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4848" y="-4326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90712" y="9525664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26" Type="http://schemas.openxmlformats.org/officeDocument/2006/relationships/image" Target="../media/image137.png"/><Relationship Id="rId3" Type="http://schemas.openxmlformats.org/officeDocument/2006/relationships/image" Target="../media/image114.png"/><Relationship Id="rId21" Type="http://schemas.openxmlformats.org/officeDocument/2006/relationships/image" Target="../media/image132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5" Type="http://schemas.openxmlformats.org/officeDocument/2006/relationships/image" Target="../media/image136.png"/><Relationship Id="rId2" Type="http://schemas.openxmlformats.org/officeDocument/2006/relationships/image" Target="../media/image113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5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23" Type="http://schemas.openxmlformats.org/officeDocument/2006/relationships/image" Target="../media/image134.png"/><Relationship Id="rId28" Type="http://schemas.openxmlformats.org/officeDocument/2006/relationships/image" Target="../media/image139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Relationship Id="rId27" Type="http://schemas.openxmlformats.org/officeDocument/2006/relationships/image" Target="../media/image1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61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2" Type="http://schemas.openxmlformats.org/officeDocument/2006/relationships/image" Target="../media/image185.png"/><Relationship Id="rId16" Type="http://schemas.openxmlformats.org/officeDocument/2006/relationships/image" Target="../media/image1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5" Type="http://schemas.openxmlformats.org/officeDocument/2006/relationships/image" Target="../media/image188.png"/><Relationship Id="rId15" Type="http://schemas.openxmlformats.org/officeDocument/2006/relationships/image" Target="../media/image198.png"/><Relationship Id="rId10" Type="http://schemas.openxmlformats.org/officeDocument/2006/relationships/image" Target="../media/image19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image" Target="../media/image211.png"/><Relationship Id="rId7" Type="http://schemas.openxmlformats.org/officeDocument/2006/relationships/image" Target="../media/image215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image" Target="../media/image230.png"/><Relationship Id="rId18" Type="http://schemas.openxmlformats.org/officeDocument/2006/relationships/image" Target="../media/image235.png"/><Relationship Id="rId3" Type="http://schemas.openxmlformats.org/officeDocument/2006/relationships/image" Target="../media/image220.pn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17" Type="http://schemas.openxmlformats.org/officeDocument/2006/relationships/image" Target="../media/image234.png"/><Relationship Id="rId2" Type="http://schemas.openxmlformats.org/officeDocument/2006/relationships/image" Target="../media/image219.png"/><Relationship Id="rId16" Type="http://schemas.openxmlformats.org/officeDocument/2006/relationships/image" Target="../media/image2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3.png"/><Relationship Id="rId11" Type="http://schemas.openxmlformats.org/officeDocument/2006/relationships/image" Target="../media/image228.png"/><Relationship Id="rId5" Type="http://schemas.openxmlformats.org/officeDocument/2006/relationships/image" Target="../media/image222.png"/><Relationship Id="rId15" Type="http://schemas.openxmlformats.org/officeDocument/2006/relationships/image" Target="../media/image232.png"/><Relationship Id="rId10" Type="http://schemas.openxmlformats.org/officeDocument/2006/relationships/image" Target="../media/image227.png"/><Relationship Id="rId4" Type="http://schemas.openxmlformats.org/officeDocument/2006/relationships/image" Target="../media/image221.png"/><Relationship Id="rId9" Type="http://schemas.openxmlformats.org/officeDocument/2006/relationships/image" Target="../media/image226.png"/><Relationship Id="rId14" Type="http://schemas.openxmlformats.org/officeDocument/2006/relationships/image" Target="../media/image23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13" Type="http://schemas.openxmlformats.org/officeDocument/2006/relationships/image" Target="../media/image247.png"/><Relationship Id="rId18" Type="http://schemas.openxmlformats.org/officeDocument/2006/relationships/image" Target="../media/image252.png"/><Relationship Id="rId26" Type="http://schemas.openxmlformats.org/officeDocument/2006/relationships/image" Target="../media/image260.png"/><Relationship Id="rId3" Type="http://schemas.openxmlformats.org/officeDocument/2006/relationships/image" Target="../media/image237.png"/><Relationship Id="rId21" Type="http://schemas.openxmlformats.org/officeDocument/2006/relationships/image" Target="../media/image255.png"/><Relationship Id="rId7" Type="http://schemas.openxmlformats.org/officeDocument/2006/relationships/image" Target="../media/image241.png"/><Relationship Id="rId12" Type="http://schemas.openxmlformats.org/officeDocument/2006/relationships/image" Target="../media/image246.png"/><Relationship Id="rId17" Type="http://schemas.openxmlformats.org/officeDocument/2006/relationships/image" Target="../media/image251.png"/><Relationship Id="rId25" Type="http://schemas.openxmlformats.org/officeDocument/2006/relationships/image" Target="../media/image259.png"/><Relationship Id="rId2" Type="http://schemas.openxmlformats.org/officeDocument/2006/relationships/image" Target="../media/image236.png"/><Relationship Id="rId16" Type="http://schemas.openxmlformats.org/officeDocument/2006/relationships/image" Target="../media/image250.png"/><Relationship Id="rId20" Type="http://schemas.openxmlformats.org/officeDocument/2006/relationships/image" Target="../media/image2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0.png"/><Relationship Id="rId11" Type="http://schemas.openxmlformats.org/officeDocument/2006/relationships/image" Target="../media/image245.png"/><Relationship Id="rId24" Type="http://schemas.openxmlformats.org/officeDocument/2006/relationships/image" Target="../media/image258.png"/><Relationship Id="rId5" Type="http://schemas.openxmlformats.org/officeDocument/2006/relationships/image" Target="../media/image239.png"/><Relationship Id="rId15" Type="http://schemas.openxmlformats.org/officeDocument/2006/relationships/image" Target="../media/image249.png"/><Relationship Id="rId23" Type="http://schemas.openxmlformats.org/officeDocument/2006/relationships/image" Target="../media/image257.png"/><Relationship Id="rId10" Type="http://schemas.openxmlformats.org/officeDocument/2006/relationships/image" Target="../media/image244.png"/><Relationship Id="rId19" Type="http://schemas.openxmlformats.org/officeDocument/2006/relationships/image" Target="../media/image253.png"/><Relationship Id="rId4" Type="http://schemas.openxmlformats.org/officeDocument/2006/relationships/image" Target="../media/image238.png"/><Relationship Id="rId9" Type="http://schemas.openxmlformats.org/officeDocument/2006/relationships/image" Target="../media/image243.png"/><Relationship Id="rId14" Type="http://schemas.openxmlformats.org/officeDocument/2006/relationships/image" Target="../media/image248.png"/><Relationship Id="rId22" Type="http://schemas.openxmlformats.org/officeDocument/2006/relationships/image" Target="../media/image25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18" Type="http://schemas.openxmlformats.org/officeDocument/2006/relationships/image" Target="../media/image278.png"/><Relationship Id="rId26" Type="http://schemas.openxmlformats.org/officeDocument/2006/relationships/image" Target="../media/image286.png"/><Relationship Id="rId3" Type="http://schemas.openxmlformats.org/officeDocument/2006/relationships/image" Target="../media/image263.png"/><Relationship Id="rId21" Type="http://schemas.openxmlformats.org/officeDocument/2006/relationships/image" Target="../media/image281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17" Type="http://schemas.openxmlformats.org/officeDocument/2006/relationships/image" Target="../media/image277.png"/><Relationship Id="rId25" Type="http://schemas.openxmlformats.org/officeDocument/2006/relationships/image" Target="../media/image285.png"/><Relationship Id="rId2" Type="http://schemas.openxmlformats.org/officeDocument/2006/relationships/image" Target="../media/image262.png"/><Relationship Id="rId16" Type="http://schemas.openxmlformats.org/officeDocument/2006/relationships/image" Target="../media/image276.png"/><Relationship Id="rId20" Type="http://schemas.openxmlformats.org/officeDocument/2006/relationships/image" Target="../media/image2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24" Type="http://schemas.openxmlformats.org/officeDocument/2006/relationships/image" Target="../media/image284.png"/><Relationship Id="rId5" Type="http://schemas.openxmlformats.org/officeDocument/2006/relationships/image" Target="../media/image265.png"/><Relationship Id="rId15" Type="http://schemas.openxmlformats.org/officeDocument/2006/relationships/image" Target="../media/image275.png"/><Relationship Id="rId23" Type="http://schemas.openxmlformats.org/officeDocument/2006/relationships/image" Target="../media/image283.png"/><Relationship Id="rId10" Type="http://schemas.openxmlformats.org/officeDocument/2006/relationships/image" Target="../media/image270.png"/><Relationship Id="rId19" Type="http://schemas.openxmlformats.org/officeDocument/2006/relationships/image" Target="../media/image279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Relationship Id="rId14" Type="http://schemas.openxmlformats.org/officeDocument/2006/relationships/image" Target="../media/image274.png"/><Relationship Id="rId22" Type="http://schemas.openxmlformats.org/officeDocument/2006/relationships/image" Target="../media/image282.png"/><Relationship Id="rId27" Type="http://schemas.openxmlformats.org/officeDocument/2006/relationships/image" Target="../media/image28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sa.siemens.com/ste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12799"/>
            <a:ext cx="17354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" dirty="0">
                <a:latin typeface="Microsoft Sans Serif"/>
                <a:cs typeface="Microsoft Sans Serif"/>
              </a:rPr>
              <a:t>Tabla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de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60" dirty="0">
                <a:latin typeface="Microsoft Sans Serif"/>
                <a:cs typeface="Microsoft Sans Serif"/>
              </a:rPr>
              <a:t>contenido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626" y="1794838"/>
            <a:ext cx="4273550" cy="38455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spcBef>
                <a:spcPts val="725"/>
              </a:spcBef>
            </a:pPr>
            <a:r>
              <a:rPr sz="1150" dirty="0"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</a:t>
            </a:r>
            <a:r>
              <a:rPr sz="1150" spc="15" dirty="0">
                <a:latin typeface="Microsoft Sans Serif"/>
                <a:cs typeface="Microsoft Sans Serif"/>
              </a:rPr>
              <a:t> 2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-15" dirty="0">
                <a:latin typeface="Microsoft Sans Serif"/>
                <a:cs typeface="Microsoft Sans Serif"/>
              </a:rPr>
              <a:t>PLC..................................................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......................................</a:t>
            </a:r>
            <a:r>
              <a:rPr sz="1150" spc="1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3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5" dirty="0">
                <a:latin typeface="Microsoft Sans Serif"/>
                <a:cs typeface="Microsoft Sans Serif"/>
              </a:rPr>
              <a:t>Sistemas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Numéricos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7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795"/>
              </a:spcBef>
            </a:pPr>
            <a:r>
              <a:rPr sz="1000" spc="-5" dirty="0">
                <a:latin typeface="Microsoft Sans Serif"/>
                <a:cs typeface="Microsoft Sans Serif"/>
              </a:rPr>
              <a:t>Terminología.................................................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605"/>
              </a:spcBef>
            </a:pPr>
            <a:r>
              <a:rPr sz="1000" spc="30" dirty="0">
                <a:latin typeface="Microsoft Sans Serif"/>
                <a:cs typeface="Microsoft Sans Serif"/>
              </a:rPr>
              <a:t>Requerimientos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básicos</a:t>
            </a:r>
            <a:r>
              <a:rPr sz="1000" spc="-10" dirty="0">
                <a:latin typeface="Microsoft Sans Serif"/>
                <a:cs typeface="Microsoft Sans Serif"/>
              </a:rPr>
              <a:t> ........................ ......................................</a:t>
            </a:r>
            <a:r>
              <a:rPr sz="1000" spc="-15" dirty="0">
                <a:latin typeface="Microsoft Sans Serif"/>
                <a:cs typeface="Microsoft Sans Serif"/>
              </a:rPr>
              <a:t> S7-200</a:t>
            </a:r>
            <a:r>
              <a:rPr sz="1000" spc="725" dirty="0">
                <a:latin typeface="Microsoft Sans Serif"/>
                <a:cs typeface="Microsoft Sans Serif"/>
              </a:rPr>
              <a:t> </a:t>
            </a: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565"/>
              </a:spcBef>
            </a:pPr>
            <a:r>
              <a:rPr sz="1000" dirty="0">
                <a:latin typeface="Microsoft Sans Serif"/>
                <a:cs typeface="Microsoft Sans Serif"/>
              </a:rPr>
              <a:t>MicroPLC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Programación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un</a:t>
            </a:r>
            <a:r>
              <a:rPr sz="1200" spc="45" dirty="0">
                <a:latin typeface="Microsoft Sans Serif"/>
                <a:cs typeface="Microsoft Sans Serif"/>
              </a:rPr>
              <a:t>9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765"/>
              </a:spcBef>
            </a:pPr>
            <a:r>
              <a:rPr sz="1000" spc="45" dirty="0">
                <a:latin typeface="Microsoft Sans Serif"/>
                <a:cs typeface="Microsoft Sans Serif"/>
              </a:rPr>
              <a:t>autómata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..............................................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spc="15" dirty="0">
                <a:latin typeface="Microsoft Sans Serif"/>
                <a:cs typeface="Microsoft Sans Serif"/>
              </a:rPr>
              <a:t>Entradas/Salidas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Discretas....................................................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</a:t>
            </a:r>
            <a:r>
              <a:rPr sz="1050" spc="6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38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20" dirty="0">
                <a:latin typeface="Microsoft Sans Serif"/>
                <a:cs typeface="Microsoft Sans Serif"/>
              </a:rPr>
              <a:t>Entradas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salidas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analógicas....................................................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45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30" dirty="0">
                <a:latin typeface="Microsoft Sans Serif"/>
                <a:cs typeface="Microsoft Sans Serif"/>
              </a:rPr>
              <a:t>Temporizadores</a:t>
            </a:r>
            <a:r>
              <a:rPr sz="1050" spc="8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9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</a:t>
            </a:r>
            <a:r>
              <a:rPr sz="1050" spc="9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48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695"/>
              </a:spcBef>
            </a:pPr>
            <a:r>
              <a:rPr sz="1100" spc="30" dirty="0">
                <a:latin typeface="Microsoft Sans Serif"/>
                <a:cs typeface="Microsoft Sans Serif"/>
              </a:rPr>
              <a:t>Contadores</a:t>
            </a:r>
            <a:r>
              <a:rPr sz="1100" spc="4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100" spc="4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</a:t>
            </a:r>
            <a:r>
              <a:rPr sz="1100" spc="5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55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spc="30" dirty="0">
                <a:latin typeface="Microsoft Sans Serif"/>
                <a:cs typeface="Microsoft Sans Serif"/>
              </a:rPr>
              <a:t>Instrucciones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alta </a:t>
            </a:r>
            <a:r>
              <a:rPr sz="1050" spc="25" dirty="0">
                <a:latin typeface="Microsoft Sans Serif"/>
                <a:cs typeface="Microsoft Sans Serif"/>
              </a:rPr>
              <a:t>velocidad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58</a:t>
            </a:r>
            <a:endParaRPr sz="1050" dirty="0">
              <a:latin typeface="Microsoft Sans Serif"/>
              <a:cs typeface="Microsoft Sans Serif"/>
            </a:endParaRPr>
          </a:p>
          <a:p>
            <a:pPr marL="12700" marR="148590">
              <a:lnSpc>
                <a:spcPct val="159100"/>
              </a:lnSpc>
            </a:pPr>
            <a:r>
              <a:rPr sz="1050" spc="45" dirty="0">
                <a:latin typeface="Microsoft Sans Serif"/>
                <a:cs typeface="Microsoft Sans Serif"/>
              </a:rPr>
              <a:t>Módulos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expansión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especializados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62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Revisar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las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respuestas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69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>
                <a:latin typeface="Microsoft Sans Serif"/>
                <a:cs typeface="Microsoft Sans Serif"/>
              </a:rPr>
              <a:t>Examen</a:t>
            </a:r>
            <a:r>
              <a:rPr sz="1150" spc="3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final</a:t>
            </a:r>
            <a:r>
              <a:rPr sz="1150" spc="3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................................................</a:t>
            </a:r>
            <a:r>
              <a:rPr sz="1150" spc="3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</a:t>
            </a:r>
            <a:r>
              <a:rPr sz="1150" spc="3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72</a:t>
            </a:r>
            <a:endParaRPr sz="1150" dirty="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480" y="512799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404" y="1860269"/>
            <a:ext cx="4225925" cy="5464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960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Bienvenido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otro </a:t>
            </a:r>
            <a:r>
              <a:rPr sz="900" spc="25" dirty="0">
                <a:latin typeface="Microsoft Sans Serif"/>
                <a:cs typeface="Microsoft Sans Serif"/>
              </a:rPr>
              <a:t>curso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serie </a:t>
            </a:r>
            <a:r>
              <a:rPr sz="900" spc="-65" dirty="0">
                <a:latin typeface="Microsoft Sans Serif"/>
                <a:cs typeface="Microsoft Sans Serif"/>
              </a:rPr>
              <a:t>STEP, </a:t>
            </a:r>
            <a:r>
              <a:rPr sz="900" b="1" spc="5" dirty="0">
                <a:latin typeface="Arial"/>
                <a:cs typeface="Arial"/>
              </a:rPr>
              <a:t>S</a:t>
            </a:r>
            <a:r>
              <a:rPr sz="900" spc="5" dirty="0">
                <a:latin typeface="Microsoft Sans Serif"/>
                <a:cs typeface="Microsoft Sans Serif"/>
              </a:rPr>
              <a:t>iemens </a:t>
            </a:r>
            <a:r>
              <a:rPr sz="900" b="1" spc="15" dirty="0">
                <a:latin typeface="Arial"/>
                <a:cs typeface="Arial"/>
              </a:rPr>
              <a:t>T</a:t>
            </a:r>
            <a:r>
              <a:rPr sz="900" spc="15" dirty="0">
                <a:latin typeface="Microsoft Sans Serif"/>
                <a:cs typeface="Microsoft Sans Serif"/>
              </a:rPr>
              <a:t>técnico </a:t>
            </a:r>
            <a:r>
              <a:rPr sz="900" b="1" spc="50" dirty="0">
                <a:latin typeface="Arial"/>
                <a:cs typeface="Arial"/>
              </a:rPr>
              <a:t>mi </a:t>
            </a:r>
            <a:r>
              <a:rPr sz="900" b="1" spc="55" dirty="0">
                <a:latin typeface="Arial"/>
                <a:cs typeface="Arial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educacion </a:t>
            </a:r>
            <a:r>
              <a:rPr sz="900" b="1" spc="10" dirty="0">
                <a:latin typeface="Arial"/>
                <a:cs typeface="Arial"/>
              </a:rPr>
              <a:t>PAGS</a:t>
            </a:r>
            <a:r>
              <a:rPr sz="900" spc="10" dirty="0">
                <a:latin typeface="Microsoft Sans Serif"/>
                <a:cs typeface="Microsoft Sans Serif"/>
              </a:rPr>
              <a:t>programa, </a:t>
            </a:r>
            <a:r>
              <a:rPr sz="900" spc="25" dirty="0">
                <a:latin typeface="Microsoft Sans Serif"/>
                <a:cs typeface="Microsoft Sans Serif"/>
              </a:rPr>
              <a:t>diseñado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preparar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0" dirty="0">
                <a:latin typeface="Microsoft Sans Serif"/>
                <a:cs typeface="Microsoft Sans Serif"/>
              </a:rPr>
              <a:t>nuestros </a:t>
            </a:r>
            <a:r>
              <a:rPr sz="900" spc="35" dirty="0">
                <a:latin typeface="Microsoft Sans Serif"/>
                <a:cs typeface="Microsoft Sans Serif"/>
              </a:rPr>
              <a:t> distribuidores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vender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productos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Industry,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eficaz.</a:t>
            </a:r>
            <a:r>
              <a:rPr sz="900" spc="-10" dirty="0">
                <a:latin typeface="Microsoft Sans Serif"/>
                <a:cs typeface="Microsoft Sans Serif"/>
              </a:rPr>
              <a:t> Este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curso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cubre</a:t>
            </a:r>
            <a:r>
              <a:rPr sz="900" b="1" spc="25" dirty="0">
                <a:latin typeface="Arial"/>
                <a:cs typeface="Arial"/>
              </a:rPr>
              <a:t>Fundamentos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los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PLC</a:t>
            </a:r>
            <a:r>
              <a:rPr sz="900" spc="-45" dirty="0">
                <a:latin typeface="Microsoft Sans Serif"/>
                <a:cs typeface="Microsoft Sans Serif"/>
              </a:rPr>
              <a:t>.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450" dirty="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1050" dirty="0">
                <a:latin typeface="Microsoft Sans Serif"/>
                <a:cs typeface="Microsoft Sans Serif"/>
              </a:rPr>
              <a:t>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finalizar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b="1" spc="30" dirty="0">
                <a:latin typeface="Arial"/>
                <a:cs typeface="Arial"/>
              </a:rPr>
              <a:t>Fundamentos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de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los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50" dirty="0">
                <a:latin typeface="Arial"/>
                <a:cs typeface="Arial"/>
              </a:rPr>
              <a:t>PLC</a:t>
            </a:r>
            <a:r>
              <a:rPr sz="1050" spc="-50" dirty="0">
                <a:latin typeface="Microsoft Sans Serif"/>
                <a:cs typeface="Microsoft Sans Serif"/>
              </a:rPr>
              <a:t>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deberias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capaz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de: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50" dirty="0">
              <a:latin typeface="Microsoft Sans Serif"/>
              <a:cs typeface="Microsoft Sans Serif"/>
            </a:endParaRPr>
          </a:p>
          <a:p>
            <a:pPr marL="445134" marR="102870" indent="-432434">
              <a:lnSpc>
                <a:spcPct val="126299"/>
              </a:lnSpc>
              <a:buSzPct val="147368"/>
              <a:buChar char="•"/>
              <a:tabLst>
                <a:tab pos="445134" algn="l"/>
                <a:tab pos="445770" algn="l"/>
              </a:tabLst>
            </a:pPr>
            <a:r>
              <a:rPr sz="950" spc="40" dirty="0">
                <a:latin typeface="Microsoft Sans Serif"/>
                <a:cs typeface="Microsoft Sans Serif"/>
              </a:rPr>
              <a:t>Identificar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componentes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principales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describir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sus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funciones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 dirty="0">
              <a:latin typeface="Microsoft Sans Serif"/>
              <a:cs typeface="Microsoft Sans Serif"/>
            </a:endParaRPr>
          </a:p>
          <a:p>
            <a:pPr marL="445134" marR="684530" indent="-432434">
              <a:lnSpc>
                <a:spcPct val="109100"/>
              </a:lnSpc>
              <a:spcBef>
                <a:spcPts val="270"/>
              </a:spcBef>
              <a:buSzPct val="127272"/>
              <a:buChar char="•"/>
              <a:tabLst>
                <a:tab pos="445134" algn="l"/>
                <a:tab pos="445770" algn="l"/>
              </a:tabLst>
            </a:pPr>
            <a:r>
              <a:rPr sz="1100" spc="25" dirty="0">
                <a:latin typeface="Microsoft Sans Serif"/>
                <a:cs typeface="Microsoft Sans Serif"/>
              </a:rPr>
              <a:t>Convierte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números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decimal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binario</a:t>
            </a:r>
            <a:r>
              <a:rPr sz="1100" spc="40" dirty="0">
                <a:latin typeface="Microsoft Sans Serif"/>
                <a:cs typeface="Microsoft Sans Serif"/>
              </a:rPr>
              <a:t>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40" dirty="0">
                <a:latin typeface="Microsoft Sans Serif"/>
                <a:cs typeface="Microsoft Sans Serif"/>
              </a:rPr>
              <a:t>BCD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hexadecimal</a:t>
            </a:r>
            <a:endParaRPr sz="1100" dirty="0">
              <a:latin typeface="Microsoft Sans Serif"/>
              <a:cs typeface="Microsoft Sans Serif"/>
            </a:endParaRPr>
          </a:p>
          <a:p>
            <a:pPr marL="445134" indent="-433070">
              <a:spcBef>
                <a:spcPts val="560"/>
              </a:spcBef>
              <a:buSzPct val="155555"/>
              <a:buChar char="•"/>
              <a:tabLst>
                <a:tab pos="445134" algn="l"/>
                <a:tab pos="445770" algn="l"/>
              </a:tabLst>
            </a:pPr>
            <a:r>
              <a:rPr sz="900" spc="35" dirty="0">
                <a:latin typeface="Microsoft Sans Serif"/>
                <a:cs typeface="Microsoft Sans Serif"/>
              </a:rPr>
              <a:t>Identificar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entradas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salidas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discretas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típicas</a:t>
            </a:r>
            <a:endParaRPr sz="900" dirty="0">
              <a:latin typeface="Microsoft Sans Serif"/>
              <a:cs typeface="Microsoft Sans Serif"/>
            </a:endParaRPr>
          </a:p>
          <a:p>
            <a:pPr marL="445134" indent="-433070">
              <a:spcBef>
                <a:spcPts val="600"/>
              </a:spcBef>
              <a:buSzPct val="155555"/>
              <a:buChar char="•"/>
              <a:tabLst>
                <a:tab pos="445134" algn="l"/>
                <a:tab pos="445770" algn="l"/>
              </a:tabLst>
            </a:pPr>
            <a:r>
              <a:rPr sz="900" spc="35" dirty="0">
                <a:latin typeface="Microsoft Sans Serif"/>
                <a:cs typeface="Microsoft Sans Serif"/>
              </a:rPr>
              <a:t>Identificar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diferencias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clave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diversos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modelos</a:t>
            </a:r>
            <a:r>
              <a:rPr sz="900" spc="-10" dirty="0">
                <a:latin typeface="Microsoft Sans Serif"/>
                <a:cs typeface="Microsoft Sans Serif"/>
              </a:rPr>
              <a:t> S7-200</a:t>
            </a:r>
            <a:endParaRPr sz="900" dirty="0">
              <a:latin typeface="Microsoft Sans Serif"/>
              <a:cs typeface="Microsoft Sans Serif"/>
            </a:endParaRPr>
          </a:p>
          <a:p>
            <a:pPr marL="445134" marR="230504" indent="-432434">
              <a:lnSpc>
                <a:spcPct val="133300"/>
              </a:lnSpc>
              <a:spcBef>
                <a:spcPts val="240"/>
              </a:spcBef>
              <a:buSzPct val="155555"/>
              <a:buChar char="•"/>
              <a:tabLst>
                <a:tab pos="445134" algn="l"/>
                <a:tab pos="445770" algn="l"/>
              </a:tabLst>
            </a:pPr>
            <a:r>
              <a:rPr sz="900" spc="35" dirty="0">
                <a:latin typeface="Microsoft Sans Serif"/>
                <a:cs typeface="Microsoft Sans Serif"/>
              </a:rPr>
              <a:t>Identificar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tipos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disponibles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S7-200</a:t>
            </a:r>
            <a:endParaRPr sz="900" dirty="0">
              <a:latin typeface="Microsoft Sans Serif"/>
              <a:cs typeface="Microsoft Sans Serif"/>
            </a:endParaRPr>
          </a:p>
          <a:p>
            <a:pPr marL="445134" marR="339725" indent="-432434">
              <a:lnSpc>
                <a:spcPct val="126299"/>
              </a:lnSpc>
              <a:spcBef>
                <a:spcPts val="250"/>
              </a:spcBef>
              <a:buSzPct val="147368"/>
              <a:buChar char="•"/>
              <a:tabLst>
                <a:tab pos="445134" algn="l"/>
                <a:tab pos="445770" algn="l"/>
              </a:tabLst>
            </a:pPr>
            <a:r>
              <a:rPr sz="950" spc="25" dirty="0">
                <a:latin typeface="Microsoft Sans Serif"/>
                <a:cs typeface="Microsoft Sans Serif"/>
              </a:rPr>
              <a:t>Describir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tipos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disponible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endParaRPr sz="950" dirty="0">
              <a:latin typeface="Microsoft Sans Serif"/>
              <a:cs typeface="Microsoft Sans Serif"/>
            </a:endParaRPr>
          </a:p>
          <a:p>
            <a:pPr marL="445134" marR="589280" indent="-432434">
              <a:lnSpc>
                <a:spcPct val="141200"/>
              </a:lnSpc>
              <a:spcBef>
                <a:spcPts val="220"/>
              </a:spcBef>
              <a:buSzPct val="164705"/>
              <a:buChar char="•"/>
              <a:tabLst>
                <a:tab pos="445134" algn="l"/>
                <a:tab pos="445770" algn="l"/>
              </a:tabLst>
            </a:pPr>
            <a:r>
              <a:rPr sz="850" spc="20" dirty="0">
                <a:latin typeface="Microsoft Sans Serif"/>
                <a:cs typeface="Microsoft Sans Serif"/>
              </a:rPr>
              <a:t>Describir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funcionamiento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funciones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programa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utilizadas,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temporizadores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contadores</a:t>
            </a:r>
            <a:r>
              <a:rPr sz="850" spc="25" dirty="0">
                <a:latin typeface="Microsoft Sans Serif"/>
                <a:cs typeface="Microsoft Sans Serif"/>
              </a:rPr>
              <a:t>.</a:t>
            </a:r>
            <a:endParaRPr sz="850" dirty="0">
              <a:latin typeface="Microsoft Sans Serif"/>
              <a:cs typeface="Microsoft Sans Serif"/>
            </a:endParaRPr>
          </a:p>
          <a:p>
            <a:pPr marL="445134" marR="47625" indent="-432434">
              <a:lnSpc>
                <a:spcPct val="126299"/>
              </a:lnSpc>
              <a:spcBef>
                <a:spcPts val="260"/>
              </a:spcBef>
              <a:buSzPct val="147368"/>
              <a:buChar char="•"/>
              <a:tabLst>
                <a:tab pos="445134" algn="l"/>
                <a:tab pos="445770" algn="l"/>
              </a:tabLst>
            </a:pPr>
            <a:r>
              <a:rPr sz="950" spc="45" dirty="0">
                <a:latin typeface="Microsoft Sans Serif"/>
                <a:cs typeface="Microsoft Sans Serif"/>
              </a:rPr>
              <a:t>Identifique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manual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adecuado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consultar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instalación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35" dirty="0">
                <a:latin typeface="Microsoft Sans Serif"/>
                <a:cs typeface="Microsoft Sans Serif"/>
              </a:rPr>
              <a:t>conocimiento lo </a:t>
            </a:r>
            <a:r>
              <a:rPr sz="950" spc="30" dirty="0">
                <a:latin typeface="Microsoft Sans Serif"/>
                <a:cs typeface="Microsoft Sans Serif"/>
              </a:rPr>
              <a:t>ayudará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45" dirty="0">
                <a:latin typeface="Microsoft Sans Serif"/>
                <a:cs typeface="Microsoft Sans Serif"/>
              </a:rPr>
              <a:t>comprender </a:t>
            </a:r>
            <a:r>
              <a:rPr sz="950" spc="50" dirty="0">
                <a:latin typeface="Microsoft Sans Serif"/>
                <a:cs typeface="Microsoft Sans Serif"/>
              </a:rPr>
              <a:t>mejor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clientes. Además, </a:t>
            </a:r>
            <a:r>
              <a:rPr sz="950" spc="45" dirty="0">
                <a:latin typeface="Microsoft Sans Serif"/>
                <a:cs typeface="Microsoft Sans Serif"/>
              </a:rPr>
              <a:t>podrá </a:t>
            </a:r>
            <a:r>
              <a:rPr sz="950" spc="30" dirty="0">
                <a:latin typeface="Microsoft Sans Serif"/>
                <a:cs typeface="Microsoft Sans Serif"/>
              </a:rPr>
              <a:t>describir </a:t>
            </a:r>
            <a:r>
              <a:rPr sz="950" spc="50" dirty="0">
                <a:latin typeface="Microsoft Sans Serif"/>
                <a:cs typeface="Microsoft Sans Serif"/>
              </a:rPr>
              <a:t>mejor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40" dirty="0">
                <a:latin typeface="Microsoft Sans Serif"/>
                <a:cs typeface="Microsoft Sans Serif"/>
              </a:rPr>
              <a:t>productos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clientes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determinar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diferencias </a:t>
            </a:r>
            <a:r>
              <a:rPr sz="950" spc="45" dirty="0">
                <a:latin typeface="Microsoft Sans Serif"/>
                <a:cs typeface="Microsoft Sans Serif"/>
              </a:rPr>
              <a:t>importantes entre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productos. </a:t>
            </a:r>
            <a:r>
              <a:rPr sz="950" spc="25" dirty="0">
                <a:latin typeface="Microsoft Sans Serif"/>
                <a:cs typeface="Microsoft Sans Serif"/>
              </a:rPr>
              <a:t>deberías </a:t>
            </a:r>
            <a:r>
              <a:rPr sz="950" spc="30" dirty="0">
                <a:latin typeface="Microsoft Sans Serif"/>
                <a:cs typeface="Microsoft Sans Serif"/>
              </a:rPr>
              <a:t> completar</a:t>
            </a:r>
            <a:r>
              <a:rPr sz="950" b="1" spc="30" dirty="0">
                <a:latin typeface="Arial"/>
                <a:cs typeface="Arial"/>
              </a:rPr>
              <a:t>Fundamentos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5" dirty="0">
                <a:latin typeface="Arial"/>
                <a:cs typeface="Arial"/>
              </a:rPr>
              <a:t>la </a:t>
            </a:r>
            <a:r>
              <a:rPr sz="950" b="1" spc="10" dirty="0">
                <a:latin typeface="Arial"/>
                <a:cs typeface="Arial"/>
              </a:rPr>
              <a:t>Electricidad </a:t>
            </a:r>
            <a:r>
              <a:rPr sz="950" spc="25" dirty="0">
                <a:latin typeface="Microsoft Sans Serif"/>
                <a:cs typeface="Microsoft Sans Serif"/>
              </a:rPr>
              <a:t>antes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intentar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b="1" spc="25" dirty="0">
                <a:latin typeface="Arial"/>
                <a:cs typeface="Arial"/>
              </a:rPr>
              <a:t>Fundamentos de </a:t>
            </a:r>
            <a:r>
              <a:rPr sz="950" b="1" spc="-10" dirty="0">
                <a:latin typeface="Arial"/>
                <a:cs typeface="Arial"/>
              </a:rPr>
              <a:t>los </a:t>
            </a:r>
            <a:r>
              <a:rPr sz="950" b="1" spc="-45" dirty="0">
                <a:latin typeface="Arial"/>
                <a:cs typeface="Arial"/>
              </a:rPr>
              <a:t>PLC</a:t>
            </a:r>
            <a:r>
              <a:rPr sz="950" spc="-45" dirty="0">
                <a:latin typeface="Microsoft Sans Serif"/>
                <a:cs typeface="Microsoft Sans Serif"/>
              </a:rPr>
              <a:t>. </a:t>
            </a:r>
            <a:r>
              <a:rPr sz="950" spc="20" dirty="0">
                <a:latin typeface="Microsoft Sans Serif"/>
                <a:cs typeface="Microsoft Sans Serif"/>
              </a:rPr>
              <a:t>Una </a:t>
            </a:r>
            <a:r>
              <a:rPr sz="950" spc="35" dirty="0">
                <a:latin typeface="Microsoft Sans Serif"/>
                <a:cs typeface="Microsoft Sans Serif"/>
              </a:rPr>
              <a:t>comprensión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muchos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conceptos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cubiertos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</a:t>
            </a:r>
            <a:r>
              <a:rPr sz="950" b="1" spc="25" dirty="0">
                <a:latin typeface="Arial"/>
                <a:cs typeface="Arial"/>
              </a:rPr>
              <a:t>Fundamentos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la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Electricidad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requiere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curso</a:t>
            </a:r>
            <a:r>
              <a:rPr sz="950" spc="20" dirty="0">
                <a:latin typeface="Microsoft Sans Serif"/>
                <a:cs typeface="Microsoft Sans Serif"/>
              </a:rPr>
              <a:t>.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403" y="7593052"/>
            <a:ext cx="4240530" cy="1666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Después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haber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completado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curso,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si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desea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determinar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qué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tan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bien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ha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retenido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información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cubierta,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completar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examen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final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línea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describe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más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adelante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curso.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Si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aprueba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examen,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le </a:t>
            </a:r>
            <a:r>
              <a:rPr sz="1000" spc="35" dirty="0">
                <a:latin typeface="Microsoft Sans Serif"/>
                <a:cs typeface="Microsoft Sans Serif"/>
              </a:rPr>
              <a:t>dará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50" dirty="0">
                <a:latin typeface="Microsoft Sans Serif"/>
                <a:cs typeface="Microsoft Sans Serif"/>
              </a:rPr>
              <a:t>oportunidad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imprimir un </a:t>
            </a:r>
            <a:r>
              <a:rPr sz="1000" spc="30" dirty="0">
                <a:latin typeface="Microsoft Sans Serif"/>
                <a:cs typeface="Microsoft Sans Serif"/>
              </a:rPr>
              <a:t>certificado 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finalización</a:t>
            </a:r>
            <a:r>
              <a:rPr sz="1000" spc="20" dirty="0">
                <a:latin typeface="Microsoft Sans Serif"/>
                <a:cs typeface="Microsoft Sans Serif"/>
              </a:rPr>
              <a:t>.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 marR="82550">
              <a:lnSpc>
                <a:spcPct val="150000"/>
              </a:lnSpc>
            </a:pPr>
            <a:r>
              <a:rPr sz="800" spc="5" dirty="0">
                <a:latin typeface="Microsoft Sans Serif"/>
                <a:cs typeface="Microsoft Sans Serif"/>
              </a:rPr>
              <a:t>Siemens </a:t>
            </a:r>
            <a:r>
              <a:rPr sz="800" spc="-10" dirty="0">
                <a:latin typeface="Microsoft Sans Serif"/>
                <a:cs typeface="Microsoft Sans Serif"/>
              </a:rPr>
              <a:t>es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5" dirty="0">
                <a:latin typeface="Microsoft Sans Serif"/>
                <a:cs typeface="Microsoft Sans Serif"/>
              </a:rPr>
              <a:t>marca </a:t>
            </a:r>
            <a:r>
              <a:rPr sz="800" spc="20" dirty="0">
                <a:latin typeface="Microsoft Sans Serif"/>
                <a:cs typeface="Microsoft Sans Serif"/>
              </a:rPr>
              <a:t>comercial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5" dirty="0">
                <a:latin typeface="Microsoft Sans Serif"/>
                <a:cs typeface="Microsoft Sans Serif"/>
              </a:rPr>
              <a:t>Siemens </a:t>
            </a:r>
            <a:r>
              <a:rPr sz="800" spc="-25" dirty="0">
                <a:latin typeface="Microsoft Sans Serif"/>
                <a:cs typeface="Microsoft Sans Serif"/>
              </a:rPr>
              <a:t>AG.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35" dirty="0">
                <a:latin typeface="Microsoft Sans Serif"/>
                <a:cs typeface="Microsoft Sans Serif"/>
              </a:rPr>
              <a:t>nombres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productos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mencionados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ser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marcas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comerciales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marcas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comerciales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registradas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sus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respectivas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empresas.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Las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especificaciones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están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sujetas</a:t>
            </a:r>
            <a:r>
              <a:rPr sz="800" dirty="0">
                <a:latin typeface="Microsoft Sans Serif"/>
                <a:cs typeface="Microsoft Sans Serif"/>
              </a:rPr>
              <a:t> a </a:t>
            </a:r>
            <a:r>
              <a:rPr sz="800" spc="20" dirty="0">
                <a:latin typeface="Microsoft Sans Serif"/>
                <a:cs typeface="Microsoft Sans Serif"/>
              </a:rPr>
              <a:t>cambios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sin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previo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aviso.</a:t>
            </a:r>
            <a:endParaRPr sz="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1" y="4239387"/>
            <a:ext cx="2925445" cy="2179955"/>
            <a:chOff x="2915920" y="4239386"/>
            <a:chExt cx="2925445" cy="2179955"/>
          </a:xfrm>
        </p:grpSpPr>
        <p:sp>
          <p:nvSpPr>
            <p:cNvPr id="3" name="object 3"/>
            <p:cNvSpPr/>
            <p:nvPr/>
          </p:nvSpPr>
          <p:spPr>
            <a:xfrm>
              <a:off x="3110865" y="4525911"/>
              <a:ext cx="374015" cy="374015"/>
            </a:xfrm>
            <a:custGeom>
              <a:avLst/>
              <a:gdLst/>
              <a:ahLst/>
              <a:cxnLst/>
              <a:rect l="l" t="t" r="r" b="b"/>
              <a:pathLst>
                <a:path w="374014" h="374014">
                  <a:moveTo>
                    <a:pt x="186867" y="0"/>
                  </a:moveTo>
                  <a:lnTo>
                    <a:pt x="137187" y="6675"/>
                  </a:lnTo>
                  <a:lnTo>
                    <a:pt x="92548" y="25514"/>
                  </a:lnTo>
                  <a:lnTo>
                    <a:pt x="54729" y="54735"/>
                  </a:lnTo>
                  <a:lnTo>
                    <a:pt x="25511" y="92557"/>
                  </a:lnTo>
                  <a:lnTo>
                    <a:pt x="6674" y="137199"/>
                  </a:lnTo>
                  <a:lnTo>
                    <a:pt x="0" y="186880"/>
                  </a:lnTo>
                  <a:lnTo>
                    <a:pt x="6674" y="236556"/>
                  </a:lnTo>
                  <a:lnTo>
                    <a:pt x="25511" y="281197"/>
                  </a:lnTo>
                  <a:lnTo>
                    <a:pt x="54729" y="319020"/>
                  </a:lnTo>
                  <a:lnTo>
                    <a:pt x="92548" y="348243"/>
                  </a:lnTo>
                  <a:lnTo>
                    <a:pt x="137187" y="367084"/>
                  </a:lnTo>
                  <a:lnTo>
                    <a:pt x="186867" y="373760"/>
                  </a:lnTo>
                  <a:lnTo>
                    <a:pt x="236549" y="367084"/>
                  </a:lnTo>
                  <a:lnTo>
                    <a:pt x="281193" y="348243"/>
                  </a:lnTo>
                  <a:lnTo>
                    <a:pt x="319019" y="319020"/>
                  </a:lnTo>
                  <a:lnTo>
                    <a:pt x="348243" y="281197"/>
                  </a:lnTo>
                  <a:lnTo>
                    <a:pt x="367084" y="236556"/>
                  </a:lnTo>
                  <a:lnTo>
                    <a:pt x="373761" y="186880"/>
                  </a:lnTo>
                  <a:lnTo>
                    <a:pt x="367084" y="137199"/>
                  </a:lnTo>
                  <a:lnTo>
                    <a:pt x="348243" y="92557"/>
                  </a:lnTo>
                  <a:lnTo>
                    <a:pt x="319019" y="54735"/>
                  </a:lnTo>
                  <a:lnTo>
                    <a:pt x="281193" y="25514"/>
                  </a:lnTo>
                  <a:lnTo>
                    <a:pt x="236549" y="6675"/>
                  </a:lnTo>
                  <a:lnTo>
                    <a:pt x="186867" y="0"/>
                  </a:lnTo>
                  <a:close/>
                </a:path>
              </a:pathLst>
            </a:custGeom>
            <a:solidFill>
              <a:srgbClr val="F6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43846" y="4558906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153885" y="0"/>
                  </a:moveTo>
                  <a:lnTo>
                    <a:pt x="105246" y="7845"/>
                  </a:lnTo>
                  <a:lnTo>
                    <a:pt x="63003" y="29691"/>
                  </a:lnTo>
                  <a:lnTo>
                    <a:pt x="29691" y="63003"/>
                  </a:lnTo>
                  <a:lnTo>
                    <a:pt x="7845" y="105246"/>
                  </a:lnTo>
                  <a:lnTo>
                    <a:pt x="0" y="153885"/>
                  </a:lnTo>
                  <a:lnTo>
                    <a:pt x="7845" y="202525"/>
                  </a:lnTo>
                  <a:lnTo>
                    <a:pt x="29691" y="244768"/>
                  </a:lnTo>
                  <a:lnTo>
                    <a:pt x="63003" y="278080"/>
                  </a:lnTo>
                  <a:lnTo>
                    <a:pt x="105246" y="299926"/>
                  </a:lnTo>
                  <a:lnTo>
                    <a:pt x="153885" y="307771"/>
                  </a:lnTo>
                  <a:lnTo>
                    <a:pt x="202525" y="299926"/>
                  </a:lnTo>
                  <a:lnTo>
                    <a:pt x="244768" y="278080"/>
                  </a:lnTo>
                  <a:lnTo>
                    <a:pt x="278080" y="244768"/>
                  </a:lnTo>
                  <a:lnTo>
                    <a:pt x="299926" y="202525"/>
                  </a:lnTo>
                  <a:lnTo>
                    <a:pt x="307771" y="153885"/>
                  </a:lnTo>
                  <a:lnTo>
                    <a:pt x="299926" y="105246"/>
                  </a:lnTo>
                  <a:lnTo>
                    <a:pt x="278080" y="63003"/>
                  </a:lnTo>
                  <a:lnTo>
                    <a:pt x="244768" y="29691"/>
                  </a:lnTo>
                  <a:lnTo>
                    <a:pt x="202525" y="7845"/>
                  </a:lnTo>
                  <a:lnTo>
                    <a:pt x="153885" y="0"/>
                  </a:lnTo>
                  <a:close/>
                </a:path>
              </a:pathLst>
            </a:custGeom>
            <a:solidFill>
              <a:srgbClr val="E7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02139" y="4612144"/>
              <a:ext cx="193675" cy="248285"/>
            </a:xfrm>
            <a:custGeom>
              <a:avLst/>
              <a:gdLst/>
              <a:ahLst/>
              <a:cxnLst/>
              <a:rect l="l" t="t" r="r" b="b"/>
              <a:pathLst>
                <a:path w="193675" h="248285">
                  <a:moveTo>
                    <a:pt x="96316" y="0"/>
                  </a:moveTo>
                  <a:lnTo>
                    <a:pt x="58710" y="7675"/>
                  </a:lnTo>
                  <a:lnTo>
                    <a:pt x="28108" y="28570"/>
                  </a:lnTo>
                  <a:lnTo>
                    <a:pt x="7530" y="59487"/>
                  </a:lnTo>
                  <a:lnTo>
                    <a:pt x="0" y="97231"/>
                  </a:lnTo>
                  <a:lnTo>
                    <a:pt x="1021" y="111480"/>
                  </a:lnTo>
                  <a:lnTo>
                    <a:pt x="4029" y="125121"/>
                  </a:lnTo>
                  <a:lnTo>
                    <a:pt x="8936" y="138070"/>
                  </a:lnTo>
                  <a:lnTo>
                    <a:pt x="15659" y="150241"/>
                  </a:lnTo>
                  <a:lnTo>
                    <a:pt x="44061" y="186818"/>
                  </a:lnTo>
                  <a:lnTo>
                    <a:pt x="58755" y="213686"/>
                  </a:lnTo>
                  <a:lnTo>
                    <a:pt x="67271" y="247942"/>
                  </a:lnTo>
                  <a:lnTo>
                    <a:pt x="126733" y="247942"/>
                  </a:lnTo>
                  <a:lnTo>
                    <a:pt x="134658" y="213686"/>
                  </a:lnTo>
                  <a:lnTo>
                    <a:pt x="149024" y="186818"/>
                  </a:lnTo>
                  <a:lnTo>
                    <a:pt x="165034" y="166087"/>
                  </a:lnTo>
                  <a:lnTo>
                    <a:pt x="177888" y="150241"/>
                  </a:lnTo>
                  <a:lnTo>
                    <a:pt x="184613" y="138070"/>
                  </a:lnTo>
                  <a:lnTo>
                    <a:pt x="189525" y="125121"/>
                  </a:lnTo>
                  <a:lnTo>
                    <a:pt x="192537" y="111480"/>
                  </a:lnTo>
                  <a:lnTo>
                    <a:pt x="193560" y="97231"/>
                  </a:lnTo>
                  <a:lnTo>
                    <a:pt x="185949" y="59487"/>
                  </a:lnTo>
                  <a:lnTo>
                    <a:pt x="165160" y="28570"/>
                  </a:lnTo>
                  <a:lnTo>
                    <a:pt x="134260" y="7675"/>
                  </a:lnTo>
                  <a:lnTo>
                    <a:pt x="963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69411" y="4860086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59461" y="0"/>
                  </a:moveTo>
                  <a:lnTo>
                    <a:pt x="57043" y="2561"/>
                  </a:lnTo>
                  <a:lnTo>
                    <a:pt x="50477" y="4606"/>
                  </a:lnTo>
                  <a:lnTo>
                    <a:pt x="40800" y="5961"/>
                  </a:lnTo>
                  <a:lnTo>
                    <a:pt x="29044" y="6451"/>
                  </a:lnTo>
                  <a:lnTo>
                    <a:pt x="17702" y="5961"/>
                  </a:lnTo>
                  <a:lnTo>
                    <a:pt x="8474" y="4606"/>
                  </a:lnTo>
                  <a:lnTo>
                    <a:pt x="2270" y="2561"/>
                  </a:lnTo>
                  <a:lnTo>
                    <a:pt x="0" y="0"/>
                  </a:lnTo>
                  <a:lnTo>
                    <a:pt x="0" y="55295"/>
                  </a:lnTo>
                  <a:lnTo>
                    <a:pt x="2270" y="57328"/>
                  </a:lnTo>
                  <a:lnTo>
                    <a:pt x="8474" y="59102"/>
                  </a:lnTo>
                  <a:lnTo>
                    <a:pt x="17702" y="60357"/>
                  </a:lnTo>
                  <a:lnTo>
                    <a:pt x="29044" y="60833"/>
                  </a:lnTo>
                  <a:lnTo>
                    <a:pt x="40800" y="60357"/>
                  </a:lnTo>
                  <a:lnTo>
                    <a:pt x="50477" y="59102"/>
                  </a:lnTo>
                  <a:lnTo>
                    <a:pt x="57043" y="57328"/>
                  </a:lnTo>
                  <a:lnTo>
                    <a:pt x="59461" y="55295"/>
                  </a:lnTo>
                  <a:lnTo>
                    <a:pt x="59461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69411" y="4873904"/>
              <a:ext cx="59690" cy="33655"/>
            </a:xfrm>
            <a:custGeom>
              <a:avLst/>
              <a:gdLst/>
              <a:ahLst/>
              <a:cxnLst/>
              <a:rect l="l" t="t" r="r" b="b"/>
              <a:pathLst>
                <a:path w="59689" h="33654">
                  <a:moveTo>
                    <a:pt x="0" y="0"/>
                  </a:moveTo>
                  <a:lnTo>
                    <a:pt x="2270" y="2569"/>
                  </a:lnTo>
                  <a:lnTo>
                    <a:pt x="8474" y="4618"/>
                  </a:lnTo>
                  <a:lnTo>
                    <a:pt x="17702" y="5973"/>
                  </a:lnTo>
                  <a:lnTo>
                    <a:pt x="29044" y="6464"/>
                  </a:lnTo>
                  <a:lnTo>
                    <a:pt x="40800" y="5973"/>
                  </a:lnTo>
                  <a:lnTo>
                    <a:pt x="50477" y="4618"/>
                  </a:lnTo>
                  <a:lnTo>
                    <a:pt x="57043" y="2569"/>
                  </a:lnTo>
                  <a:lnTo>
                    <a:pt x="59461" y="0"/>
                  </a:lnTo>
                </a:path>
                <a:path w="59689" h="33654">
                  <a:moveTo>
                    <a:pt x="0" y="13373"/>
                  </a:moveTo>
                  <a:lnTo>
                    <a:pt x="2270" y="15934"/>
                  </a:lnTo>
                  <a:lnTo>
                    <a:pt x="8474" y="17980"/>
                  </a:lnTo>
                  <a:lnTo>
                    <a:pt x="17702" y="19334"/>
                  </a:lnTo>
                  <a:lnTo>
                    <a:pt x="29044" y="19824"/>
                  </a:lnTo>
                  <a:lnTo>
                    <a:pt x="40800" y="19334"/>
                  </a:lnTo>
                  <a:lnTo>
                    <a:pt x="50477" y="17980"/>
                  </a:lnTo>
                  <a:lnTo>
                    <a:pt x="57043" y="15934"/>
                  </a:lnTo>
                  <a:lnTo>
                    <a:pt x="59461" y="13373"/>
                  </a:lnTo>
                </a:path>
                <a:path w="59689" h="33654">
                  <a:moveTo>
                    <a:pt x="0" y="27190"/>
                  </a:moveTo>
                  <a:lnTo>
                    <a:pt x="2270" y="29757"/>
                  </a:lnTo>
                  <a:lnTo>
                    <a:pt x="8474" y="31802"/>
                  </a:lnTo>
                  <a:lnTo>
                    <a:pt x="17702" y="33153"/>
                  </a:lnTo>
                  <a:lnTo>
                    <a:pt x="29044" y="33642"/>
                  </a:lnTo>
                  <a:lnTo>
                    <a:pt x="40800" y="33153"/>
                  </a:lnTo>
                  <a:lnTo>
                    <a:pt x="50477" y="31802"/>
                  </a:lnTo>
                  <a:lnTo>
                    <a:pt x="57043" y="29757"/>
                  </a:lnTo>
                  <a:lnTo>
                    <a:pt x="59461" y="271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69411" y="4915382"/>
              <a:ext cx="59690" cy="20320"/>
            </a:xfrm>
            <a:custGeom>
              <a:avLst/>
              <a:gdLst/>
              <a:ahLst/>
              <a:cxnLst/>
              <a:rect l="l" t="t" r="r" b="b"/>
              <a:pathLst>
                <a:path w="59689" h="20320">
                  <a:moveTo>
                    <a:pt x="59461" y="0"/>
                  </a:moveTo>
                  <a:lnTo>
                    <a:pt x="0" y="0"/>
                  </a:lnTo>
                  <a:lnTo>
                    <a:pt x="17068" y="17983"/>
                  </a:lnTo>
                  <a:lnTo>
                    <a:pt x="21925" y="19144"/>
                  </a:lnTo>
                  <a:lnTo>
                    <a:pt x="28989" y="19707"/>
                  </a:lnTo>
                  <a:lnTo>
                    <a:pt x="36312" y="19408"/>
                  </a:lnTo>
                  <a:lnTo>
                    <a:pt x="41948" y="17983"/>
                  </a:lnTo>
                  <a:lnTo>
                    <a:pt x="59461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86480" y="4933365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79">
                  <a:moveTo>
                    <a:pt x="0" y="0"/>
                  </a:moveTo>
                  <a:lnTo>
                    <a:pt x="6280" y="3621"/>
                  </a:lnTo>
                  <a:lnTo>
                    <a:pt x="12954" y="4829"/>
                  </a:lnTo>
                  <a:lnTo>
                    <a:pt x="19370" y="3621"/>
                  </a:lnTo>
                  <a:lnTo>
                    <a:pt x="2487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23044" y="4638103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74688" y="0"/>
                  </a:moveTo>
                  <a:lnTo>
                    <a:pt x="45616" y="5867"/>
                  </a:lnTo>
                  <a:lnTo>
                    <a:pt x="21875" y="21870"/>
                  </a:lnTo>
                  <a:lnTo>
                    <a:pt x="5869" y="45611"/>
                  </a:lnTo>
                  <a:lnTo>
                    <a:pt x="0" y="74688"/>
                  </a:lnTo>
                  <a:lnTo>
                    <a:pt x="5869" y="103760"/>
                  </a:lnTo>
                  <a:lnTo>
                    <a:pt x="21875" y="127501"/>
                  </a:lnTo>
                  <a:lnTo>
                    <a:pt x="45616" y="143508"/>
                  </a:lnTo>
                  <a:lnTo>
                    <a:pt x="74688" y="149377"/>
                  </a:lnTo>
                  <a:lnTo>
                    <a:pt x="103768" y="143508"/>
                  </a:lnTo>
                  <a:lnTo>
                    <a:pt x="127512" y="127501"/>
                  </a:lnTo>
                  <a:lnTo>
                    <a:pt x="143520" y="103760"/>
                  </a:lnTo>
                  <a:lnTo>
                    <a:pt x="149390" y="74688"/>
                  </a:lnTo>
                  <a:lnTo>
                    <a:pt x="143520" y="45611"/>
                  </a:lnTo>
                  <a:lnTo>
                    <a:pt x="127512" y="21870"/>
                  </a:lnTo>
                  <a:lnTo>
                    <a:pt x="103768" y="5867"/>
                  </a:lnTo>
                  <a:lnTo>
                    <a:pt x="74688" y="0"/>
                  </a:lnTo>
                  <a:close/>
                </a:path>
              </a:pathLst>
            </a:custGeom>
            <a:solidFill>
              <a:srgbClr val="F6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44634" y="4659693"/>
              <a:ext cx="106680" cy="106680"/>
            </a:xfrm>
            <a:custGeom>
              <a:avLst/>
              <a:gdLst/>
              <a:ahLst/>
              <a:cxnLst/>
              <a:rect l="l" t="t" r="r" b="b"/>
              <a:pathLst>
                <a:path w="106679" h="106679">
                  <a:moveTo>
                    <a:pt x="53098" y="0"/>
                  </a:moveTo>
                  <a:lnTo>
                    <a:pt x="32430" y="4171"/>
                  </a:lnTo>
                  <a:lnTo>
                    <a:pt x="15552" y="15547"/>
                  </a:lnTo>
                  <a:lnTo>
                    <a:pt x="4172" y="32425"/>
                  </a:lnTo>
                  <a:lnTo>
                    <a:pt x="0" y="53098"/>
                  </a:lnTo>
                  <a:lnTo>
                    <a:pt x="4172" y="73766"/>
                  </a:lnTo>
                  <a:lnTo>
                    <a:pt x="15552" y="90644"/>
                  </a:lnTo>
                  <a:lnTo>
                    <a:pt x="32430" y="102024"/>
                  </a:lnTo>
                  <a:lnTo>
                    <a:pt x="53098" y="106197"/>
                  </a:lnTo>
                  <a:lnTo>
                    <a:pt x="73766" y="102024"/>
                  </a:lnTo>
                  <a:lnTo>
                    <a:pt x="90644" y="90644"/>
                  </a:lnTo>
                  <a:lnTo>
                    <a:pt x="102024" y="73766"/>
                  </a:lnTo>
                  <a:lnTo>
                    <a:pt x="106197" y="53098"/>
                  </a:lnTo>
                  <a:lnTo>
                    <a:pt x="102024" y="32425"/>
                  </a:lnTo>
                  <a:lnTo>
                    <a:pt x="90644" y="15547"/>
                  </a:lnTo>
                  <a:lnTo>
                    <a:pt x="73766" y="4171"/>
                  </a:lnTo>
                  <a:lnTo>
                    <a:pt x="53098" y="0"/>
                  </a:lnTo>
                  <a:close/>
                </a:path>
              </a:pathLst>
            </a:custGeom>
            <a:solidFill>
              <a:srgbClr val="E7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80118" y="4495164"/>
              <a:ext cx="435609" cy="374015"/>
            </a:xfrm>
            <a:custGeom>
              <a:avLst/>
              <a:gdLst/>
              <a:ahLst/>
              <a:cxnLst/>
              <a:rect l="l" t="t" r="r" b="b"/>
              <a:pathLst>
                <a:path w="435610" h="374014">
                  <a:moveTo>
                    <a:pt x="220814" y="89611"/>
                  </a:moveTo>
                  <a:lnTo>
                    <a:pt x="220814" y="0"/>
                  </a:lnTo>
                </a:path>
                <a:path w="435610" h="374014">
                  <a:moveTo>
                    <a:pt x="310400" y="129362"/>
                  </a:moveTo>
                  <a:lnTo>
                    <a:pt x="373773" y="66001"/>
                  </a:lnTo>
                </a:path>
                <a:path w="435610" h="374014">
                  <a:moveTo>
                    <a:pt x="345630" y="220814"/>
                  </a:moveTo>
                  <a:lnTo>
                    <a:pt x="435254" y="220814"/>
                  </a:lnTo>
                </a:path>
                <a:path w="435610" h="374014">
                  <a:moveTo>
                    <a:pt x="305892" y="310400"/>
                  </a:moveTo>
                  <a:lnTo>
                    <a:pt x="369252" y="373773"/>
                  </a:lnTo>
                </a:path>
                <a:path w="435610" h="374014">
                  <a:moveTo>
                    <a:pt x="124841" y="305879"/>
                  </a:moveTo>
                  <a:lnTo>
                    <a:pt x="61480" y="369252"/>
                  </a:lnTo>
                </a:path>
                <a:path w="435610" h="374014">
                  <a:moveTo>
                    <a:pt x="89611" y="214426"/>
                  </a:moveTo>
                  <a:lnTo>
                    <a:pt x="0" y="214426"/>
                  </a:lnTo>
                </a:path>
                <a:path w="435610" h="374014">
                  <a:moveTo>
                    <a:pt x="129362" y="124840"/>
                  </a:moveTo>
                  <a:lnTo>
                    <a:pt x="65989" y="6149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02139" y="4612144"/>
              <a:ext cx="193675" cy="326390"/>
            </a:xfrm>
            <a:custGeom>
              <a:avLst/>
              <a:gdLst/>
              <a:ahLst/>
              <a:cxnLst/>
              <a:rect l="l" t="t" r="r" b="b"/>
              <a:pathLst>
                <a:path w="193675" h="326389">
                  <a:moveTo>
                    <a:pt x="126733" y="247942"/>
                  </a:moveTo>
                  <a:lnTo>
                    <a:pt x="134658" y="213686"/>
                  </a:lnTo>
                  <a:lnTo>
                    <a:pt x="149024" y="186818"/>
                  </a:lnTo>
                  <a:lnTo>
                    <a:pt x="165034" y="166087"/>
                  </a:lnTo>
                  <a:lnTo>
                    <a:pt x="177888" y="150241"/>
                  </a:lnTo>
                  <a:lnTo>
                    <a:pt x="184613" y="138070"/>
                  </a:lnTo>
                  <a:lnTo>
                    <a:pt x="189525" y="125121"/>
                  </a:lnTo>
                  <a:lnTo>
                    <a:pt x="192537" y="111480"/>
                  </a:lnTo>
                  <a:lnTo>
                    <a:pt x="193560" y="97231"/>
                  </a:lnTo>
                  <a:lnTo>
                    <a:pt x="185949" y="59487"/>
                  </a:lnTo>
                  <a:lnTo>
                    <a:pt x="165160" y="28570"/>
                  </a:lnTo>
                  <a:lnTo>
                    <a:pt x="134260" y="7675"/>
                  </a:lnTo>
                  <a:lnTo>
                    <a:pt x="96316" y="0"/>
                  </a:lnTo>
                  <a:lnTo>
                    <a:pt x="58710" y="7675"/>
                  </a:lnTo>
                  <a:lnTo>
                    <a:pt x="28108" y="28570"/>
                  </a:lnTo>
                  <a:lnTo>
                    <a:pt x="7530" y="59487"/>
                  </a:lnTo>
                  <a:lnTo>
                    <a:pt x="0" y="97231"/>
                  </a:lnTo>
                  <a:lnTo>
                    <a:pt x="1021" y="111480"/>
                  </a:lnTo>
                  <a:lnTo>
                    <a:pt x="4029" y="125121"/>
                  </a:lnTo>
                  <a:lnTo>
                    <a:pt x="8936" y="138070"/>
                  </a:lnTo>
                  <a:lnTo>
                    <a:pt x="15659" y="150241"/>
                  </a:lnTo>
                  <a:lnTo>
                    <a:pt x="28068" y="166087"/>
                  </a:lnTo>
                  <a:lnTo>
                    <a:pt x="44061" y="186818"/>
                  </a:lnTo>
                  <a:lnTo>
                    <a:pt x="58755" y="213686"/>
                  </a:lnTo>
                  <a:lnTo>
                    <a:pt x="67271" y="247942"/>
                  </a:lnTo>
                </a:path>
                <a:path w="193675" h="326389">
                  <a:moveTo>
                    <a:pt x="126733" y="247942"/>
                  </a:moveTo>
                  <a:lnTo>
                    <a:pt x="124314" y="250503"/>
                  </a:lnTo>
                  <a:lnTo>
                    <a:pt x="117749" y="252549"/>
                  </a:lnTo>
                  <a:lnTo>
                    <a:pt x="108072" y="253903"/>
                  </a:lnTo>
                  <a:lnTo>
                    <a:pt x="96316" y="254393"/>
                  </a:lnTo>
                  <a:lnTo>
                    <a:pt x="84974" y="253903"/>
                  </a:lnTo>
                  <a:lnTo>
                    <a:pt x="75745" y="252549"/>
                  </a:lnTo>
                  <a:lnTo>
                    <a:pt x="69542" y="250503"/>
                  </a:lnTo>
                  <a:lnTo>
                    <a:pt x="67271" y="247942"/>
                  </a:lnTo>
                  <a:lnTo>
                    <a:pt x="67271" y="303237"/>
                  </a:lnTo>
                  <a:lnTo>
                    <a:pt x="69542" y="305271"/>
                  </a:lnTo>
                  <a:lnTo>
                    <a:pt x="75745" y="307044"/>
                  </a:lnTo>
                  <a:lnTo>
                    <a:pt x="84974" y="308299"/>
                  </a:lnTo>
                  <a:lnTo>
                    <a:pt x="96316" y="308775"/>
                  </a:lnTo>
                  <a:lnTo>
                    <a:pt x="108072" y="308299"/>
                  </a:lnTo>
                  <a:lnTo>
                    <a:pt x="117749" y="307044"/>
                  </a:lnTo>
                  <a:lnTo>
                    <a:pt x="124314" y="305271"/>
                  </a:lnTo>
                  <a:lnTo>
                    <a:pt x="126733" y="303237"/>
                  </a:lnTo>
                  <a:lnTo>
                    <a:pt x="126733" y="247942"/>
                  </a:lnTo>
                </a:path>
                <a:path w="193675" h="326389">
                  <a:moveTo>
                    <a:pt x="67271" y="261759"/>
                  </a:moveTo>
                  <a:lnTo>
                    <a:pt x="69542" y="264328"/>
                  </a:lnTo>
                  <a:lnTo>
                    <a:pt x="75745" y="266377"/>
                  </a:lnTo>
                  <a:lnTo>
                    <a:pt x="84974" y="267733"/>
                  </a:lnTo>
                  <a:lnTo>
                    <a:pt x="96316" y="268224"/>
                  </a:lnTo>
                  <a:lnTo>
                    <a:pt x="108072" y="267733"/>
                  </a:lnTo>
                  <a:lnTo>
                    <a:pt x="117749" y="266377"/>
                  </a:lnTo>
                  <a:lnTo>
                    <a:pt x="124314" y="264328"/>
                  </a:lnTo>
                  <a:lnTo>
                    <a:pt x="126733" y="261759"/>
                  </a:lnTo>
                </a:path>
                <a:path w="193675" h="326389">
                  <a:moveTo>
                    <a:pt x="67271" y="275132"/>
                  </a:moveTo>
                  <a:lnTo>
                    <a:pt x="69542" y="277694"/>
                  </a:lnTo>
                  <a:lnTo>
                    <a:pt x="75745" y="279739"/>
                  </a:lnTo>
                  <a:lnTo>
                    <a:pt x="84974" y="281094"/>
                  </a:lnTo>
                  <a:lnTo>
                    <a:pt x="96316" y="281584"/>
                  </a:lnTo>
                  <a:lnTo>
                    <a:pt x="108072" y="281094"/>
                  </a:lnTo>
                  <a:lnTo>
                    <a:pt x="117749" y="279739"/>
                  </a:lnTo>
                  <a:lnTo>
                    <a:pt x="124314" y="277694"/>
                  </a:lnTo>
                  <a:lnTo>
                    <a:pt x="126733" y="275132"/>
                  </a:lnTo>
                </a:path>
                <a:path w="193675" h="326389">
                  <a:moveTo>
                    <a:pt x="67271" y="288950"/>
                  </a:moveTo>
                  <a:lnTo>
                    <a:pt x="69542" y="291517"/>
                  </a:lnTo>
                  <a:lnTo>
                    <a:pt x="75745" y="293562"/>
                  </a:lnTo>
                  <a:lnTo>
                    <a:pt x="84974" y="294913"/>
                  </a:lnTo>
                  <a:lnTo>
                    <a:pt x="96316" y="295402"/>
                  </a:lnTo>
                  <a:lnTo>
                    <a:pt x="108072" y="294913"/>
                  </a:lnTo>
                  <a:lnTo>
                    <a:pt x="117749" y="293562"/>
                  </a:lnTo>
                  <a:lnTo>
                    <a:pt x="124314" y="291517"/>
                  </a:lnTo>
                  <a:lnTo>
                    <a:pt x="126733" y="288950"/>
                  </a:lnTo>
                </a:path>
                <a:path w="193675" h="326389">
                  <a:moveTo>
                    <a:pt x="67271" y="303237"/>
                  </a:moveTo>
                  <a:lnTo>
                    <a:pt x="84340" y="321221"/>
                  </a:lnTo>
                  <a:lnTo>
                    <a:pt x="89197" y="322381"/>
                  </a:lnTo>
                  <a:lnTo>
                    <a:pt x="96261" y="322945"/>
                  </a:lnTo>
                  <a:lnTo>
                    <a:pt x="103584" y="322646"/>
                  </a:lnTo>
                  <a:lnTo>
                    <a:pt x="109219" y="321221"/>
                  </a:lnTo>
                  <a:lnTo>
                    <a:pt x="126733" y="303237"/>
                  </a:lnTo>
                </a:path>
                <a:path w="193675" h="326389">
                  <a:moveTo>
                    <a:pt x="84340" y="321221"/>
                  </a:moveTo>
                  <a:lnTo>
                    <a:pt x="90621" y="324842"/>
                  </a:lnTo>
                  <a:lnTo>
                    <a:pt x="97294" y="326050"/>
                  </a:lnTo>
                  <a:lnTo>
                    <a:pt x="103710" y="324842"/>
                  </a:lnTo>
                  <a:lnTo>
                    <a:pt x="109219" y="32122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920" y="4239386"/>
              <a:ext cx="1915922" cy="21797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7623" y="5648553"/>
              <a:ext cx="758990" cy="5352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21798" y="4860188"/>
              <a:ext cx="421640" cy="314960"/>
            </a:xfrm>
            <a:custGeom>
              <a:avLst/>
              <a:gdLst/>
              <a:ahLst/>
              <a:cxnLst/>
              <a:rect l="l" t="t" r="r" b="b"/>
              <a:pathLst>
                <a:path w="421639" h="314960">
                  <a:moveTo>
                    <a:pt x="104673" y="0"/>
                  </a:moveTo>
                  <a:lnTo>
                    <a:pt x="0" y="21221"/>
                  </a:lnTo>
                  <a:lnTo>
                    <a:pt x="21209" y="125907"/>
                  </a:lnTo>
                  <a:lnTo>
                    <a:pt x="45999" y="88519"/>
                  </a:lnTo>
                  <a:lnTo>
                    <a:pt x="387527" y="314934"/>
                  </a:lnTo>
                  <a:lnTo>
                    <a:pt x="421424" y="263804"/>
                  </a:lnTo>
                  <a:lnTo>
                    <a:pt x="79895" y="37376"/>
                  </a:lnTo>
                  <a:lnTo>
                    <a:pt x="104673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0112" y="4454583"/>
              <a:ext cx="931024" cy="908943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957820" y="474699"/>
            <a:ext cx="427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14" dirty="0">
                <a:latin typeface="Microsoft Sans Serif"/>
                <a:cs typeface="Microsoft Sans Serif"/>
              </a:rPr>
              <a:t>PLC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820" y="1861538"/>
            <a:ext cx="4279900" cy="233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A </a:t>
            </a:r>
            <a:r>
              <a:rPr sz="950" b="1" spc="30" dirty="0">
                <a:latin typeface="Arial"/>
                <a:cs typeface="Arial"/>
              </a:rPr>
              <a:t>controlador </a:t>
            </a:r>
            <a:r>
              <a:rPr sz="950" b="1" spc="5" dirty="0">
                <a:latin typeface="Arial"/>
                <a:cs typeface="Arial"/>
              </a:rPr>
              <a:t>lógico </a:t>
            </a:r>
            <a:r>
              <a:rPr sz="950" b="1" spc="35" dirty="0">
                <a:latin typeface="Arial"/>
                <a:cs typeface="Arial"/>
              </a:rPr>
              <a:t>programable </a:t>
            </a:r>
            <a:r>
              <a:rPr sz="950" b="1" spc="-30" dirty="0">
                <a:latin typeface="Arial"/>
                <a:cs typeface="Arial"/>
              </a:rPr>
              <a:t>(PLC)</a:t>
            </a:r>
            <a:r>
              <a:rPr sz="950" spc="-30" dirty="0">
                <a:latin typeface="Microsoft Sans Serif"/>
                <a:cs typeface="Microsoft Sans Serif"/>
              </a:rPr>
              <a:t>, </a:t>
            </a:r>
            <a:r>
              <a:rPr sz="950" spc="45" dirty="0">
                <a:latin typeface="Microsoft Sans Serif"/>
                <a:cs typeface="Microsoft Sans Serif"/>
              </a:rPr>
              <a:t>también </a:t>
            </a:r>
            <a:r>
              <a:rPr sz="950" spc="30" dirty="0">
                <a:latin typeface="Microsoft Sans Serif"/>
                <a:cs typeface="Microsoft Sans Serif"/>
              </a:rPr>
              <a:t>conocido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b="1" spc="30" dirty="0">
                <a:latin typeface="Arial"/>
                <a:cs typeface="Arial"/>
              </a:rPr>
              <a:t>controlador </a:t>
            </a:r>
            <a:r>
              <a:rPr sz="950" b="1" spc="35" dirty="0">
                <a:latin typeface="Arial"/>
                <a:cs typeface="Arial"/>
              </a:rPr>
              <a:t>programable</a:t>
            </a:r>
            <a:r>
              <a:rPr sz="950" spc="35" dirty="0">
                <a:latin typeface="Microsoft Sans Serif"/>
                <a:cs typeface="Microsoft Sans Serif"/>
              </a:rPr>
              <a:t>,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nombre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le </a:t>
            </a:r>
            <a:r>
              <a:rPr sz="950" spc="30" dirty="0">
                <a:latin typeface="Microsoft Sans Serif"/>
                <a:cs typeface="Microsoft Sans Serif"/>
              </a:rPr>
              <a:t>da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computadora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comúnmente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comercial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industrial.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difieren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computadoras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oficina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tipos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  </a:t>
            </a:r>
            <a:r>
              <a:rPr sz="950" spc="25" dirty="0">
                <a:latin typeface="Microsoft Sans Serif"/>
                <a:cs typeface="Microsoft Sans Serif"/>
              </a:rPr>
              <a:t>tareas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0" dirty="0">
                <a:latin typeface="Microsoft Sans Serif"/>
                <a:cs typeface="Microsoft Sans Serif"/>
              </a:rPr>
              <a:t>realizan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hardware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software </a:t>
            </a:r>
            <a:r>
              <a:rPr sz="950" spc="40" dirty="0">
                <a:latin typeface="Microsoft Sans Serif"/>
                <a:cs typeface="Microsoft Sans Serif"/>
              </a:rPr>
              <a:t>que requieren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20" dirty="0">
                <a:latin typeface="Microsoft Sans Serif"/>
                <a:cs typeface="Microsoft Sans Serif"/>
              </a:rPr>
              <a:t>realizar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estas </a:t>
            </a:r>
            <a:r>
              <a:rPr sz="950" spc="20" dirty="0">
                <a:latin typeface="Microsoft Sans Serif"/>
                <a:cs typeface="Microsoft Sans Serif"/>
              </a:rPr>
              <a:t>tareas. </a:t>
            </a:r>
            <a:r>
              <a:rPr sz="950" spc="-45" dirty="0">
                <a:latin typeface="Microsoft Sans Serif"/>
                <a:cs typeface="Microsoft Sans Serif"/>
              </a:rPr>
              <a:t>Si </a:t>
            </a:r>
            <a:r>
              <a:rPr sz="950" spc="35" dirty="0">
                <a:latin typeface="Microsoft Sans Serif"/>
                <a:cs typeface="Microsoft Sans Serif"/>
              </a:rPr>
              <a:t>bien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10" dirty="0">
                <a:latin typeface="Microsoft Sans Serif"/>
                <a:cs typeface="Microsoft Sans Serif"/>
              </a:rPr>
              <a:t>específicas </a:t>
            </a:r>
            <a:r>
              <a:rPr sz="950" spc="30" dirty="0">
                <a:latin typeface="Microsoft Sans Serif"/>
                <a:cs typeface="Microsoft Sans Serif"/>
              </a:rPr>
              <a:t>varían </a:t>
            </a:r>
            <a:r>
              <a:rPr sz="950" spc="35" dirty="0">
                <a:latin typeface="Microsoft Sans Serif"/>
                <a:cs typeface="Microsoft Sans Serif"/>
              </a:rPr>
              <a:t>ampliamente, </a:t>
            </a:r>
            <a:r>
              <a:rPr sz="950" spc="40" dirty="0">
                <a:latin typeface="Microsoft Sans Serif"/>
                <a:cs typeface="Microsoft Sans Serif"/>
              </a:rPr>
              <a:t>todos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50" dirty="0">
                <a:latin typeface="Microsoft Sans Serif"/>
                <a:cs typeface="Microsoft Sans Serif"/>
              </a:rPr>
              <a:t>monitorean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entradas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5" dirty="0">
                <a:latin typeface="Microsoft Sans Serif"/>
                <a:cs typeface="Microsoft Sans Serif"/>
              </a:rPr>
              <a:t>otros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15" dirty="0">
                <a:latin typeface="Microsoft Sans Serif"/>
                <a:cs typeface="Microsoft Sans Serif"/>
              </a:rPr>
              <a:t>variables, </a:t>
            </a:r>
            <a:r>
              <a:rPr sz="950" spc="55" dirty="0">
                <a:latin typeface="Microsoft Sans Serif"/>
                <a:cs typeface="Microsoft Sans Serif"/>
              </a:rPr>
              <a:t>toman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decisiones </a:t>
            </a:r>
            <a:r>
              <a:rPr sz="950" spc="10" dirty="0">
                <a:latin typeface="Microsoft Sans Serif"/>
                <a:cs typeface="Microsoft Sans Serif"/>
              </a:rPr>
              <a:t>basadas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25" dirty="0">
                <a:latin typeface="Microsoft Sans Serif"/>
                <a:cs typeface="Microsoft Sans Serif"/>
              </a:rPr>
              <a:t>almacenado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controlan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automatizar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proceso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5" dirty="0">
                <a:latin typeface="Microsoft Sans Serif"/>
                <a:cs typeface="Microsoft Sans Serif"/>
              </a:rPr>
              <a:t>máquina.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25" dirty="0">
                <a:latin typeface="Microsoft Sans Serif"/>
                <a:cs typeface="Microsoft Sans Serif"/>
              </a:rPr>
              <a:t>curso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35" dirty="0">
                <a:latin typeface="Microsoft Sans Serif"/>
                <a:cs typeface="Microsoft Sans Serif"/>
              </a:rPr>
              <a:t>destinado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brindarle información </a:t>
            </a:r>
            <a:r>
              <a:rPr sz="950" spc="5" dirty="0">
                <a:latin typeface="Microsoft Sans Serif"/>
                <a:cs typeface="Microsoft Sans Serif"/>
              </a:rPr>
              <a:t>básica </a:t>
            </a:r>
            <a:r>
              <a:rPr sz="950" spc="30" dirty="0">
                <a:latin typeface="Microsoft Sans Serif"/>
                <a:cs typeface="Microsoft Sans Serif"/>
              </a:rPr>
              <a:t>sobre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funciones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configuraciones 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énfasis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b="1" spc="-55" dirty="0">
                <a:latin typeface="Arial"/>
                <a:cs typeface="Arial"/>
              </a:rPr>
              <a:t>PLC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15" dirty="0">
                <a:latin typeface="Arial"/>
                <a:cs typeface="Arial"/>
              </a:rPr>
              <a:t>S7-200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familia.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405890"/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03043" y="4984980"/>
            <a:ext cx="6350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Luz </a:t>
            </a:r>
            <a:r>
              <a:rPr sz="700" spc="25" dirty="0">
                <a:latin typeface="Microsoft Sans Serif"/>
                <a:cs typeface="Microsoft Sans Serif"/>
              </a:rPr>
              <a:t>indicadora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00701" y="5404793"/>
            <a:ext cx="2819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latin typeface="Microsoft Sans Serif"/>
                <a:cs typeface="Microsoft Sans Serif"/>
              </a:rPr>
              <a:t>Bomba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92426" y="6269052"/>
            <a:ext cx="3333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Microsoft Sans Serif"/>
                <a:cs typeface="Microsoft Sans Serif"/>
              </a:rPr>
              <a:t>Sensor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72990" y="6274843"/>
            <a:ext cx="5207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el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25" dirty="0"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990" y="6743730"/>
            <a:ext cx="13716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latin typeface="Arial"/>
                <a:cs typeface="Arial"/>
              </a:rPr>
              <a:t>Operación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básica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del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-50" dirty="0">
                <a:latin typeface="Arial"/>
                <a:cs typeface="Arial"/>
              </a:rPr>
              <a:t>PLC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69" y="6690389"/>
            <a:ext cx="4314190" cy="258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elementos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básicos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incluyen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b="1" spc="15" dirty="0">
                <a:latin typeface="Arial"/>
                <a:cs typeface="Arial"/>
              </a:rPr>
              <a:t>módulos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entrada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b="1" spc="15" dirty="0">
                <a:latin typeface="Arial"/>
                <a:cs typeface="Arial"/>
              </a:rPr>
              <a:t>puntos</a:t>
            </a:r>
            <a:r>
              <a:rPr sz="850" spc="15" dirty="0">
                <a:latin typeface="Microsoft Sans Serif"/>
                <a:cs typeface="Microsoft Sans Serif"/>
              </a:rPr>
              <a:t>,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b="1" spc="25" dirty="0">
                <a:latin typeface="Arial"/>
                <a:cs typeface="Arial"/>
              </a:rPr>
              <a:t>Unidad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Central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Procesamiento</a:t>
            </a:r>
            <a:r>
              <a:rPr sz="850" b="1" spc="-15" dirty="0">
                <a:latin typeface="Arial"/>
                <a:cs typeface="Arial"/>
              </a:rPr>
              <a:t> (CPU)</a:t>
            </a:r>
            <a:r>
              <a:rPr sz="850" spc="-15" dirty="0">
                <a:latin typeface="Microsoft Sans Serif"/>
                <a:cs typeface="Microsoft Sans Serif"/>
              </a:rPr>
              <a:t>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b="1" spc="15" dirty="0">
                <a:latin typeface="Arial"/>
                <a:cs typeface="Arial"/>
              </a:rPr>
              <a:t>módulos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salida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b="1" spc="15" dirty="0">
                <a:latin typeface="Arial"/>
                <a:cs typeface="Arial"/>
              </a:rPr>
              <a:t>puntos</a:t>
            </a:r>
            <a:r>
              <a:rPr sz="850" spc="15" dirty="0">
                <a:latin typeface="Microsoft Sans Serif"/>
                <a:cs typeface="Microsoft Sans Serif"/>
              </a:rPr>
              <a:t>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b="1" spc="10" dirty="0">
                <a:latin typeface="Arial"/>
                <a:cs typeface="Arial"/>
              </a:rPr>
              <a:t>dispositivo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22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programación</a:t>
            </a:r>
            <a:r>
              <a:rPr sz="850" spc="25" dirty="0">
                <a:latin typeface="Microsoft Sans Serif"/>
                <a:cs typeface="Microsoft Sans Serif"/>
              </a:rPr>
              <a:t>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módulos o puntos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25" dirty="0">
                <a:latin typeface="Microsoft Sans Serif"/>
                <a:cs typeface="Microsoft Sans Serif"/>
              </a:rPr>
              <a:t>utilizados </a:t>
            </a:r>
            <a:r>
              <a:rPr sz="850" spc="50" dirty="0">
                <a:latin typeface="Microsoft Sans Serif"/>
                <a:cs typeface="Microsoft Sans Serif"/>
              </a:rPr>
              <a:t>por un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depende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tipos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20" dirty="0">
                <a:latin typeface="Microsoft Sans Serif"/>
                <a:cs typeface="Microsoft Sans Serif"/>
              </a:rPr>
              <a:t>utilizados. </a:t>
            </a:r>
            <a:r>
              <a:rPr sz="850" spc="25" dirty="0">
                <a:latin typeface="Microsoft Sans Serif"/>
                <a:cs typeface="Microsoft Sans Serif"/>
              </a:rPr>
              <a:t>Algunos </a:t>
            </a:r>
            <a:r>
              <a:rPr sz="850" spc="40" dirty="0">
                <a:latin typeface="Microsoft Sans Serif"/>
                <a:cs typeface="Microsoft Sans Serif"/>
              </a:rPr>
              <a:t>módulos o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puntos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30" dirty="0">
                <a:latin typeface="Microsoft Sans Serif"/>
                <a:cs typeface="Microsoft Sans Serif"/>
              </a:rPr>
              <a:t>responden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20" dirty="0">
                <a:latin typeface="Microsoft Sans Serif"/>
                <a:cs typeface="Microsoft Sans Serif"/>
              </a:rPr>
              <a:t>digitales,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20" dirty="0">
                <a:latin typeface="Microsoft Sans Serif"/>
                <a:cs typeface="Microsoft Sans Serif"/>
              </a:rPr>
              <a:t>llamadas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discretas,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20" dirty="0">
                <a:latin typeface="Microsoft Sans Serif"/>
                <a:cs typeface="Microsoft Sans Serif"/>
              </a:rPr>
              <a:t>están </a:t>
            </a:r>
            <a:r>
              <a:rPr sz="850" spc="10" dirty="0">
                <a:latin typeface="Microsoft Sans Serif"/>
                <a:cs typeface="Microsoft Sans Serif"/>
              </a:rPr>
              <a:t>activadas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10" dirty="0">
                <a:latin typeface="Microsoft Sans Serif"/>
                <a:cs typeface="Microsoft Sans Serif"/>
              </a:rPr>
              <a:t>desactivadas. </a:t>
            </a:r>
            <a:r>
              <a:rPr sz="850" spc="30" dirty="0">
                <a:latin typeface="Microsoft Sans Serif"/>
                <a:cs typeface="Microsoft Sans Serif"/>
              </a:rPr>
              <a:t>Otros </a:t>
            </a:r>
            <a:r>
              <a:rPr sz="850" spc="40" dirty="0">
                <a:latin typeface="Microsoft Sans Serif"/>
                <a:cs typeface="Microsoft Sans Serif"/>
              </a:rPr>
              <a:t>módulos o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30" dirty="0">
                <a:latin typeface="Microsoft Sans Serif"/>
                <a:cs typeface="Microsoft Sans Serif"/>
              </a:rPr>
              <a:t>responden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5" dirty="0">
                <a:latin typeface="Microsoft Sans Serif"/>
                <a:cs typeface="Microsoft Sans Serif"/>
              </a:rPr>
              <a:t>señales </a:t>
            </a:r>
            <a:r>
              <a:rPr sz="850" spc="10" dirty="0">
                <a:latin typeface="Microsoft Sans Serif"/>
                <a:cs typeface="Microsoft Sans Serif"/>
              </a:rPr>
              <a:t>analógicas. </a:t>
            </a:r>
            <a:r>
              <a:rPr sz="850" spc="-15" dirty="0">
                <a:latin typeface="Microsoft Sans Serif"/>
                <a:cs typeface="Microsoft Sans Serif"/>
              </a:rPr>
              <a:t>Estas </a:t>
            </a:r>
            <a:r>
              <a:rPr sz="850" spc="5" dirty="0">
                <a:latin typeface="Microsoft Sans Serif"/>
                <a:cs typeface="Microsoft Sans Serif"/>
              </a:rPr>
              <a:t>señales </a:t>
            </a:r>
            <a:r>
              <a:rPr sz="850" spc="15" dirty="0">
                <a:latin typeface="Microsoft Sans Serif"/>
                <a:cs typeface="Microsoft Sans Serif"/>
              </a:rPr>
              <a:t>analógicas </a:t>
            </a:r>
            <a:r>
              <a:rPr sz="850" spc="30" dirty="0">
                <a:latin typeface="Microsoft Sans Serif"/>
                <a:cs typeface="Microsoft Sans Serif"/>
              </a:rPr>
              <a:t>representan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0" dirty="0">
                <a:latin typeface="Microsoft Sans Serif"/>
                <a:cs typeface="Microsoft Sans Serif"/>
              </a:rPr>
              <a:t>condiciones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máquina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20" dirty="0">
                <a:latin typeface="Microsoft Sans Serif"/>
                <a:cs typeface="Microsoft Sans Serif"/>
              </a:rPr>
              <a:t>proceso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rango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valores </a:t>
            </a:r>
            <a:r>
              <a:rPr sz="850" spc="25" dirty="0">
                <a:latin typeface="Microsoft Sans Serif"/>
                <a:cs typeface="Microsoft Sans Serif"/>
              </a:rPr>
              <a:t>de voltaje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30" dirty="0">
                <a:latin typeface="Microsoft Sans Serif"/>
                <a:cs typeface="Microsoft Sans Serif"/>
              </a:rPr>
              <a:t>corriente.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función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principal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circuitos de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5" dirty="0">
                <a:latin typeface="Microsoft Sans Serif"/>
                <a:cs typeface="Microsoft Sans Serif"/>
              </a:rPr>
              <a:t>convertir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5" dirty="0">
                <a:latin typeface="Microsoft Sans Serif"/>
                <a:cs typeface="Microsoft Sans Serif"/>
              </a:rPr>
              <a:t>señales 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proporcionadas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15" dirty="0">
                <a:latin typeface="Microsoft Sans Serif"/>
                <a:cs typeface="Microsoft Sans Serif"/>
              </a:rPr>
              <a:t>estos </a:t>
            </a:r>
            <a:r>
              <a:rPr sz="850" spc="20" dirty="0">
                <a:latin typeface="Microsoft Sans Serif"/>
                <a:cs typeface="Microsoft Sans Serif"/>
              </a:rPr>
              <a:t>diversos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5" dirty="0">
                <a:latin typeface="Microsoft Sans Serif"/>
                <a:cs typeface="Microsoft Sans Serif"/>
              </a:rPr>
              <a:t>señales </a:t>
            </a:r>
            <a:r>
              <a:rPr sz="850" spc="15" dirty="0">
                <a:latin typeface="Microsoft Sans Serif"/>
                <a:cs typeface="Microsoft Sans Serif"/>
              </a:rPr>
              <a:t>lógicas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utilizar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CPU.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200025">
              <a:lnSpc>
                <a:spcPct val="126299"/>
              </a:lnSpc>
              <a:spcBef>
                <a:spcPts val="2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15" dirty="0">
                <a:latin typeface="Microsoft Sans Serif"/>
                <a:cs typeface="Microsoft Sans Serif"/>
              </a:rPr>
              <a:t>evalúa el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entradas,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otras </a:t>
            </a:r>
            <a:r>
              <a:rPr sz="950" spc="20" dirty="0">
                <a:latin typeface="Microsoft Sans Serif"/>
                <a:cs typeface="Microsoft Sans Serif"/>
              </a:rPr>
              <a:t>variables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mientras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ejecuta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almacenado.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Luego,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envía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señales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actualizar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salidas</a:t>
            </a:r>
            <a:r>
              <a:rPr sz="950" spc="5" dirty="0">
                <a:latin typeface="Microsoft Sans Serif"/>
                <a:cs typeface="Microsoft Sans Serif"/>
              </a:rPr>
              <a:t>.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 rot="21180000">
            <a:off x="9329863" y="5311783"/>
            <a:ext cx="5113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8181" y="2952026"/>
            <a:ext cx="391160" cy="154305"/>
          </a:xfrm>
          <a:custGeom>
            <a:avLst/>
            <a:gdLst/>
            <a:ahLst/>
            <a:cxnLst/>
            <a:rect l="l" t="t" r="r" b="b"/>
            <a:pathLst>
              <a:path w="391160" h="154305">
                <a:moveTo>
                  <a:pt x="391147" y="76987"/>
                </a:moveTo>
                <a:lnTo>
                  <a:pt x="257797" y="0"/>
                </a:lnTo>
                <a:lnTo>
                  <a:pt x="257797" y="36995"/>
                </a:lnTo>
                <a:lnTo>
                  <a:pt x="0" y="36995"/>
                </a:lnTo>
                <a:lnTo>
                  <a:pt x="0" y="117005"/>
                </a:lnTo>
                <a:lnTo>
                  <a:pt x="257797" y="117005"/>
                </a:lnTo>
                <a:lnTo>
                  <a:pt x="257797" y="153987"/>
                </a:lnTo>
                <a:lnTo>
                  <a:pt x="391147" y="76987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16861" y="2952026"/>
            <a:ext cx="391160" cy="154305"/>
          </a:xfrm>
          <a:custGeom>
            <a:avLst/>
            <a:gdLst/>
            <a:ahLst/>
            <a:cxnLst/>
            <a:rect l="l" t="t" r="r" b="b"/>
            <a:pathLst>
              <a:path w="391160" h="154305">
                <a:moveTo>
                  <a:pt x="391160" y="76987"/>
                </a:moveTo>
                <a:lnTo>
                  <a:pt x="257810" y="0"/>
                </a:lnTo>
                <a:lnTo>
                  <a:pt x="257810" y="36995"/>
                </a:lnTo>
                <a:lnTo>
                  <a:pt x="0" y="36995"/>
                </a:lnTo>
                <a:lnTo>
                  <a:pt x="0" y="117005"/>
                </a:lnTo>
                <a:lnTo>
                  <a:pt x="257810" y="117005"/>
                </a:lnTo>
                <a:lnTo>
                  <a:pt x="257810" y="153987"/>
                </a:lnTo>
                <a:lnTo>
                  <a:pt x="391160" y="76987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42753" y="3348850"/>
            <a:ext cx="237490" cy="462915"/>
          </a:xfrm>
          <a:custGeom>
            <a:avLst/>
            <a:gdLst/>
            <a:ahLst/>
            <a:cxnLst/>
            <a:rect l="l" t="t" r="r" b="b"/>
            <a:pathLst>
              <a:path w="237489" h="462914">
                <a:moveTo>
                  <a:pt x="237490" y="462686"/>
                </a:moveTo>
                <a:lnTo>
                  <a:pt x="225310" y="319049"/>
                </a:lnTo>
                <a:lnTo>
                  <a:pt x="201904" y="331063"/>
                </a:lnTo>
                <a:lnTo>
                  <a:pt x="86220" y="105664"/>
                </a:lnTo>
                <a:lnTo>
                  <a:pt x="109626" y="93649"/>
                </a:lnTo>
                <a:lnTo>
                  <a:pt x="0" y="0"/>
                </a:lnTo>
                <a:lnTo>
                  <a:pt x="12166" y="143662"/>
                </a:lnTo>
                <a:lnTo>
                  <a:pt x="35585" y="131660"/>
                </a:lnTo>
                <a:lnTo>
                  <a:pt x="151257" y="357060"/>
                </a:lnTo>
                <a:lnTo>
                  <a:pt x="127863" y="369062"/>
                </a:lnTo>
                <a:lnTo>
                  <a:pt x="237490" y="462686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3733" y="3348850"/>
            <a:ext cx="237490" cy="462915"/>
          </a:xfrm>
          <a:custGeom>
            <a:avLst/>
            <a:gdLst/>
            <a:ahLst/>
            <a:cxnLst/>
            <a:rect l="l" t="t" r="r" b="b"/>
            <a:pathLst>
              <a:path w="237489" h="462914">
                <a:moveTo>
                  <a:pt x="237477" y="0"/>
                </a:moveTo>
                <a:lnTo>
                  <a:pt x="127850" y="93649"/>
                </a:lnTo>
                <a:lnTo>
                  <a:pt x="151244" y="105664"/>
                </a:lnTo>
                <a:lnTo>
                  <a:pt x="35560" y="331063"/>
                </a:lnTo>
                <a:lnTo>
                  <a:pt x="12179" y="319049"/>
                </a:lnTo>
                <a:lnTo>
                  <a:pt x="0" y="462686"/>
                </a:lnTo>
                <a:lnTo>
                  <a:pt x="109626" y="369062"/>
                </a:lnTo>
                <a:lnTo>
                  <a:pt x="86220" y="357060"/>
                </a:lnTo>
                <a:lnTo>
                  <a:pt x="201891" y="131660"/>
                </a:lnTo>
                <a:lnTo>
                  <a:pt x="225310" y="143662"/>
                </a:lnTo>
                <a:lnTo>
                  <a:pt x="237477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0322" y="5949886"/>
            <a:ext cx="1736530" cy="11523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20641" y="8051889"/>
            <a:ext cx="317260" cy="367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0966" y="8051889"/>
            <a:ext cx="319108" cy="36720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7968400" y="6036957"/>
            <a:ext cx="1316355" cy="2249170"/>
            <a:chOff x="2913799" y="6036957"/>
            <a:chExt cx="1316355" cy="224917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799" y="6036957"/>
              <a:ext cx="1315935" cy="224885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78225" y="6367119"/>
              <a:ext cx="544830" cy="121285"/>
            </a:xfrm>
            <a:custGeom>
              <a:avLst/>
              <a:gdLst/>
              <a:ahLst/>
              <a:cxnLst/>
              <a:rect l="l" t="t" r="r" b="b"/>
              <a:pathLst>
                <a:path w="544829" h="121285">
                  <a:moveTo>
                    <a:pt x="435279" y="0"/>
                  </a:moveTo>
                  <a:lnTo>
                    <a:pt x="449516" y="39344"/>
                  </a:lnTo>
                  <a:lnTo>
                    <a:pt x="0" y="39344"/>
                  </a:lnTo>
                  <a:lnTo>
                    <a:pt x="0" y="81826"/>
                  </a:lnTo>
                  <a:lnTo>
                    <a:pt x="449516" y="81826"/>
                  </a:lnTo>
                  <a:lnTo>
                    <a:pt x="435279" y="121196"/>
                  </a:lnTo>
                  <a:lnTo>
                    <a:pt x="458948" y="103380"/>
                  </a:lnTo>
                  <a:lnTo>
                    <a:pt x="486605" y="86831"/>
                  </a:lnTo>
                  <a:lnTo>
                    <a:pt x="515830" y="72313"/>
                  </a:lnTo>
                  <a:lnTo>
                    <a:pt x="544207" y="60591"/>
                  </a:lnTo>
                  <a:lnTo>
                    <a:pt x="515830" y="48870"/>
                  </a:lnTo>
                  <a:lnTo>
                    <a:pt x="486605" y="34353"/>
                  </a:lnTo>
                  <a:lnTo>
                    <a:pt x="458948" y="17807"/>
                  </a:lnTo>
                  <a:lnTo>
                    <a:pt x="4352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57791" y="483568"/>
            <a:ext cx="4355465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módulos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convierten</a:t>
            </a:r>
            <a:r>
              <a:rPr sz="850" dirty="0">
                <a:latin typeface="Microsoft Sans Serif"/>
                <a:cs typeface="Microsoft Sans Serif"/>
              </a:rPr>
              <a:t> las </a:t>
            </a:r>
            <a:r>
              <a:rPr sz="850" spc="5" dirty="0">
                <a:latin typeface="Microsoft Sans Serif"/>
                <a:cs typeface="Microsoft Sans Serif"/>
              </a:rPr>
              <a:t>señales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control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CPU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valores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digitales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analógicos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controlar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varios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salida.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790" y="1215089"/>
            <a:ext cx="423291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615" algn="just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programación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utiliza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ingresar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cambiar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programa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5" dirty="0">
                <a:latin typeface="Microsoft Sans Serif"/>
                <a:cs typeface="Microsoft Sans Serif"/>
              </a:rPr>
              <a:t>monitorear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30" dirty="0">
                <a:latin typeface="Microsoft Sans Serif"/>
                <a:cs typeface="Microsoft Sans Serif"/>
              </a:rPr>
              <a:t>cambiar </a:t>
            </a:r>
            <a:r>
              <a:rPr sz="850" spc="15" dirty="0">
                <a:latin typeface="Microsoft Sans Serif"/>
                <a:cs typeface="Microsoft Sans Serif"/>
              </a:rPr>
              <a:t>los valores almacenados. </a:t>
            </a:r>
            <a:r>
              <a:rPr sz="850" spc="20" dirty="0">
                <a:latin typeface="Microsoft Sans Serif"/>
                <a:cs typeface="Microsoft Sans Serif"/>
              </a:rPr>
              <a:t>Una </a:t>
            </a:r>
            <a:r>
              <a:rPr sz="850" spc="-5" dirty="0">
                <a:latin typeface="Microsoft Sans Serif"/>
                <a:cs typeface="Microsoft Sans Serif"/>
              </a:rPr>
              <a:t>vez </a:t>
            </a:r>
            <a:r>
              <a:rPr sz="850" spc="25" dirty="0">
                <a:latin typeface="Microsoft Sans Serif"/>
                <a:cs typeface="Microsoft Sans Serif"/>
              </a:rPr>
              <a:t>ingresado,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2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programa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variables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asociadas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almacenan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CPU.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estos </a:t>
            </a:r>
            <a:r>
              <a:rPr sz="900" spc="30" dirty="0">
                <a:latin typeface="Microsoft Sans Serif"/>
                <a:cs typeface="Microsoft Sans Serif"/>
              </a:rPr>
              <a:t>elementos </a:t>
            </a:r>
            <a:r>
              <a:rPr sz="900" spc="5" dirty="0">
                <a:latin typeface="Microsoft Sans Serif"/>
                <a:cs typeface="Microsoft Sans Serif"/>
              </a:rPr>
              <a:t>básicos,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40" dirty="0">
                <a:latin typeface="Microsoft Sans Serif"/>
                <a:cs typeface="Microsoft Sans Serif"/>
              </a:rPr>
              <a:t> incorporar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interfaz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operador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simplificar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máquina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proceso.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76781" y="2706015"/>
            <a:ext cx="640080" cy="448841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800">
              <a:latin typeface="Times New Roman"/>
              <a:cs typeface="Times New Roman"/>
            </a:endParaRPr>
          </a:p>
          <a:p>
            <a:pPr marL="207010"/>
            <a:r>
              <a:rPr sz="550" spc="20" dirty="0">
                <a:latin typeface="Microsoft Sans Serif"/>
                <a:cs typeface="Microsoft Sans Serif"/>
              </a:rPr>
              <a:t>Aporte</a:t>
            </a:r>
            <a:endParaRPr sz="550">
              <a:latin typeface="Microsoft Sans Serif"/>
              <a:cs typeface="Microsoft Sans Serif"/>
            </a:endParaRPr>
          </a:p>
          <a:p>
            <a:pPr marL="153035">
              <a:spcBef>
                <a:spcPts val="150"/>
              </a:spcBef>
            </a:pPr>
            <a:r>
              <a:rPr sz="700" spc="35" dirty="0">
                <a:latin typeface="Microsoft Sans Serif"/>
                <a:cs typeface="Microsoft Sans Serif"/>
              </a:rPr>
              <a:t>Módulo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03576" y="2708973"/>
            <a:ext cx="1280160" cy="428322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750">
              <a:latin typeface="Times New Roman"/>
              <a:cs typeface="Times New Roman"/>
            </a:endParaRPr>
          </a:p>
          <a:p>
            <a:pPr marR="91440" algn="ctr">
              <a:spcBef>
                <a:spcPts val="5"/>
              </a:spcBef>
            </a:pPr>
            <a:r>
              <a:rPr sz="500" spc="15" dirty="0">
                <a:latin typeface="Microsoft Sans Serif"/>
                <a:cs typeface="Microsoft Sans Serif"/>
              </a:rPr>
              <a:t>Unidad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Central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procesamiento</a:t>
            </a:r>
            <a:endParaRPr sz="500">
              <a:latin typeface="Microsoft Sans Serif"/>
              <a:cs typeface="Microsoft Sans Serif"/>
            </a:endParaRPr>
          </a:p>
          <a:p>
            <a:pPr marR="66675" algn="ctr">
              <a:spcBef>
                <a:spcPts val="110"/>
              </a:spcBef>
            </a:pPr>
            <a:r>
              <a:rPr sz="750" spc="-35" dirty="0">
                <a:latin typeface="Microsoft Sans Serif"/>
                <a:cs typeface="Microsoft Sans Serif"/>
              </a:rPr>
              <a:t>(UPC)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88230" y="2706014"/>
            <a:ext cx="640080" cy="451406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67005">
              <a:spcBef>
                <a:spcPts val="480"/>
              </a:spcBef>
            </a:pPr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marL="153035">
              <a:spcBef>
                <a:spcPts val="170"/>
              </a:spcBef>
            </a:pPr>
            <a:r>
              <a:rPr sz="700" spc="35" dirty="0">
                <a:latin typeface="Microsoft Sans Serif"/>
                <a:cs typeface="Microsoft Sans Serif"/>
              </a:rPr>
              <a:t>Módulo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10511" y="3803943"/>
            <a:ext cx="734060" cy="439223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R="55880" algn="ctr"/>
            <a:r>
              <a:rPr sz="750" spc="25" dirty="0">
                <a:latin typeface="Microsoft Sans Serif"/>
                <a:cs typeface="Microsoft Sans Serif"/>
              </a:rPr>
              <a:t>Programación</a:t>
            </a:r>
            <a:endParaRPr sz="750">
              <a:latin typeface="Microsoft Sans Serif"/>
              <a:cs typeface="Microsoft Sans Serif"/>
            </a:endParaRPr>
          </a:p>
          <a:p>
            <a:pPr marR="20320" algn="ctr">
              <a:spcBef>
                <a:spcPts val="310"/>
              </a:spcBef>
            </a:pPr>
            <a:r>
              <a:rPr sz="500" spc="10" dirty="0">
                <a:latin typeface="Microsoft Sans Serif"/>
                <a:cs typeface="Microsoft Sans Serif"/>
              </a:rPr>
              <a:t>Dispositivo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89642" y="3803943"/>
            <a:ext cx="734060" cy="447045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39065" marR="154305" indent="-3810">
              <a:lnSpc>
                <a:spcPct val="106700"/>
              </a:lnSpc>
              <a:spcBef>
                <a:spcPts val="5"/>
              </a:spcBef>
            </a:pPr>
            <a:r>
              <a:rPr sz="750" spc="25" dirty="0">
                <a:latin typeface="Microsoft Sans Serif"/>
                <a:cs typeface="Microsoft Sans Serif"/>
              </a:rPr>
              <a:t>Operador  </a:t>
            </a:r>
            <a:r>
              <a:rPr sz="750" spc="30" dirty="0">
                <a:latin typeface="Microsoft Sans Serif"/>
                <a:cs typeface="Microsoft Sans Serif"/>
              </a:rPr>
              <a:t>Interfaz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730" y="4694946"/>
            <a:ext cx="4181475" cy="1236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ejemplo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simple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muestra</a:t>
            </a:r>
            <a:r>
              <a:rPr sz="800" dirty="0">
                <a:latin typeface="Microsoft Sans Serif"/>
                <a:cs typeface="Microsoft Sans Serif"/>
              </a:rPr>
              <a:t> a </a:t>
            </a:r>
            <a:r>
              <a:rPr sz="800" spc="25" dirty="0">
                <a:latin typeface="Microsoft Sans Serif"/>
                <a:cs typeface="Microsoft Sans Serif"/>
              </a:rPr>
              <a:t>continuación,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botones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pulsadores</a:t>
            </a:r>
            <a:r>
              <a:rPr sz="800" spc="5" dirty="0">
                <a:latin typeface="Microsoft Sans Serif"/>
                <a:cs typeface="Microsoft Sans Serif"/>
              </a:rPr>
              <a:t> (sensores)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conectados </a:t>
            </a:r>
            <a:r>
              <a:rPr sz="800" dirty="0">
                <a:latin typeface="Microsoft Sans Serif"/>
                <a:cs typeface="Microsoft Sans Serif"/>
              </a:rPr>
              <a:t>a las </a:t>
            </a:r>
            <a:r>
              <a:rPr sz="800" spc="25" dirty="0">
                <a:latin typeface="Microsoft Sans Serif"/>
                <a:cs typeface="Microsoft Sans Serif"/>
              </a:rPr>
              <a:t>entradas del </a:t>
            </a:r>
            <a:r>
              <a:rPr sz="800" spc="-50" dirty="0">
                <a:latin typeface="Microsoft Sans Serif"/>
                <a:cs typeface="Microsoft Sans Serif"/>
              </a:rPr>
              <a:t>PLC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5" dirty="0">
                <a:latin typeface="Microsoft Sans Serif"/>
                <a:cs typeface="Microsoft Sans Serif"/>
              </a:rPr>
              <a:t>utilizan para arrancar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35" dirty="0">
                <a:latin typeface="Microsoft Sans Serif"/>
                <a:cs typeface="Microsoft Sans Serif"/>
              </a:rPr>
              <a:t>detener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55" dirty="0">
                <a:latin typeface="Microsoft Sans Serif"/>
                <a:cs typeface="Microsoft Sans Serif"/>
              </a:rPr>
              <a:t>motor </a:t>
            </a:r>
            <a:r>
              <a:rPr sz="800" spc="6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conectado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10" dirty="0">
                <a:latin typeface="Microsoft Sans Serif"/>
                <a:cs typeface="Microsoft Sans Serif"/>
              </a:rPr>
              <a:t>salida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-50" dirty="0">
                <a:latin typeface="Microsoft Sans Serif"/>
                <a:cs typeface="Microsoft Sans Serif"/>
              </a:rPr>
              <a:t>PLC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20" dirty="0">
                <a:latin typeface="Microsoft Sans Serif"/>
                <a:cs typeface="Microsoft Sans Serif"/>
              </a:rPr>
              <a:t>través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0" dirty="0">
                <a:latin typeface="Microsoft Sans Serif"/>
                <a:cs typeface="Microsoft Sans Serif"/>
              </a:rPr>
              <a:t>arrancador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55" dirty="0">
                <a:latin typeface="Microsoft Sans Serif"/>
                <a:cs typeface="Microsoft Sans Serif"/>
              </a:rPr>
              <a:t>motor </a:t>
            </a:r>
            <a:r>
              <a:rPr sz="800" spc="15" dirty="0">
                <a:latin typeface="Microsoft Sans Serif"/>
                <a:cs typeface="Microsoft Sans Serif"/>
              </a:rPr>
              <a:t>(actuador). </a:t>
            </a:r>
            <a:r>
              <a:rPr sz="800" spc="-20" dirty="0">
                <a:latin typeface="Microsoft Sans Serif"/>
                <a:cs typeface="Microsoft Sans Serif"/>
              </a:rPr>
              <a:t>En </a:t>
            </a:r>
            <a:r>
              <a:rPr sz="800" spc="15" dirty="0">
                <a:latin typeface="Microsoft Sans Serif"/>
                <a:cs typeface="Microsoft Sans Serif"/>
              </a:rPr>
              <a:t>este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sencillo </a:t>
            </a:r>
            <a:r>
              <a:rPr sz="800" spc="30" dirty="0">
                <a:latin typeface="Microsoft Sans Serif"/>
                <a:cs typeface="Microsoft Sans Serif"/>
              </a:rPr>
              <a:t>ejemplo </a:t>
            </a:r>
            <a:r>
              <a:rPr sz="800" spc="40" dirty="0">
                <a:latin typeface="Microsoft Sans Serif"/>
                <a:cs typeface="Microsoft Sans Serif"/>
              </a:rPr>
              <a:t>no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5" dirty="0">
                <a:latin typeface="Microsoft Sans Serif"/>
                <a:cs typeface="Microsoft Sans Serif"/>
              </a:rPr>
              <a:t>muestra </a:t>
            </a:r>
            <a:r>
              <a:rPr sz="800" spc="40" dirty="0">
                <a:latin typeface="Microsoft Sans Serif"/>
                <a:cs typeface="Microsoft Sans Serif"/>
              </a:rPr>
              <a:t>ningún </a:t>
            </a:r>
            <a:r>
              <a:rPr sz="800" spc="25" dirty="0">
                <a:latin typeface="Microsoft Sans Serif"/>
                <a:cs typeface="Microsoft Sans Serif"/>
              </a:rPr>
              <a:t>dispositivo de </a:t>
            </a:r>
            <a:r>
              <a:rPr sz="800" spc="35" dirty="0">
                <a:latin typeface="Microsoft Sans Serif"/>
                <a:cs typeface="Microsoft Sans Serif"/>
              </a:rPr>
              <a:t>programación ni </a:t>
            </a:r>
            <a:r>
              <a:rPr sz="800" spc="30" dirty="0">
                <a:latin typeface="Microsoft Sans Serif"/>
                <a:cs typeface="Microsoft Sans Serif"/>
              </a:rPr>
              <a:t>interfaz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operador.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R="233045" algn="ctr">
              <a:spcBef>
                <a:spcPts val="5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89289" y="5888413"/>
            <a:ext cx="5937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Arrancador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30" dirty="0">
                <a:latin typeface="Microsoft Sans Serif"/>
                <a:cs typeface="Microsoft Sans Serif"/>
              </a:rPr>
              <a:t>motor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34831" y="7122853"/>
            <a:ext cx="3282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93376" y="7778733"/>
            <a:ext cx="40830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latin typeface="Microsoft Sans Serif"/>
                <a:cs typeface="Microsoft Sans Serif"/>
              </a:rPr>
              <a:t>SOCIEDAD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5" dirty="0">
                <a:latin typeface="Microsoft Sans Serif"/>
                <a:cs typeface="Microsoft Sans Serif"/>
              </a:rPr>
              <a:t>ANÓNIMA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39630" y="8100093"/>
            <a:ext cx="29019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Entradas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09911" y="8464837"/>
            <a:ext cx="1106805" cy="19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  <a:tabLst>
                <a:tab pos="589280" algn="l"/>
              </a:tabLst>
            </a:pPr>
            <a:r>
              <a:rPr sz="350" spc="5" dirty="0">
                <a:latin typeface="Microsoft Sans Serif"/>
                <a:cs typeface="Microsoft Sans Serif"/>
              </a:rPr>
              <a:t>Comienzo	</a:t>
            </a:r>
            <a:r>
              <a:rPr sz="400" spc="10" dirty="0">
                <a:latin typeface="Microsoft Sans Serif"/>
                <a:cs typeface="Microsoft Sans Serif"/>
              </a:rPr>
              <a:t>Detener</a:t>
            </a:r>
            <a:endParaRPr sz="400">
              <a:latin typeface="Microsoft Sans Serif"/>
              <a:cs typeface="Microsoft Sans Serif"/>
            </a:endParaRPr>
          </a:p>
          <a:p>
            <a:pPr algn="ctr">
              <a:spcBef>
                <a:spcPts val="430"/>
              </a:spcBef>
            </a:pPr>
            <a:r>
              <a:rPr sz="450" spc="10" dirty="0">
                <a:latin typeface="Microsoft Sans Serif"/>
                <a:cs typeface="Microsoft Sans Serif"/>
              </a:rPr>
              <a:t>Presionar </a:t>
            </a:r>
            <a:r>
              <a:rPr sz="450" spc="5" dirty="0">
                <a:latin typeface="Microsoft Sans Serif"/>
                <a:cs typeface="Microsoft Sans Serif"/>
              </a:rPr>
              <a:t>el</a:t>
            </a:r>
            <a:r>
              <a:rPr sz="450" spc="10" dirty="0">
                <a:latin typeface="Microsoft Sans Serif"/>
                <a:cs typeface="Microsoft Sans Serif"/>
              </a:rPr>
              <a:t> </a:t>
            </a:r>
            <a:r>
              <a:rPr sz="450" spc="25" dirty="0">
                <a:latin typeface="Microsoft Sans Serif"/>
                <a:cs typeface="Microsoft Sans Serif"/>
              </a:rPr>
              <a:t>botón   </a:t>
            </a:r>
            <a:r>
              <a:rPr sz="450" spc="160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el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25" dirty="0"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1900" y="8734576"/>
            <a:ext cx="12655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Control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20" dirty="0">
                <a:latin typeface="Arial"/>
                <a:cs typeface="Arial"/>
              </a:rPr>
              <a:t>cableado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679" y="8720605"/>
            <a:ext cx="42443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Antes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muchas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tareas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realizaban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contactores,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relés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0" dirty="0">
                <a:latin typeface="Microsoft Sans Serif"/>
                <a:cs typeface="Microsoft Sans Serif"/>
              </a:rPr>
              <a:t>otros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20" dirty="0">
                <a:latin typeface="Microsoft Sans Serif"/>
                <a:cs typeface="Microsoft Sans Serif"/>
              </a:rPr>
              <a:t>electromecánicos. </a:t>
            </a:r>
            <a:r>
              <a:rPr sz="900" dirty="0">
                <a:latin typeface="Microsoft Sans Serif"/>
                <a:cs typeface="Microsoft Sans Serif"/>
              </a:rPr>
              <a:t>Esto a </a:t>
            </a:r>
            <a:r>
              <a:rPr sz="900" spc="50" dirty="0">
                <a:latin typeface="Microsoft Sans Serif"/>
                <a:cs typeface="Microsoft Sans Serif"/>
              </a:rPr>
              <a:t>menudo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conoce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b="1" spc="25" dirty="0">
                <a:latin typeface="Arial"/>
                <a:cs typeface="Arial"/>
              </a:rPr>
              <a:t>control </a:t>
            </a:r>
            <a:r>
              <a:rPr sz="900" b="1" spc="15" dirty="0">
                <a:latin typeface="Arial"/>
                <a:cs typeface="Arial"/>
              </a:rPr>
              <a:t>cableado</a:t>
            </a:r>
            <a:r>
              <a:rPr sz="900" spc="15" dirty="0">
                <a:latin typeface="Microsoft Sans Serif"/>
                <a:cs typeface="Microsoft Sans Serif"/>
              </a:rPr>
              <a:t>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diagramas de </a:t>
            </a:r>
            <a:r>
              <a:rPr sz="900" spc="25" dirty="0">
                <a:latin typeface="Microsoft Sans Serif"/>
                <a:cs typeface="Microsoft Sans Serif"/>
              </a:rPr>
              <a:t>circuitos </a:t>
            </a:r>
            <a:r>
              <a:rPr sz="900" spc="35" dirty="0">
                <a:latin typeface="Microsoft Sans Serif"/>
                <a:cs typeface="Microsoft Sans Serif"/>
              </a:rPr>
              <a:t>tenían que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15" dirty="0">
                <a:latin typeface="Microsoft Sans Serif"/>
                <a:cs typeface="Microsoft Sans Serif"/>
              </a:rPr>
              <a:t>diseñados, 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componentes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eléctricos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especificados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instalados,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 rot="21180000">
            <a:off x="8424566" y="7722463"/>
            <a:ext cx="5113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6690" y="2099449"/>
            <a:ext cx="1130542" cy="15288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31782" y="2504555"/>
            <a:ext cx="455866" cy="18200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628024" y="2536964"/>
            <a:ext cx="36830" cy="113030"/>
          </a:xfrm>
          <a:custGeom>
            <a:avLst/>
            <a:gdLst/>
            <a:ahLst/>
            <a:cxnLst/>
            <a:rect l="l" t="t" r="r" b="b"/>
            <a:pathLst>
              <a:path w="36829" h="113030">
                <a:moveTo>
                  <a:pt x="0" y="112610"/>
                </a:moveTo>
                <a:lnTo>
                  <a:pt x="0" y="0"/>
                </a:lnTo>
              </a:path>
              <a:path w="36829" h="113030">
                <a:moveTo>
                  <a:pt x="36753" y="112610"/>
                </a:moveTo>
                <a:lnTo>
                  <a:pt x="367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604616" y="2575421"/>
            <a:ext cx="41910" cy="38735"/>
            <a:chOff x="4550016" y="2575420"/>
            <a:chExt cx="41910" cy="38735"/>
          </a:xfrm>
        </p:grpSpPr>
        <p:sp>
          <p:nvSpPr>
            <p:cNvPr id="6" name="object 6"/>
            <p:cNvSpPr/>
            <p:nvPr/>
          </p:nvSpPr>
          <p:spPr>
            <a:xfrm>
              <a:off x="4553191" y="2578595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27571" y="0"/>
                  </a:moveTo>
                  <a:lnTo>
                    <a:pt x="17754" y="0"/>
                  </a:lnTo>
                  <a:lnTo>
                    <a:pt x="7937" y="0"/>
                  </a:lnTo>
                  <a:lnTo>
                    <a:pt x="0" y="7213"/>
                  </a:lnTo>
                  <a:lnTo>
                    <a:pt x="0" y="24993"/>
                  </a:lnTo>
                  <a:lnTo>
                    <a:pt x="7937" y="32207"/>
                  </a:lnTo>
                  <a:lnTo>
                    <a:pt x="27571" y="32207"/>
                  </a:lnTo>
                  <a:lnTo>
                    <a:pt x="35521" y="24993"/>
                  </a:lnTo>
                  <a:lnTo>
                    <a:pt x="35521" y="7213"/>
                  </a:lnTo>
                  <a:lnTo>
                    <a:pt x="275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53191" y="2578595"/>
              <a:ext cx="35560" cy="32384"/>
            </a:xfrm>
            <a:custGeom>
              <a:avLst/>
              <a:gdLst/>
              <a:ahLst/>
              <a:cxnLst/>
              <a:rect l="l" t="t" r="r" b="b"/>
              <a:pathLst>
                <a:path w="35560" h="32385">
                  <a:moveTo>
                    <a:pt x="17754" y="0"/>
                  </a:moveTo>
                  <a:lnTo>
                    <a:pt x="27571" y="0"/>
                  </a:lnTo>
                  <a:lnTo>
                    <a:pt x="35521" y="7213"/>
                  </a:lnTo>
                  <a:lnTo>
                    <a:pt x="35521" y="16103"/>
                  </a:lnTo>
                  <a:lnTo>
                    <a:pt x="35521" y="24993"/>
                  </a:lnTo>
                  <a:lnTo>
                    <a:pt x="27571" y="32207"/>
                  </a:lnTo>
                  <a:lnTo>
                    <a:pt x="17754" y="32207"/>
                  </a:lnTo>
                  <a:lnTo>
                    <a:pt x="7937" y="32207"/>
                  </a:lnTo>
                  <a:lnTo>
                    <a:pt x="0" y="24993"/>
                  </a:lnTo>
                  <a:lnTo>
                    <a:pt x="0" y="16103"/>
                  </a:lnTo>
                  <a:lnTo>
                    <a:pt x="0" y="7213"/>
                  </a:lnTo>
                  <a:lnTo>
                    <a:pt x="7937" y="0"/>
                  </a:lnTo>
                  <a:lnTo>
                    <a:pt x="17754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451037" y="2578595"/>
            <a:ext cx="35560" cy="32384"/>
          </a:xfrm>
          <a:custGeom>
            <a:avLst/>
            <a:gdLst/>
            <a:ahLst/>
            <a:cxnLst/>
            <a:rect l="l" t="t" r="r" b="b"/>
            <a:pathLst>
              <a:path w="35560" h="32385">
                <a:moveTo>
                  <a:pt x="27584" y="0"/>
                </a:moveTo>
                <a:lnTo>
                  <a:pt x="17767" y="0"/>
                </a:lnTo>
                <a:lnTo>
                  <a:pt x="7950" y="0"/>
                </a:lnTo>
                <a:lnTo>
                  <a:pt x="0" y="7213"/>
                </a:lnTo>
                <a:lnTo>
                  <a:pt x="0" y="24993"/>
                </a:lnTo>
                <a:lnTo>
                  <a:pt x="7950" y="32207"/>
                </a:lnTo>
                <a:lnTo>
                  <a:pt x="27584" y="32207"/>
                </a:lnTo>
                <a:lnTo>
                  <a:pt x="35547" y="24993"/>
                </a:lnTo>
                <a:lnTo>
                  <a:pt x="35547" y="7213"/>
                </a:lnTo>
                <a:lnTo>
                  <a:pt x="275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65743" y="2594813"/>
            <a:ext cx="369570" cy="0"/>
          </a:xfrm>
          <a:custGeom>
            <a:avLst/>
            <a:gdLst/>
            <a:ahLst/>
            <a:cxnLst/>
            <a:rect l="l" t="t" r="r" b="b"/>
            <a:pathLst>
              <a:path w="369570">
                <a:moveTo>
                  <a:pt x="0" y="0"/>
                </a:moveTo>
                <a:lnTo>
                  <a:pt x="36898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27339" y="1952918"/>
            <a:ext cx="671830" cy="412115"/>
          </a:xfrm>
          <a:custGeom>
            <a:avLst/>
            <a:gdLst/>
            <a:ahLst/>
            <a:cxnLst/>
            <a:rect l="l" t="t" r="r" b="b"/>
            <a:pathLst>
              <a:path w="671829" h="412114">
                <a:moveTo>
                  <a:pt x="188112" y="112598"/>
                </a:moveTo>
                <a:lnTo>
                  <a:pt x="188112" y="0"/>
                </a:lnTo>
              </a:path>
              <a:path w="671829" h="412114">
                <a:moveTo>
                  <a:pt x="224878" y="112598"/>
                </a:moveTo>
                <a:lnTo>
                  <a:pt x="224878" y="0"/>
                </a:lnTo>
              </a:path>
              <a:path w="671829" h="412114">
                <a:moveTo>
                  <a:pt x="0" y="57391"/>
                </a:moveTo>
                <a:lnTo>
                  <a:pt x="189572" y="56959"/>
                </a:lnTo>
              </a:path>
              <a:path w="671829" h="412114">
                <a:moveTo>
                  <a:pt x="188112" y="264198"/>
                </a:moveTo>
                <a:lnTo>
                  <a:pt x="188112" y="151599"/>
                </a:lnTo>
              </a:path>
              <a:path w="671829" h="412114">
                <a:moveTo>
                  <a:pt x="224878" y="264198"/>
                </a:moveTo>
                <a:lnTo>
                  <a:pt x="224878" y="151599"/>
                </a:lnTo>
              </a:path>
              <a:path w="671829" h="412114">
                <a:moveTo>
                  <a:pt x="0" y="208559"/>
                </a:moveTo>
                <a:lnTo>
                  <a:pt x="189572" y="208559"/>
                </a:lnTo>
              </a:path>
              <a:path w="671829" h="412114">
                <a:moveTo>
                  <a:pt x="188112" y="411860"/>
                </a:moveTo>
                <a:lnTo>
                  <a:pt x="188112" y="299262"/>
                </a:lnTo>
              </a:path>
              <a:path w="671829" h="412114">
                <a:moveTo>
                  <a:pt x="224878" y="411860"/>
                </a:moveTo>
                <a:lnTo>
                  <a:pt x="224878" y="299262"/>
                </a:lnTo>
              </a:path>
              <a:path w="671829" h="412114">
                <a:moveTo>
                  <a:pt x="0" y="356222"/>
                </a:moveTo>
                <a:lnTo>
                  <a:pt x="189572" y="356222"/>
                </a:lnTo>
              </a:path>
              <a:path w="671829" h="412114">
                <a:moveTo>
                  <a:pt x="535330" y="75361"/>
                </a:moveTo>
                <a:lnTo>
                  <a:pt x="541629" y="71564"/>
                </a:lnTo>
                <a:lnTo>
                  <a:pt x="545833" y="65087"/>
                </a:lnTo>
                <a:lnTo>
                  <a:pt x="545833" y="57467"/>
                </a:lnTo>
                <a:lnTo>
                  <a:pt x="543982" y="48880"/>
                </a:lnTo>
                <a:lnTo>
                  <a:pt x="538902" y="41863"/>
                </a:lnTo>
                <a:lnTo>
                  <a:pt x="531302" y="37131"/>
                </a:lnTo>
                <a:lnTo>
                  <a:pt x="521893" y="35394"/>
                </a:lnTo>
                <a:lnTo>
                  <a:pt x="512417" y="37131"/>
                </a:lnTo>
                <a:lnTo>
                  <a:pt x="504669" y="41863"/>
                </a:lnTo>
                <a:lnTo>
                  <a:pt x="499440" y="48880"/>
                </a:lnTo>
                <a:lnTo>
                  <a:pt x="497522" y="57467"/>
                </a:lnTo>
                <a:lnTo>
                  <a:pt x="225767" y="57467"/>
                </a:lnTo>
              </a:path>
              <a:path w="671829" h="412114">
                <a:moveTo>
                  <a:pt x="555650" y="38557"/>
                </a:moveTo>
                <a:lnTo>
                  <a:pt x="549351" y="42367"/>
                </a:lnTo>
                <a:lnTo>
                  <a:pt x="545134" y="48831"/>
                </a:lnTo>
                <a:lnTo>
                  <a:pt x="545134" y="56438"/>
                </a:lnTo>
                <a:lnTo>
                  <a:pt x="546987" y="65025"/>
                </a:lnTo>
                <a:lnTo>
                  <a:pt x="552072" y="72042"/>
                </a:lnTo>
                <a:lnTo>
                  <a:pt x="559675" y="76775"/>
                </a:lnTo>
                <a:lnTo>
                  <a:pt x="569087" y="78511"/>
                </a:lnTo>
                <a:lnTo>
                  <a:pt x="578561" y="76775"/>
                </a:lnTo>
                <a:lnTo>
                  <a:pt x="586305" y="72042"/>
                </a:lnTo>
                <a:lnTo>
                  <a:pt x="591529" y="65025"/>
                </a:lnTo>
                <a:lnTo>
                  <a:pt x="593445" y="56438"/>
                </a:lnTo>
                <a:lnTo>
                  <a:pt x="671576" y="56438"/>
                </a:lnTo>
              </a:path>
              <a:path w="671829" h="412114">
                <a:moveTo>
                  <a:pt x="535330" y="226961"/>
                </a:moveTo>
                <a:lnTo>
                  <a:pt x="541629" y="223151"/>
                </a:lnTo>
                <a:lnTo>
                  <a:pt x="545833" y="216687"/>
                </a:lnTo>
                <a:lnTo>
                  <a:pt x="545833" y="209080"/>
                </a:lnTo>
                <a:lnTo>
                  <a:pt x="543982" y="200491"/>
                </a:lnTo>
                <a:lnTo>
                  <a:pt x="538902" y="193470"/>
                </a:lnTo>
                <a:lnTo>
                  <a:pt x="531302" y="188732"/>
                </a:lnTo>
                <a:lnTo>
                  <a:pt x="521893" y="186994"/>
                </a:lnTo>
                <a:lnTo>
                  <a:pt x="512417" y="188732"/>
                </a:lnTo>
                <a:lnTo>
                  <a:pt x="504669" y="193470"/>
                </a:lnTo>
                <a:lnTo>
                  <a:pt x="499440" y="200491"/>
                </a:lnTo>
                <a:lnTo>
                  <a:pt x="497522" y="209080"/>
                </a:lnTo>
                <a:lnTo>
                  <a:pt x="225767" y="209080"/>
                </a:lnTo>
              </a:path>
              <a:path w="671829" h="412114">
                <a:moveTo>
                  <a:pt x="555650" y="190144"/>
                </a:moveTo>
                <a:lnTo>
                  <a:pt x="549351" y="193967"/>
                </a:lnTo>
                <a:lnTo>
                  <a:pt x="545134" y="200431"/>
                </a:lnTo>
                <a:lnTo>
                  <a:pt x="545134" y="208051"/>
                </a:lnTo>
                <a:lnTo>
                  <a:pt x="546987" y="216636"/>
                </a:lnTo>
                <a:lnTo>
                  <a:pt x="552072" y="223648"/>
                </a:lnTo>
                <a:lnTo>
                  <a:pt x="559675" y="228377"/>
                </a:lnTo>
                <a:lnTo>
                  <a:pt x="569087" y="230111"/>
                </a:lnTo>
                <a:lnTo>
                  <a:pt x="578561" y="228377"/>
                </a:lnTo>
                <a:lnTo>
                  <a:pt x="586305" y="223648"/>
                </a:lnTo>
                <a:lnTo>
                  <a:pt x="591529" y="216636"/>
                </a:lnTo>
                <a:lnTo>
                  <a:pt x="593445" y="208051"/>
                </a:lnTo>
                <a:lnTo>
                  <a:pt x="671576" y="208051"/>
                </a:lnTo>
              </a:path>
              <a:path w="671829" h="412114">
                <a:moveTo>
                  <a:pt x="534847" y="374624"/>
                </a:moveTo>
                <a:lnTo>
                  <a:pt x="541147" y="370814"/>
                </a:lnTo>
                <a:lnTo>
                  <a:pt x="545350" y="364337"/>
                </a:lnTo>
                <a:lnTo>
                  <a:pt x="545350" y="356742"/>
                </a:lnTo>
                <a:lnTo>
                  <a:pt x="543499" y="348154"/>
                </a:lnTo>
                <a:lnTo>
                  <a:pt x="538419" y="341133"/>
                </a:lnTo>
                <a:lnTo>
                  <a:pt x="530820" y="336395"/>
                </a:lnTo>
                <a:lnTo>
                  <a:pt x="521411" y="334657"/>
                </a:lnTo>
                <a:lnTo>
                  <a:pt x="511929" y="336395"/>
                </a:lnTo>
                <a:lnTo>
                  <a:pt x="504182" y="341133"/>
                </a:lnTo>
                <a:lnTo>
                  <a:pt x="498956" y="348154"/>
                </a:lnTo>
                <a:lnTo>
                  <a:pt x="497039" y="356742"/>
                </a:lnTo>
                <a:lnTo>
                  <a:pt x="226123" y="356742"/>
                </a:lnTo>
              </a:path>
              <a:path w="671829" h="412114">
                <a:moveTo>
                  <a:pt x="555167" y="337807"/>
                </a:moveTo>
                <a:lnTo>
                  <a:pt x="548855" y="341617"/>
                </a:lnTo>
                <a:lnTo>
                  <a:pt x="544664" y="348094"/>
                </a:lnTo>
                <a:lnTo>
                  <a:pt x="544664" y="355701"/>
                </a:lnTo>
                <a:lnTo>
                  <a:pt x="546515" y="364288"/>
                </a:lnTo>
                <a:lnTo>
                  <a:pt x="551595" y="371305"/>
                </a:lnTo>
                <a:lnTo>
                  <a:pt x="559195" y="376038"/>
                </a:lnTo>
                <a:lnTo>
                  <a:pt x="568604" y="377774"/>
                </a:lnTo>
                <a:lnTo>
                  <a:pt x="578084" y="376038"/>
                </a:lnTo>
                <a:lnTo>
                  <a:pt x="585827" y="371305"/>
                </a:lnTo>
                <a:lnTo>
                  <a:pt x="591048" y="364288"/>
                </a:lnTo>
                <a:lnTo>
                  <a:pt x="592963" y="355701"/>
                </a:lnTo>
                <a:lnTo>
                  <a:pt x="671080" y="3557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18282" y="2009445"/>
            <a:ext cx="414020" cy="300355"/>
          </a:xfrm>
          <a:custGeom>
            <a:avLst/>
            <a:gdLst/>
            <a:ahLst/>
            <a:cxnLst/>
            <a:rect l="l" t="t" r="r" b="b"/>
            <a:pathLst>
              <a:path w="414020" h="300355">
                <a:moveTo>
                  <a:pt x="290156" y="38544"/>
                </a:moveTo>
                <a:lnTo>
                  <a:pt x="338341" y="47358"/>
                </a:lnTo>
                <a:lnTo>
                  <a:pt x="377693" y="71396"/>
                </a:lnTo>
                <a:lnTo>
                  <a:pt x="404226" y="107049"/>
                </a:lnTo>
                <a:lnTo>
                  <a:pt x="413956" y="150710"/>
                </a:lnTo>
                <a:lnTo>
                  <a:pt x="404226" y="194372"/>
                </a:lnTo>
                <a:lnTo>
                  <a:pt x="377693" y="230025"/>
                </a:lnTo>
                <a:lnTo>
                  <a:pt x="338341" y="254063"/>
                </a:lnTo>
                <a:lnTo>
                  <a:pt x="290156" y="262877"/>
                </a:lnTo>
                <a:lnTo>
                  <a:pt x="241966" y="254063"/>
                </a:lnTo>
                <a:lnTo>
                  <a:pt x="202615" y="230025"/>
                </a:lnTo>
                <a:lnTo>
                  <a:pt x="176085" y="194372"/>
                </a:lnTo>
                <a:lnTo>
                  <a:pt x="166357" y="150710"/>
                </a:lnTo>
                <a:lnTo>
                  <a:pt x="176085" y="107049"/>
                </a:lnTo>
                <a:lnTo>
                  <a:pt x="202615" y="71396"/>
                </a:lnTo>
                <a:lnTo>
                  <a:pt x="241966" y="47358"/>
                </a:lnTo>
                <a:lnTo>
                  <a:pt x="290156" y="38544"/>
                </a:lnTo>
                <a:close/>
              </a:path>
              <a:path w="414020" h="300355">
                <a:moveTo>
                  <a:pt x="204558" y="68783"/>
                </a:moveTo>
                <a:lnTo>
                  <a:pt x="130086" y="1295"/>
                </a:lnTo>
                <a:lnTo>
                  <a:pt x="0" y="0"/>
                </a:lnTo>
              </a:path>
              <a:path w="414020" h="300355">
                <a:moveTo>
                  <a:pt x="204558" y="232651"/>
                </a:moveTo>
                <a:lnTo>
                  <a:pt x="130086" y="300126"/>
                </a:lnTo>
                <a:lnTo>
                  <a:pt x="965" y="29969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65958" y="3255111"/>
            <a:ext cx="24130" cy="21590"/>
          </a:xfrm>
          <a:custGeom>
            <a:avLst/>
            <a:gdLst/>
            <a:ahLst/>
            <a:cxnLst/>
            <a:rect l="l" t="t" r="r" b="b"/>
            <a:pathLst>
              <a:path w="24129" h="21589">
                <a:moveTo>
                  <a:pt x="11836" y="0"/>
                </a:moveTo>
                <a:lnTo>
                  <a:pt x="18389" y="0"/>
                </a:lnTo>
                <a:lnTo>
                  <a:pt x="23685" y="4813"/>
                </a:lnTo>
                <a:lnTo>
                  <a:pt x="23685" y="10731"/>
                </a:lnTo>
                <a:lnTo>
                  <a:pt x="23685" y="16662"/>
                </a:lnTo>
                <a:lnTo>
                  <a:pt x="18389" y="21475"/>
                </a:lnTo>
                <a:lnTo>
                  <a:pt x="11836" y="21475"/>
                </a:lnTo>
                <a:lnTo>
                  <a:pt x="5295" y="21475"/>
                </a:lnTo>
                <a:lnTo>
                  <a:pt x="0" y="16662"/>
                </a:lnTo>
                <a:lnTo>
                  <a:pt x="0" y="10731"/>
                </a:lnTo>
                <a:lnTo>
                  <a:pt x="0" y="4813"/>
                </a:lnTo>
                <a:lnTo>
                  <a:pt x="5295" y="0"/>
                </a:lnTo>
                <a:lnTo>
                  <a:pt x="11836" y="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69820" y="3167050"/>
            <a:ext cx="246379" cy="109855"/>
          </a:xfrm>
          <a:custGeom>
            <a:avLst/>
            <a:gdLst/>
            <a:ahLst/>
            <a:cxnLst/>
            <a:rect l="l" t="t" r="r" b="b"/>
            <a:pathLst>
              <a:path w="246379" h="109854">
                <a:moveTo>
                  <a:pt x="234302" y="88061"/>
                </a:moveTo>
                <a:lnTo>
                  <a:pt x="240842" y="88061"/>
                </a:lnTo>
                <a:lnTo>
                  <a:pt x="246151" y="92875"/>
                </a:lnTo>
                <a:lnTo>
                  <a:pt x="246151" y="98793"/>
                </a:lnTo>
                <a:lnTo>
                  <a:pt x="246151" y="104724"/>
                </a:lnTo>
                <a:lnTo>
                  <a:pt x="240842" y="109537"/>
                </a:lnTo>
                <a:lnTo>
                  <a:pt x="234302" y="109537"/>
                </a:lnTo>
                <a:lnTo>
                  <a:pt x="227761" y="109537"/>
                </a:lnTo>
                <a:lnTo>
                  <a:pt x="222453" y="104724"/>
                </a:lnTo>
                <a:lnTo>
                  <a:pt x="222453" y="98793"/>
                </a:lnTo>
                <a:lnTo>
                  <a:pt x="222453" y="92875"/>
                </a:lnTo>
                <a:lnTo>
                  <a:pt x="227761" y="88061"/>
                </a:lnTo>
                <a:lnTo>
                  <a:pt x="234302" y="88061"/>
                </a:lnTo>
                <a:close/>
              </a:path>
              <a:path w="246379" h="109854">
                <a:moveTo>
                  <a:pt x="0" y="60909"/>
                </a:moveTo>
                <a:lnTo>
                  <a:pt x="241807" y="60909"/>
                </a:lnTo>
              </a:path>
              <a:path w="246379" h="109854">
                <a:moveTo>
                  <a:pt x="120903" y="60020"/>
                </a:moveTo>
                <a:lnTo>
                  <a:pt x="12090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15566" y="3216554"/>
            <a:ext cx="253949" cy="64084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8767292" y="3035593"/>
            <a:ext cx="1098550" cy="404495"/>
          </a:xfrm>
          <a:custGeom>
            <a:avLst/>
            <a:gdLst/>
            <a:ahLst/>
            <a:cxnLst/>
            <a:rect l="l" t="t" r="r" b="b"/>
            <a:pathLst>
              <a:path w="1098550" h="404495">
                <a:moveTo>
                  <a:pt x="603021" y="141211"/>
                </a:moveTo>
                <a:lnTo>
                  <a:pt x="640756" y="148112"/>
                </a:lnTo>
                <a:lnTo>
                  <a:pt x="671569" y="166933"/>
                </a:lnTo>
                <a:lnTo>
                  <a:pt x="692343" y="194848"/>
                </a:lnTo>
                <a:lnTo>
                  <a:pt x="699960" y="229031"/>
                </a:lnTo>
                <a:lnTo>
                  <a:pt x="692343" y="263220"/>
                </a:lnTo>
                <a:lnTo>
                  <a:pt x="671569" y="291134"/>
                </a:lnTo>
                <a:lnTo>
                  <a:pt x="640756" y="309952"/>
                </a:lnTo>
                <a:lnTo>
                  <a:pt x="603021" y="316852"/>
                </a:lnTo>
                <a:lnTo>
                  <a:pt x="565291" y="309952"/>
                </a:lnTo>
                <a:lnTo>
                  <a:pt x="534477" y="291134"/>
                </a:lnTo>
                <a:lnTo>
                  <a:pt x="513701" y="263220"/>
                </a:lnTo>
                <a:lnTo>
                  <a:pt x="506082" y="229031"/>
                </a:lnTo>
                <a:lnTo>
                  <a:pt x="513701" y="194848"/>
                </a:lnTo>
                <a:lnTo>
                  <a:pt x="534477" y="166933"/>
                </a:lnTo>
                <a:lnTo>
                  <a:pt x="565291" y="148112"/>
                </a:lnTo>
                <a:lnTo>
                  <a:pt x="603021" y="141211"/>
                </a:lnTo>
                <a:close/>
              </a:path>
              <a:path w="1098550" h="404495">
                <a:moveTo>
                  <a:pt x="349643" y="230035"/>
                </a:moveTo>
                <a:lnTo>
                  <a:pt x="506323" y="230035"/>
                </a:lnTo>
              </a:path>
              <a:path w="1098550" h="404495">
                <a:moveTo>
                  <a:pt x="701217" y="231787"/>
                </a:moveTo>
                <a:lnTo>
                  <a:pt x="1098245" y="230911"/>
                </a:lnTo>
                <a:lnTo>
                  <a:pt x="1098245" y="0"/>
                </a:lnTo>
                <a:lnTo>
                  <a:pt x="0" y="0"/>
                </a:lnTo>
              </a:path>
              <a:path w="1098550" h="404495">
                <a:moveTo>
                  <a:pt x="206502" y="403986"/>
                </a:moveTo>
                <a:lnTo>
                  <a:pt x="206502" y="291376"/>
                </a:lnTo>
              </a:path>
              <a:path w="1098550" h="404495">
                <a:moveTo>
                  <a:pt x="243255" y="403986"/>
                </a:moveTo>
                <a:lnTo>
                  <a:pt x="243255" y="291376"/>
                </a:lnTo>
              </a:path>
              <a:path w="1098550" h="404495">
                <a:moveTo>
                  <a:pt x="52235" y="231787"/>
                </a:moveTo>
                <a:lnTo>
                  <a:pt x="52235" y="348335"/>
                </a:lnTo>
                <a:lnTo>
                  <a:pt x="207949" y="348335"/>
                </a:lnTo>
              </a:path>
              <a:path w="1098550" h="404495">
                <a:moveTo>
                  <a:pt x="399453" y="231787"/>
                </a:moveTo>
                <a:lnTo>
                  <a:pt x="399453" y="348335"/>
                </a:lnTo>
                <a:lnTo>
                  <a:pt x="243738" y="34833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68448" y="3028150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0" y="0"/>
                </a:moveTo>
                <a:lnTo>
                  <a:pt x="0" y="239229"/>
                </a:lnTo>
                <a:lnTo>
                  <a:pt x="50774" y="23922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65858" y="3267379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26475" y="2143518"/>
            <a:ext cx="35560" cy="32384"/>
          </a:xfrm>
          <a:custGeom>
            <a:avLst/>
            <a:gdLst/>
            <a:ahLst/>
            <a:cxnLst/>
            <a:rect l="l" t="t" r="r" b="b"/>
            <a:pathLst>
              <a:path w="35560" h="32385">
                <a:moveTo>
                  <a:pt x="27584" y="0"/>
                </a:moveTo>
                <a:lnTo>
                  <a:pt x="17779" y="0"/>
                </a:lnTo>
                <a:lnTo>
                  <a:pt x="7950" y="0"/>
                </a:lnTo>
                <a:lnTo>
                  <a:pt x="0" y="7200"/>
                </a:lnTo>
                <a:lnTo>
                  <a:pt x="0" y="24980"/>
                </a:lnTo>
                <a:lnTo>
                  <a:pt x="7950" y="32194"/>
                </a:lnTo>
                <a:lnTo>
                  <a:pt x="27584" y="32194"/>
                </a:lnTo>
                <a:lnTo>
                  <a:pt x="35547" y="24980"/>
                </a:lnTo>
                <a:lnTo>
                  <a:pt x="35547" y="7200"/>
                </a:lnTo>
                <a:lnTo>
                  <a:pt x="275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52002" y="1993671"/>
            <a:ext cx="35560" cy="32384"/>
          </a:xfrm>
          <a:custGeom>
            <a:avLst/>
            <a:gdLst/>
            <a:ahLst/>
            <a:cxnLst/>
            <a:rect l="l" t="t" r="r" b="b"/>
            <a:pathLst>
              <a:path w="35560" h="32385">
                <a:moveTo>
                  <a:pt x="27597" y="0"/>
                </a:moveTo>
                <a:lnTo>
                  <a:pt x="17767" y="0"/>
                </a:lnTo>
                <a:lnTo>
                  <a:pt x="7962" y="0"/>
                </a:lnTo>
                <a:lnTo>
                  <a:pt x="0" y="7200"/>
                </a:lnTo>
                <a:lnTo>
                  <a:pt x="0" y="24993"/>
                </a:lnTo>
                <a:lnTo>
                  <a:pt x="7962" y="32194"/>
                </a:lnTo>
                <a:lnTo>
                  <a:pt x="27597" y="32194"/>
                </a:lnTo>
                <a:lnTo>
                  <a:pt x="35547" y="24993"/>
                </a:lnTo>
                <a:lnTo>
                  <a:pt x="35547" y="7200"/>
                </a:lnTo>
                <a:lnTo>
                  <a:pt x="27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02115" y="3252927"/>
            <a:ext cx="35560" cy="32384"/>
          </a:xfrm>
          <a:custGeom>
            <a:avLst/>
            <a:gdLst/>
            <a:ahLst/>
            <a:cxnLst/>
            <a:rect l="l" t="t" r="r" b="b"/>
            <a:pathLst>
              <a:path w="35560" h="32385">
                <a:moveTo>
                  <a:pt x="27584" y="0"/>
                </a:moveTo>
                <a:lnTo>
                  <a:pt x="17779" y="0"/>
                </a:lnTo>
                <a:lnTo>
                  <a:pt x="7962" y="0"/>
                </a:lnTo>
                <a:lnTo>
                  <a:pt x="0" y="7200"/>
                </a:lnTo>
                <a:lnTo>
                  <a:pt x="0" y="24980"/>
                </a:lnTo>
                <a:lnTo>
                  <a:pt x="7962" y="32207"/>
                </a:lnTo>
                <a:lnTo>
                  <a:pt x="27584" y="32207"/>
                </a:lnTo>
                <a:lnTo>
                  <a:pt x="35547" y="24980"/>
                </a:lnTo>
                <a:lnTo>
                  <a:pt x="35547" y="7200"/>
                </a:lnTo>
                <a:lnTo>
                  <a:pt x="275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48368" y="3249409"/>
            <a:ext cx="35560" cy="32384"/>
          </a:xfrm>
          <a:custGeom>
            <a:avLst/>
            <a:gdLst/>
            <a:ahLst/>
            <a:cxnLst/>
            <a:rect l="l" t="t" r="r" b="b"/>
            <a:pathLst>
              <a:path w="35560" h="32385">
                <a:moveTo>
                  <a:pt x="27584" y="0"/>
                </a:moveTo>
                <a:lnTo>
                  <a:pt x="17779" y="0"/>
                </a:lnTo>
                <a:lnTo>
                  <a:pt x="7962" y="0"/>
                </a:lnTo>
                <a:lnTo>
                  <a:pt x="0" y="7213"/>
                </a:lnTo>
                <a:lnTo>
                  <a:pt x="0" y="25006"/>
                </a:lnTo>
                <a:lnTo>
                  <a:pt x="7962" y="32219"/>
                </a:lnTo>
                <a:lnTo>
                  <a:pt x="27584" y="32219"/>
                </a:lnTo>
                <a:lnTo>
                  <a:pt x="35547" y="25006"/>
                </a:lnTo>
                <a:lnTo>
                  <a:pt x="35547" y="7213"/>
                </a:lnTo>
                <a:lnTo>
                  <a:pt x="275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8465274" y="2742896"/>
            <a:ext cx="305435" cy="210185"/>
            <a:chOff x="3410673" y="2742895"/>
            <a:chExt cx="305435" cy="21018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3950" y="2797632"/>
              <a:ext cx="301815" cy="15493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413848" y="2742895"/>
              <a:ext cx="0" cy="53975"/>
            </a:xfrm>
            <a:custGeom>
              <a:avLst/>
              <a:gdLst/>
              <a:ahLst/>
              <a:cxnLst/>
              <a:rect l="l" t="t" r="r" b="b"/>
              <a:pathLst>
                <a:path h="53975">
                  <a:moveTo>
                    <a:pt x="0" y="0"/>
                  </a:moveTo>
                  <a:lnTo>
                    <a:pt x="0" y="5389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468448" y="2014690"/>
            <a:ext cx="0" cy="652145"/>
          </a:xfrm>
          <a:custGeom>
            <a:avLst/>
            <a:gdLst/>
            <a:ahLst/>
            <a:cxnLst/>
            <a:rect l="l" t="t" r="r" b="b"/>
            <a:pathLst>
              <a:path h="652144">
                <a:moveTo>
                  <a:pt x="0" y="0"/>
                </a:moveTo>
                <a:lnTo>
                  <a:pt x="0" y="65197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69896" y="2948406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185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68270" y="2949715"/>
            <a:ext cx="0" cy="86995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86753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449309" y="2161807"/>
            <a:ext cx="1181100" cy="643255"/>
            <a:chOff x="3394709" y="2161806"/>
            <a:chExt cx="1181100" cy="643255"/>
          </a:xfrm>
        </p:grpSpPr>
        <p:sp>
          <p:nvSpPr>
            <p:cNvPr id="29" name="object 29"/>
            <p:cNvSpPr/>
            <p:nvPr/>
          </p:nvSpPr>
          <p:spPr>
            <a:xfrm>
              <a:off x="3489769" y="2164981"/>
              <a:ext cx="1082675" cy="636905"/>
            </a:xfrm>
            <a:custGeom>
              <a:avLst/>
              <a:gdLst/>
              <a:ahLst/>
              <a:cxnLst/>
              <a:rect l="l" t="t" r="r" b="b"/>
              <a:pathLst>
                <a:path w="1082675" h="636905">
                  <a:moveTo>
                    <a:pt x="0" y="0"/>
                  </a:moveTo>
                  <a:lnTo>
                    <a:pt x="0" y="260692"/>
                  </a:lnTo>
                  <a:lnTo>
                    <a:pt x="1082268" y="259816"/>
                  </a:lnTo>
                  <a:lnTo>
                    <a:pt x="1082268" y="636206"/>
                  </a:lnTo>
                  <a:lnTo>
                    <a:pt x="221970" y="63663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13366" y="2594368"/>
              <a:ext cx="1158875" cy="3175"/>
            </a:xfrm>
            <a:custGeom>
              <a:avLst/>
              <a:gdLst/>
              <a:ahLst/>
              <a:cxnLst/>
              <a:rect l="l" t="t" r="r" b="b"/>
              <a:pathLst>
                <a:path w="1158875" h="3175">
                  <a:moveTo>
                    <a:pt x="159092" y="0"/>
                  </a:moveTo>
                  <a:lnTo>
                    <a:pt x="0" y="0"/>
                  </a:lnTo>
                </a:path>
                <a:path w="1158875" h="3175">
                  <a:moveTo>
                    <a:pt x="984580" y="2628"/>
                  </a:moveTo>
                  <a:lnTo>
                    <a:pt x="1158671" y="262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96919" y="2666669"/>
              <a:ext cx="32384" cy="76835"/>
            </a:xfrm>
            <a:custGeom>
              <a:avLst/>
              <a:gdLst/>
              <a:ahLst/>
              <a:cxnLst/>
              <a:rect l="l" t="t" r="r" b="b"/>
              <a:pathLst>
                <a:path w="32385" h="76835">
                  <a:moveTo>
                    <a:pt x="31915" y="0"/>
                  </a:moveTo>
                  <a:lnTo>
                    <a:pt x="31915" y="76225"/>
                  </a:lnTo>
                  <a:lnTo>
                    <a:pt x="965" y="76225"/>
                  </a:lnTo>
                  <a:lnTo>
                    <a:pt x="965" y="0"/>
                  </a:lnTo>
                  <a:lnTo>
                    <a:pt x="31915" y="0"/>
                  </a:lnTo>
                  <a:close/>
                </a:path>
                <a:path w="32385" h="76835">
                  <a:moveTo>
                    <a:pt x="482" y="18402"/>
                  </a:moveTo>
                  <a:lnTo>
                    <a:pt x="31915" y="18402"/>
                  </a:lnTo>
                </a:path>
                <a:path w="32385" h="76835">
                  <a:moveTo>
                    <a:pt x="0" y="58712"/>
                  </a:moveTo>
                  <a:lnTo>
                    <a:pt x="31445" y="5871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452219" y="3017089"/>
            <a:ext cx="37465" cy="83185"/>
            <a:chOff x="3397618" y="3017088"/>
            <a:chExt cx="37465" cy="83185"/>
          </a:xfrm>
        </p:grpSpPr>
        <p:sp>
          <p:nvSpPr>
            <p:cNvPr id="33" name="object 33"/>
            <p:cNvSpPr/>
            <p:nvPr/>
          </p:nvSpPr>
          <p:spPr>
            <a:xfrm>
              <a:off x="3400793" y="3020263"/>
              <a:ext cx="31115" cy="76835"/>
            </a:xfrm>
            <a:custGeom>
              <a:avLst/>
              <a:gdLst/>
              <a:ahLst/>
              <a:cxnLst/>
              <a:rect l="l" t="t" r="r" b="b"/>
              <a:pathLst>
                <a:path w="31114" h="76835">
                  <a:moveTo>
                    <a:pt x="30949" y="0"/>
                  </a:moveTo>
                  <a:lnTo>
                    <a:pt x="0" y="0"/>
                  </a:lnTo>
                  <a:lnTo>
                    <a:pt x="0" y="76225"/>
                  </a:lnTo>
                  <a:lnTo>
                    <a:pt x="30949" y="76225"/>
                  </a:lnTo>
                  <a:lnTo>
                    <a:pt x="30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99815" y="3020263"/>
              <a:ext cx="32384" cy="76835"/>
            </a:xfrm>
            <a:custGeom>
              <a:avLst/>
              <a:gdLst/>
              <a:ahLst/>
              <a:cxnLst/>
              <a:rect l="l" t="t" r="r" b="b"/>
              <a:pathLst>
                <a:path w="32385" h="76835">
                  <a:moveTo>
                    <a:pt x="31927" y="0"/>
                  </a:moveTo>
                  <a:lnTo>
                    <a:pt x="31927" y="76225"/>
                  </a:lnTo>
                  <a:lnTo>
                    <a:pt x="977" y="76225"/>
                  </a:lnTo>
                  <a:lnTo>
                    <a:pt x="977" y="0"/>
                  </a:lnTo>
                  <a:lnTo>
                    <a:pt x="31927" y="0"/>
                  </a:lnTo>
                  <a:close/>
                </a:path>
                <a:path w="32385" h="76835">
                  <a:moveTo>
                    <a:pt x="495" y="18402"/>
                  </a:moveTo>
                  <a:lnTo>
                    <a:pt x="31927" y="18402"/>
                  </a:lnTo>
                </a:path>
                <a:path w="32385" h="76835">
                  <a:moveTo>
                    <a:pt x="0" y="58712"/>
                  </a:moveTo>
                  <a:lnTo>
                    <a:pt x="31445" y="5871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970520" y="1602131"/>
            <a:ext cx="3117850" cy="2002155"/>
            <a:chOff x="2915920" y="1602130"/>
            <a:chExt cx="3117850" cy="2002155"/>
          </a:xfrm>
        </p:grpSpPr>
        <p:sp>
          <p:nvSpPr>
            <p:cNvPr id="36" name="object 36"/>
            <p:cNvSpPr/>
            <p:nvPr/>
          </p:nvSpPr>
          <p:spPr>
            <a:xfrm>
              <a:off x="4556074" y="2665349"/>
              <a:ext cx="31115" cy="76835"/>
            </a:xfrm>
            <a:custGeom>
              <a:avLst/>
              <a:gdLst/>
              <a:ahLst/>
              <a:cxnLst/>
              <a:rect l="l" t="t" r="r" b="b"/>
              <a:pathLst>
                <a:path w="31114" h="76835">
                  <a:moveTo>
                    <a:pt x="30949" y="0"/>
                  </a:moveTo>
                  <a:lnTo>
                    <a:pt x="0" y="0"/>
                  </a:lnTo>
                  <a:lnTo>
                    <a:pt x="0" y="76225"/>
                  </a:lnTo>
                  <a:lnTo>
                    <a:pt x="30949" y="76225"/>
                  </a:lnTo>
                  <a:lnTo>
                    <a:pt x="30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19095" y="1605305"/>
              <a:ext cx="1929130" cy="1995805"/>
            </a:xfrm>
            <a:custGeom>
              <a:avLst/>
              <a:gdLst/>
              <a:ahLst/>
              <a:cxnLst/>
              <a:rect l="l" t="t" r="r" b="b"/>
              <a:pathLst>
                <a:path w="1929129" h="1995804">
                  <a:moveTo>
                    <a:pt x="1667929" y="1060043"/>
                  </a:moveTo>
                  <a:lnTo>
                    <a:pt x="1667929" y="1136268"/>
                  </a:lnTo>
                  <a:lnTo>
                    <a:pt x="1636979" y="1136268"/>
                  </a:lnTo>
                  <a:lnTo>
                    <a:pt x="1636979" y="1060043"/>
                  </a:lnTo>
                  <a:lnTo>
                    <a:pt x="1667929" y="1060043"/>
                  </a:lnTo>
                  <a:close/>
                </a:path>
                <a:path w="1929129" h="1995804">
                  <a:moveTo>
                    <a:pt x="1636496" y="1078445"/>
                  </a:moveTo>
                  <a:lnTo>
                    <a:pt x="1667929" y="1078445"/>
                  </a:lnTo>
                </a:path>
                <a:path w="1929129" h="1995804">
                  <a:moveTo>
                    <a:pt x="1636026" y="1118742"/>
                  </a:moveTo>
                  <a:lnTo>
                    <a:pt x="1667446" y="1118742"/>
                  </a:lnTo>
                </a:path>
                <a:path w="1929129" h="1995804">
                  <a:moveTo>
                    <a:pt x="1928977" y="0"/>
                  </a:moveTo>
                  <a:lnTo>
                    <a:pt x="1928977" y="1995690"/>
                  </a:lnTo>
                  <a:lnTo>
                    <a:pt x="0" y="1995690"/>
                  </a:lnTo>
                  <a:lnTo>
                    <a:pt x="0" y="0"/>
                  </a:lnTo>
                  <a:lnTo>
                    <a:pt x="1928977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2731" y="1675307"/>
              <a:ext cx="748792" cy="9041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5570" y="1608858"/>
              <a:ext cx="1138186" cy="199278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7957791" y="484533"/>
            <a:ext cx="43008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listas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cableado </a:t>
            </a:r>
            <a:r>
              <a:rPr sz="900" spc="10" dirty="0">
                <a:latin typeface="Microsoft Sans Serif"/>
                <a:cs typeface="Microsoft Sans Serif"/>
              </a:rPr>
              <a:t>creadas. </a:t>
            </a:r>
            <a:r>
              <a:rPr sz="900" spc="20" dirty="0">
                <a:latin typeface="Microsoft Sans Serif"/>
                <a:cs typeface="Microsoft Sans Serif"/>
              </a:rPr>
              <a:t>Luego, </a:t>
            </a:r>
            <a:r>
              <a:rPr sz="900" spc="15" dirty="0">
                <a:latin typeface="Microsoft Sans Serif"/>
                <a:cs typeface="Microsoft Sans Serif"/>
              </a:rPr>
              <a:t>los electricistas </a:t>
            </a:r>
            <a:r>
              <a:rPr sz="900" spc="25" dirty="0">
                <a:latin typeface="Microsoft Sans Serif"/>
                <a:cs typeface="Microsoft Sans Serif"/>
              </a:rPr>
              <a:t>conectarían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componentes </a:t>
            </a:r>
            <a:r>
              <a:rPr sz="900" spc="15" dirty="0">
                <a:latin typeface="Microsoft Sans Serif"/>
                <a:cs typeface="Microsoft Sans Serif"/>
              </a:rPr>
              <a:t>necesarios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0" dirty="0">
                <a:latin typeface="Microsoft Sans Serif"/>
                <a:cs typeface="Microsoft Sans Serif"/>
              </a:rPr>
              <a:t>realizar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tarea </a:t>
            </a:r>
            <a:r>
              <a:rPr sz="900" spc="10" dirty="0">
                <a:latin typeface="Microsoft Sans Serif"/>
                <a:cs typeface="Microsoft Sans Serif"/>
              </a:rPr>
              <a:t>específica. </a:t>
            </a: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cometía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error,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tenían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volver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0" dirty="0">
                <a:latin typeface="Microsoft Sans Serif"/>
                <a:cs typeface="Microsoft Sans Serif"/>
              </a:rPr>
              <a:t>conectarse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correctamente.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cambio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requería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extensos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cambios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componentes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recableado.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81093" y="1913882"/>
            <a:ext cx="9969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0" dirty="0">
                <a:latin typeface="Microsoft Sans Serif"/>
                <a:cs typeface="Microsoft Sans Serif"/>
              </a:rPr>
              <a:t>METRO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83511" y="2069848"/>
            <a:ext cx="9969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0" dirty="0">
                <a:latin typeface="Microsoft Sans Serif"/>
                <a:cs typeface="Microsoft Sans Serif"/>
              </a:rPr>
              <a:t>METRO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83511" y="2216627"/>
            <a:ext cx="9969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0" dirty="0">
                <a:latin typeface="Microsoft Sans Serif"/>
                <a:cs typeface="Microsoft Sans Serif"/>
              </a:rPr>
              <a:t>METRO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03797" y="1884545"/>
            <a:ext cx="28384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500" spc="-10" dirty="0">
                <a:latin typeface="Microsoft Sans Serif"/>
                <a:cs typeface="Microsoft Sans Serif"/>
              </a:rPr>
              <a:t>OL</a:t>
            </a:r>
            <a:r>
              <a:rPr sz="500" spc="310" dirty="0">
                <a:latin typeface="Microsoft Sans Serif"/>
                <a:cs typeface="Microsoft Sans Serif"/>
              </a:rPr>
              <a:t> </a:t>
            </a:r>
            <a:r>
              <a:rPr sz="750" spc="-15" baseline="-11111" dirty="0">
                <a:latin typeface="Microsoft Sans Serif"/>
                <a:cs typeface="Microsoft Sans Serif"/>
              </a:rPr>
              <a:t>T1</a:t>
            </a:r>
            <a:endParaRPr sz="750" baseline="-11111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906214" y="2040512"/>
            <a:ext cx="322580" cy="248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500" spc="-10" dirty="0">
                <a:latin typeface="Microsoft Sans Serif"/>
                <a:cs typeface="Microsoft Sans Serif"/>
              </a:rPr>
              <a:t>OL</a:t>
            </a:r>
            <a:r>
              <a:rPr sz="500" spc="265" dirty="0">
                <a:latin typeface="Microsoft Sans Serif"/>
                <a:cs typeface="Microsoft Sans Serif"/>
              </a:rPr>
              <a:t> </a:t>
            </a:r>
            <a:r>
              <a:rPr sz="750" u="heavy" spc="-15" baseline="-11111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T2</a:t>
            </a:r>
            <a:r>
              <a:rPr sz="750" u="heavy" spc="82" baseline="-11111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endParaRPr sz="750" baseline="-11111">
              <a:latin typeface="Microsoft Sans Serif"/>
              <a:cs typeface="Microsoft Sans Serif"/>
            </a:endParaRPr>
          </a:p>
          <a:p>
            <a:pPr marL="25400">
              <a:spcBef>
                <a:spcPts val="555"/>
              </a:spcBef>
            </a:pPr>
            <a:r>
              <a:rPr sz="500" spc="-10" dirty="0">
                <a:latin typeface="Microsoft Sans Serif"/>
                <a:cs typeface="Microsoft Sans Serif"/>
              </a:rPr>
              <a:t>OL</a:t>
            </a:r>
            <a:r>
              <a:rPr sz="500" spc="235" dirty="0">
                <a:latin typeface="Microsoft Sans Serif"/>
                <a:cs typeface="Microsoft Sans Serif"/>
              </a:rPr>
              <a:t> </a:t>
            </a:r>
            <a:r>
              <a:rPr sz="750" spc="-15" baseline="-11111" dirty="0">
                <a:latin typeface="Microsoft Sans Serif"/>
                <a:cs typeface="Microsoft Sans Serif"/>
              </a:rPr>
              <a:t>T3</a:t>
            </a:r>
            <a:endParaRPr sz="750" baseline="-11111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010486" y="1955134"/>
            <a:ext cx="410209" cy="40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500" spc="-5" dirty="0">
                <a:latin typeface="Microsoft Sans Serif"/>
                <a:cs typeface="Microsoft Sans Serif"/>
              </a:rPr>
              <a:t>L1</a:t>
            </a:r>
            <a:endParaRPr sz="500">
              <a:latin typeface="Microsoft Sans Serif"/>
              <a:cs typeface="Microsoft Sans Serif"/>
            </a:endParaRPr>
          </a:p>
          <a:p>
            <a:pPr marL="320040" marR="10160" indent="-320675" algn="r">
              <a:lnSpc>
                <a:spcPct val="192600"/>
              </a:lnSpc>
              <a:spcBef>
                <a:spcPts val="45"/>
              </a:spcBef>
            </a:pPr>
            <a:r>
              <a:rPr sz="450" spc="5" dirty="0">
                <a:latin typeface="Microsoft Sans Serif"/>
                <a:cs typeface="Microsoft Sans Serif"/>
              </a:rPr>
              <a:t>460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30" dirty="0">
                <a:latin typeface="Microsoft Sans Serif"/>
                <a:cs typeface="Microsoft Sans Serif"/>
              </a:rPr>
              <a:t>VCA</a:t>
            </a:r>
            <a:r>
              <a:rPr sz="450" dirty="0">
                <a:latin typeface="Microsoft Sans Serif"/>
                <a:cs typeface="Microsoft Sans Serif"/>
              </a:rPr>
              <a:t>      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500" spc="-5" dirty="0">
                <a:latin typeface="Microsoft Sans Serif"/>
                <a:cs typeface="Microsoft Sans Serif"/>
              </a:rPr>
              <a:t>L2  L3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4165" y="2104246"/>
            <a:ext cx="1784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30" dirty="0">
                <a:latin typeface="Microsoft Sans Serif"/>
                <a:cs typeface="Microsoft Sans Serif"/>
              </a:rPr>
              <a:t>Motor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89669" y="2433604"/>
            <a:ext cx="958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-10" dirty="0">
                <a:latin typeface="Microsoft Sans Serif"/>
                <a:cs typeface="Microsoft Sans Serif"/>
              </a:rPr>
              <a:t>OL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70755" y="2549266"/>
            <a:ext cx="495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1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101939" y="2577710"/>
            <a:ext cx="9969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0" dirty="0">
                <a:latin typeface="Microsoft Sans Serif"/>
                <a:cs typeface="Microsoft Sans Serif"/>
              </a:rPr>
              <a:t>METRO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600895" y="2643913"/>
            <a:ext cx="927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-50" dirty="0">
                <a:latin typeface="Microsoft Sans Serif"/>
                <a:cs typeface="Microsoft Sans Serif"/>
              </a:rPr>
              <a:t>RC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84105" y="2971017"/>
            <a:ext cx="2000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24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30" dirty="0">
                <a:latin typeface="Microsoft Sans Serif"/>
                <a:cs typeface="Microsoft Sans Serif"/>
              </a:rPr>
              <a:t>VCA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919627" y="3117971"/>
            <a:ext cx="13208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dirty="0">
                <a:latin typeface="Microsoft Sans Serif"/>
                <a:cs typeface="Microsoft Sans Serif"/>
              </a:rPr>
              <a:t>Comienzo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570443" y="3148863"/>
            <a:ext cx="13398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5" dirty="0">
                <a:latin typeface="Microsoft Sans Serif"/>
                <a:cs typeface="Microsoft Sans Serif"/>
              </a:rPr>
              <a:t>Detener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378009" y="3214819"/>
            <a:ext cx="495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2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334396" y="3208652"/>
            <a:ext cx="927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-50" dirty="0">
                <a:latin typeface="Microsoft Sans Serif"/>
                <a:cs typeface="Microsoft Sans Serif"/>
              </a:rPr>
              <a:t>RC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942827" y="3456670"/>
            <a:ext cx="927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-50" dirty="0">
                <a:latin typeface="Microsoft Sans Serif"/>
                <a:cs typeface="Microsoft Sans Serif"/>
              </a:rPr>
              <a:t>RC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61990" y="3936391"/>
            <a:ext cx="13665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0" dirty="0">
                <a:latin typeface="Arial"/>
                <a:cs typeface="Arial"/>
              </a:rPr>
              <a:t>Ventajas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los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65" dirty="0">
                <a:latin typeface="Arial"/>
                <a:cs typeface="Arial"/>
              </a:rPr>
              <a:t>PLC</a:t>
            </a:r>
            <a:endParaRPr sz="11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57770" y="3916070"/>
            <a:ext cx="424370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dirty="0">
                <a:latin typeface="Microsoft Sans Serif"/>
                <a:cs typeface="Microsoft Sans Serif"/>
              </a:rPr>
              <a:t>capaces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realizar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5" dirty="0">
                <a:latin typeface="Microsoft Sans Serif"/>
                <a:cs typeface="Microsoft Sans Serif"/>
              </a:rPr>
              <a:t>mismas </a:t>
            </a:r>
            <a:r>
              <a:rPr sz="900" spc="20" dirty="0">
                <a:latin typeface="Microsoft Sans Serif"/>
                <a:cs typeface="Microsoft Sans Serif"/>
              </a:rPr>
              <a:t>tareas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cableado, </a:t>
            </a:r>
            <a:r>
              <a:rPr sz="900" spc="25" dirty="0">
                <a:latin typeface="Microsoft Sans Serif"/>
                <a:cs typeface="Microsoft Sans Serif"/>
              </a:rPr>
              <a:t>sino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dirty="0">
                <a:latin typeface="Microsoft Sans Serif"/>
                <a:cs typeface="Microsoft Sans Serif"/>
              </a:rPr>
              <a:t>capaces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muchas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complejas. </a:t>
            </a:r>
            <a:r>
              <a:rPr sz="900" spc="10" dirty="0"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líneas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comunicación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electrónica reemplazan </a:t>
            </a:r>
            <a:r>
              <a:rPr sz="900" spc="45" dirty="0">
                <a:latin typeface="Microsoft Sans Serif"/>
                <a:cs typeface="Microsoft Sans Serif"/>
              </a:rPr>
              <a:t>gran </a:t>
            </a:r>
            <a:r>
              <a:rPr sz="900" spc="40" dirty="0">
                <a:latin typeface="Microsoft Sans Serif"/>
                <a:cs typeface="Microsoft Sans Serif"/>
              </a:rPr>
              <a:t>parte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5" dirty="0">
                <a:latin typeface="Microsoft Sans Serif"/>
                <a:cs typeface="Microsoft Sans Serif"/>
              </a:rPr>
              <a:t>cables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interconexión requeridos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cableado.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tanto,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cableado,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aunque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aún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conectar 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campo,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5" dirty="0">
                <a:latin typeface="Microsoft Sans Serif"/>
                <a:cs typeface="Microsoft Sans Serif"/>
              </a:rPr>
              <a:t>menos </a:t>
            </a:r>
            <a:r>
              <a:rPr sz="900" spc="25" dirty="0">
                <a:latin typeface="Microsoft Sans Serif"/>
                <a:cs typeface="Microsoft Sans Serif"/>
              </a:rPr>
              <a:t>intensivo.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25" dirty="0">
                <a:latin typeface="Microsoft Sans Serif"/>
                <a:cs typeface="Microsoft Sans Serif"/>
              </a:rPr>
              <a:t>facilita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corrección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errores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modificación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57769" y="5418479"/>
            <a:ext cx="3854450" cy="1644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Algunas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ventajas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adicionales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siguientes: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>
              <a:latin typeface="Microsoft Sans Serif"/>
              <a:cs typeface="Microsoft Sans Serif"/>
            </a:endParaRPr>
          </a:p>
          <a:p>
            <a:pPr marL="264795" indent="-252729">
              <a:buSzPct val="164705"/>
              <a:buChar char="•"/>
              <a:tabLst>
                <a:tab pos="264160" algn="l"/>
                <a:tab pos="265430" algn="l"/>
              </a:tabLst>
            </a:pPr>
            <a:r>
              <a:rPr sz="850" spc="20" dirty="0">
                <a:latin typeface="Microsoft Sans Serif"/>
                <a:cs typeface="Microsoft Sans Serif"/>
              </a:rPr>
              <a:t>Tamaño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físico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pequeño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las </a:t>
            </a:r>
            <a:r>
              <a:rPr sz="850" spc="15" dirty="0">
                <a:latin typeface="Microsoft Sans Serif"/>
                <a:cs typeface="Microsoft Sans Serif"/>
              </a:rPr>
              <a:t>soluciones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cableadas.</a:t>
            </a:r>
            <a:endParaRPr sz="850">
              <a:latin typeface="Microsoft Sans Serif"/>
              <a:cs typeface="Microsoft Sans Serif"/>
            </a:endParaRPr>
          </a:p>
          <a:p>
            <a:pPr marL="264795" indent="-252729">
              <a:spcBef>
                <a:spcPts val="560"/>
              </a:spcBef>
              <a:buSzPct val="147368"/>
              <a:buChar char="•"/>
              <a:tabLst>
                <a:tab pos="264160" algn="l"/>
                <a:tab pos="265430" algn="l"/>
              </a:tabLst>
            </a:pPr>
            <a:r>
              <a:rPr sz="950" spc="15" dirty="0">
                <a:latin typeface="Microsoft Sans Serif"/>
                <a:cs typeface="Microsoft Sans Serif"/>
              </a:rPr>
              <a:t>Más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fácil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rápido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hacer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cambios.</a:t>
            </a:r>
            <a:endParaRPr sz="950">
              <a:latin typeface="Microsoft Sans Serif"/>
              <a:cs typeface="Microsoft Sans Serif"/>
            </a:endParaRPr>
          </a:p>
          <a:p>
            <a:pPr marL="264795" indent="-252729">
              <a:spcBef>
                <a:spcPts val="590"/>
              </a:spcBef>
              <a:buSzPct val="155555"/>
              <a:buChar char="•"/>
              <a:tabLst>
                <a:tab pos="264160" algn="l"/>
                <a:tab pos="26543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-60" dirty="0">
                <a:latin typeface="Microsoft Sans Serif"/>
                <a:cs typeface="Microsoft Sans Serif"/>
              </a:rPr>
              <a:t>PLC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tienen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diagnósticos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integrados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funciones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anulación.</a:t>
            </a:r>
            <a:endParaRPr sz="900">
              <a:latin typeface="Microsoft Sans Serif"/>
              <a:cs typeface="Microsoft Sans Serif"/>
            </a:endParaRPr>
          </a:p>
          <a:p>
            <a:pPr marL="264795" indent="-252729">
              <a:spcBef>
                <a:spcPts val="850"/>
              </a:spcBef>
              <a:buSzPct val="215384"/>
              <a:buChar char="•"/>
              <a:tabLst>
                <a:tab pos="264160" algn="l"/>
                <a:tab pos="265430" algn="l"/>
              </a:tabLst>
            </a:pPr>
            <a:r>
              <a:rPr sz="650" spc="-5" dirty="0">
                <a:latin typeface="Microsoft Sans Serif"/>
                <a:cs typeface="Microsoft Sans Serif"/>
              </a:rPr>
              <a:t>Los </a:t>
            </a:r>
            <a:r>
              <a:rPr sz="650" spc="15" dirty="0">
                <a:latin typeface="Microsoft Sans Serif"/>
                <a:cs typeface="Microsoft Sans Serif"/>
              </a:rPr>
              <a:t>diagnósticos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están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disponibles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5" dirty="0">
                <a:latin typeface="Microsoft Sans Serif"/>
                <a:cs typeface="Microsoft Sans Serif"/>
              </a:rPr>
              <a:t>forma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centralizada.</a:t>
            </a:r>
            <a:endParaRPr sz="650">
              <a:latin typeface="Microsoft Sans Serif"/>
              <a:cs typeface="Microsoft Sans Serif"/>
            </a:endParaRPr>
          </a:p>
          <a:p>
            <a:pPr marL="264795" indent="-252729">
              <a:spcBef>
                <a:spcPts val="700"/>
              </a:spcBef>
              <a:buSzPct val="164705"/>
              <a:buChar char="•"/>
              <a:tabLst>
                <a:tab pos="264160" algn="l"/>
                <a:tab pos="265430" algn="l"/>
              </a:tabLst>
            </a:pP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15" dirty="0">
                <a:latin typeface="Microsoft Sans Serif"/>
                <a:cs typeface="Microsoft Sans Serif"/>
              </a:rPr>
              <a:t>aplicaciones</a:t>
            </a:r>
            <a:r>
              <a:rPr sz="850" spc="-10" dirty="0">
                <a:latin typeface="Microsoft Sans Serif"/>
                <a:cs typeface="Microsoft Sans Serif"/>
              </a:rPr>
              <a:t> se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documentar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inmediatamente.</a:t>
            </a:r>
            <a:endParaRPr sz="850">
              <a:latin typeface="Microsoft Sans Serif"/>
              <a:cs typeface="Microsoft Sans Serif"/>
            </a:endParaRPr>
          </a:p>
          <a:p>
            <a:pPr marL="264795" indent="-252729">
              <a:spcBef>
                <a:spcPts val="710"/>
              </a:spcBef>
              <a:buSzPct val="175000"/>
              <a:buChar char="•"/>
              <a:tabLst>
                <a:tab pos="264160" algn="l"/>
                <a:tab pos="265430" algn="l"/>
              </a:tabLst>
            </a:pPr>
            <a:r>
              <a:rPr sz="800" spc="-15" dirty="0">
                <a:latin typeface="Microsoft Sans Serif"/>
                <a:cs typeface="Microsoft Sans Serif"/>
              </a:rPr>
              <a:t>Las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aplicaciones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duplicar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forma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más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rápida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menos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costosa.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62067" y="7253631"/>
            <a:ext cx="15513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5" dirty="0">
                <a:latin typeface="Arial"/>
                <a:cs typeface="Arial"/>
              </a:rPr>
              <a:t>PLC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modulares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Siemens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845" y="7205369"/>
            <a:ext cx="43205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Siemens </a:t>
            </a:r>
            <a:r>
              <a:rPr sz="800" b="1" spc="-50" dirty="0">
                <a:latin typeface="Arial"/>
                <a:cs typeface="Arial"/>
              </a:rPr>
              <a:t>PLC</a:t>
            </a:r>
            <a:r>
              <a:rPr sz="800" b="1" spc="12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SIMATIC </a:t>
            </a:r>
            <a:r>
              <a:rPr sz="800" spc="20" dirty="0">
                <a:latin typeface="Microsoft Sans Serif"/>
                <a:cs typeface="Microsoft Sans Serif"/>
              </a:rPr>
              <a:t>son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5" dirty="0">
                <a:latin typeface="Microsoft Sans Serif"/>
                <a:cs typeface="Microsoft Sans Serif"/>
              </a:rPr>
              <a:t>cimientos sobre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5" dirty="0">
                <a:latin typeface="Microsoft Sans Serif"/>
                <a:cs typeface="Microsoft Sans Serif"/>
              </a:rPr>
              <a:t>asienta </a:t>
            </a:r>
            <a:r>
              <a:rPr sz="800" spc="30" dirty="0">
                <a:latin typeface="Microsoft Sans Serif"/>
                <a:cs typeface="Microsoft Sans Serif"/>
              </a:rPr>
              <a:t>nuestra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b="1" spc="25" dirty="0">
                <a:latin typeface="Arial"/>
                <a:cs typeface="Arial"/>
              </a:rPr>
              <a:t>Automatización </a:t>
            </a:r>
            <a:r>
              <a:rPr sz="800" b="1" spc="35" dirty="0">
                <a:latin typeface="Arial"/>
                <a:cs typeface="Arial"/>
              </a:rPr>
              <a:t>Totalmente </a:t>
            </a:r>
            <a:r>
              <a:rPr sz="800" b="1" spc="40" dirty="0">
                <a:latin typeface="Arial"/>
                <a:cs typeface="Arial"/>
              </a:rPr>
              <a:t>Integrada </a:t>
            </a:r>
            <a:r>
              <a:rPr sz="800" b="1" spc="5" dirty="0">
                <a:latin typeface="Arial"/>
                <a:cs typeface="Arial"/>
              </a:rPr>
              <a:t>(TIA)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5" dirty="0">
                <a:latin typeface="Microsoft Sans Serif"/>
                <a:cs typeface="Microsoft Sans Serif"/>
              </a:rPr>
              <a:t>basa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0" dirty="0">
                <a:latin typeface="Microsoft Sans Serif"/>
                <a:cs typeface="Microsoft Sans Serif"/>
              </a:rPr>
              <a:t>concepto. </a:t>
            </a:r>
            <a:r>
              <a:rPr sz="800" spc="25" dirty="0">
                <a:latin typeface="Microsoft Sans Serif"/>
                <a:cs typeface="Microsoft Sans Serif"/>
              </a:rPr>
              <a:t>Debido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necesidades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usuarios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finales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fabricantes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máquinas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varían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ampliamente,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PLC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SIMATIC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están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disponibles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como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controladores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modulares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convencionales,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productos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automatización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integrados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como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controladores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basados</a:t>
            </a:r>
            <a:r>
              <a:rPr sz="800" spc="19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45" dirty="0">
                <a:latin typeface="Microsoft Sans Serif"/>
                <a:cs typeface="Microsoft Sans Serif"/>
              </a:rPr>
              <a:t>PC.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7846" y="8305189"/>
            <a:ext cx="43059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latin typeface="Arial"/>
                <a:cs typeface="Arial"/>
              </a:rPr>
              <a:t>Controladores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SIMATIC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modulares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optimizados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tareas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adaptar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cumplir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requisitos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30" dirty="0">
                <a:latin typeface="Microsoft Sans Serif"/>
                <a:cs typeface="Microsoft Sans Serif"/>
              </a:rPr>
              <a:t>utilizando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 </a:t>
            </a:r>
            <a:r>
              <a:rPr sz="900" spc="25" dirty="0">
                <a:latin typeface="Microsoft Sans Serif"/>
                <a:cs typeface="Microsoft Sans Serif"/>
              </a:rPr>
              <a:t>enchufables </a:t>
            </a:r>
            <a:r>
              <a:rPr sz="900" spc="30" dirty="0">
                <a:latin typeface="Microsoft Sans Serif"/>
                <a:cs typeface="Microsoft Sans Serif"/>
              </a:rPr>
              <a:t>para entrada/salida </a:t>
            </a:r>
            <a:r>
              <a:rPr sz="900" spc="-35" dirty="0">
                <a:latin typeface="Microsoft Sans Serif"/>
                <a:cs typeface="Microsoft Sans Serif"/>
              </a:rPr>
              <a:t>(E/S), </a:t>
            </a:r>
            <a:r>
              <a:rPr sz="900" spc="25" dirty="0">
                <a:latin typeface="Microsoft Sans Serif"/>
                <a:cs typeface="Microsoft Sans Serif"/>
              </a:rPr>
              <a:t>funciones </a:t>
            </a:r>
            <a:r>
              <a:rPr sz="900" spc="5" dirty="0">
                <a:latin typeface="Microsoft Sans Serif"/>
                <a:cs typeface="Microsoft Sans Serif"/>
              </a:rPr>
              <a:t>especiales y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comunicaciones.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Entre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ejemplos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productos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categoría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incluyen: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LOGO!,</a:t>
            </a:r>
            <a:r>
              <a:rPr sz="900" spc="-10" dirty="0">
                <a:latin typeface="Microsoft Sans Serif"/>
                <a:cs typeface="Microsoft Sans Serif"/>
              </a:rPr>
              <a:t> S7-200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S7-200 </a:t>
            </a:r>
            <a:r>
              <a:rPr sz="900" spc="35" dirty="0">
                <a:latin typeface="Microsoft Sans Serif"/>
                <a:cs typeface="Microsoft Sans Serif"/>
              </a:rPr>
              <a:t>productos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microautomatización,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3885" y="1241298"/>
            <a:ext cx="823594" cy="1989455"/>
            <a:chOff x="2919285" y="1241297"/>
            <a:chExt cx="823594" cy="1989455"/>
          </a:xfrm>
        </p:grpSpPr>
        <p:sp>
          <p:nvSpPr>
            <p:cNvPr id="3" name="object 3"/>
            <p:cNvSpPr/>
            <p:nvPr/>
          </p:nvSpPr>
          <p:spPr>
            <a:xfrm>
              <a:off x="2921952" y="1245488"/>
              <a:ext cx="719455" cy="69850"/>
            </a:xfrm>
            <a:custGeom>
              <a:avLst/>
              <a:gdLst/>
              <a:ahLst/>
              <a:cxnLst/>
              <a:rect l="l" t="t" r="r" b="b"/>
              <a:pathLst>
                <a:path w="719454" h="69850">
                  <a:moveTo>
                    <a:pt x="138722" y="0"/>
                  </a:moveTo>
                  <a:lnTo>
                    <a:pt x="0" y="67182"/>
                  </a:lnTo>
                  <a:lnTo>
                    <a:pt x="327279" y="69354"/>
                  </a:lnTo>
                  <a:lnTo>
                    <a:pt x="338124" y="65023"/>
                  </a:lnTo>
                  <a:lnTo>
                    <a:pt x="654583" y="65023"/>
                  </a:lnTo>
                  <a:lnTo>
                    <a:pt x="719061" y="2158"/>
                  </a:lnTo>
                  <a:lnTo>
                    <a:pt x="13872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1952" y="1245488"/>
              <a:ext cx="719455" cy="69850"/>
            </a:xfrm>
            <a:custGeom>
              <a:avLst/>
              <a:gdLst/>
              <a:ahLst/>
              <a:cxnLst/>
              <a:rect l="l" t="t" r="r" b="b"/>
              <a:pathLst>
                <a:path w="719454" h="69850">
                  <a:moveTo>
                    <a:pt x="0" y="67182"/>
                  </a:moveTo>
                  <a:lnTo>
                    <a:pt x="327279" y="69354"/>
                  </a:lnTo>
                  <a:lnTo>
                    <a:pt x="338124" y="65023"/>
                  </a:lnTo>
                  <a:lnTo>
                    <a:pt x="494182" y="65023"/>
                  </a:lnTo>
                  <a:lnTo>
                    <a:pt x="654583" y="65023"/>
                  </a:lnTo>
                  <a:lnTo>
                    <a:pt x="719061" y="2158"/>
                  </a:lnTo>
                  <a:lnTo>
                    <a:pt x="138722" y="0"/>
                  </a:lnTo>
                  <a:lnTo>
                    <a:pt x="0" y="671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49054" y="1304531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24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64624" y="1296822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37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0207" y="1289088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24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95790" y="1281379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24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11360" y="1273657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14154" y="1266736"/>
              <a:ext cx="83185" cy="40640"/>
            </a:xfrm>
            <a:custGeom>
              <a:avLst/>
              <a:gdLst/>
              <a:ahLst/>
              <a:cxnLst/>
              <a:rect l="l" t="t" r="r" b="b"/>
              <a:pathLst>
                <a:path w="83185" h="40640">
                  <a:moveTo>
                    <a:pt x="9613" y="0"/>
                  </a:moveTo>
                  <a:lnTo>
                    <a:pt x="82613" y="0"/>
                  </a:lnTo>
                </a:path>
                <a:path w="83185" h="40640">
                  <a:moveTo>
                    <a:pt x="0" y="40246"/>
                  </a:moveTo>
                  <a:lnTo>
                    <a:pt x="72999" y="40246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29737" y="1283804"/>
              <a:ext cx="104775" cy="15875"/>
            </a:xfrm>
            <a:custGeom>
              <a:avLst/>
              <a:gdLst/>
              <a:ahLst/>
              <a:cxnLst/>
              <a:rect l="l" t="t" r="r" b="b"/>
              <a:pathLst>
                <a:path w="104775" h="15875">
                  <a:moveTo>
                    <a:pt x="0" y="15455"/>
                  </a:moveTo>
                  <a:lnTo>
                    <a:pt x="72999" y="15455"/>
                  </a:lnTo>
                </a:path>
                <a:path w="104775" h="15875">
                  <a:moveTo>
                    <a:pt x="15570" y="7734"/>
                  </a:moveTo>
                  <a:lnTo>
                    <a:pt x="88569" y="7734"/>
                  </a:lnTo>
                </a:path>
                <a:path w="104775" h="15875">
                  <a:moveTo>
                    <a:pt x="31153" y="0"/>
                  </a:moveTo>
                  <a:lnTo>
                    <a:pt x="104152" y="0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79648" y="127528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24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95218" y="1267548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24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88843" y="1306169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37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01251" y="1283804"/>
              <a:ext cx="104775" cy="15875"/>
            </a:xfrm>
            <a:custGeom>
              <a:avLst/>
              <a:gdLst/>
              <a:ahLst/>
              <a:cxnLst/>
              <a:rect l="l" t="t" r="r" b="b"/>
              <a:pathLst>
                <a:path w="104775" h="15875">
                  <a:moveTo>
                    <a:pt x="0" y="15455"/>
                  </a:moveTo>
                  <a:lnTo>
                    <a:pt x="72999" y="15455"/>
                  </a:lnTo>
                </a:path>
                <a:path w="104775" h="15875">
                  <a:moveTo>
                    <a:pt x="15582" y="7734"/>
                  </a:moveTo>
                  <a:lnTo>
                    <a:pt x="88582" y="7734"/>
                  </a:lnTo>
                </a:path>
                <a:path w="104775" h="15875">
                  <a:moveTo>
                    <a:pt x="31165" y="0"/>
                  </a:moveTo>
                  <a:lnTo>
                    <a:pt x="104165" y="0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51174" y="127528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11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66745" y="1267548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24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75825" y="1308607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87471" y="130087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99130" y="1293152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10775" y="128544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24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22421" y="1277721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34080" y="1269987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4" y="819"/>
                  </a:moveTo>
                  <a:lnTo>
                    <a:pt x="69811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68484" y="1303731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24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76955" y="1289100"/>
              <a:ext cx="85090" cy="8255"/>
            </a:xfrm>
            <a:custGeom>
              <a:avLst/>
              <a:gdLst/>
              <a:ahLst/>
              <a:cxnLst/>
              <a:rect l="l" t="t" r="r" b="b"/>
              <a:pathLst>
                <a:path w="85089" h="8255">
                  <a:moveTo>
                    <a:pt x="0" y="7721"/>
                  </a:moveTo>
                  <a:lnTo>
                    <a:pt x="72999" y="7721"/>
                  </a:lnTo>
                </a:path>
                <a:path w="85089" h="8255">
                  <a:moveTo>
                    <a:pt x="11645" y="0"/>
                  </a:moveTo>
                  <a:lnTo>
                    <a:pt x="84645" y="0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03435" y="128055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24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15081" y="1272832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23564" y="1265929"/>
              <a:ext cx="84455" cy="38735"/>
            </a:xfrm>
            <a:custGeom>
              <a:avLst/>
              <a:gdLst/>
              <a:ahLst/>
              <a:cxnLst/>
              <a:rect l="l" t="t" r="r" b="b"/>
              <a:pathLst>
                <a:path w="84454" h="38734">
                  <a:moveTo>
                    <a:pt x="0" y="0"/>
                  </a:moveTo>
                  <a:lnTo>
                    <a:pt x="72986" y="0"/>
                  </a:lnTo>
                </a:path>
                <a:path w="84454" h="38734">
                  <a:moveTo>
                    <a:pt x="10833" y="38607"/>
                  </a:moveTo>
                  <a:lnTo>
                    <a:pt x="83832" y="38607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46043" y="1289100"/>
              <a:ext cx="85090" cy="8255"/>
            </a:xfrm>
            <a:custGeom>
              <a:avLst/>
              <a:gdLst/>
              <a:ahLst/>
              <a:cxnLst/>
              <a:rect l="l" t="t" r="r" b="b"/>
              <a:pathLst>
                <a:path w="85089" h="8255">
                  <a:moveTo>
                    <a:pt x="0" y="7721"/>
                  </a:moveTo>
                  <a:lnTo>
                    <a:pt x="72999" y="7721"/>
                  </a:lnTo>
                </a:path>
                <a:path w="85089" h="8255">
                  <a:moveTo>
                    <a:pt x="11645" y="0"/>
                  </a:moveTo>
                  <a:lnTo>
                    <a:pt x="84658" y="0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72510" y="128055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37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84169" y="1272832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95827" y="126512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11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31857" y="1302105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42690" y="129438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48659" y="1286649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11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60305" y="1278928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11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73577" y="1271219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24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7907" y="1263497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03383" y="1300467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9"/>
                  </a:moveTo>
                  <a:lnTo>
                    <a:pt x="69824" y="819"/>
                  </a:lnTo>
                </a:path>
              </a:pathLst>
            </a:custGeom>
            <a:ln w="79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14229" y="1292758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11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20173" y="1285024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31831" y="1277315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06"/>
                  </a:moveTo>
                  <a:lnTo>
                    <a:pt x="69824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545103" y="1269593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49446" y="1261871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24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20873" y="1310512"/>
              <a:ext cx="662305" cy="1917700"/>
            </a:xfrm>
            <a:custGeom>
              <a:avLst/>
              <a:gdLst/>
              <a:ahLst/>
              <a:cxnLst/>
              <a:rect l="l" t="t" r="r" b="b"/>
              <a:pathLst>
                <a:path w="662304" h="1917700">
                  <a:moveTo>
                    <a:pt x="655662" y="0"/>
                  </a:moveTo>
                  <a:lnTo>
                    <a:pt x="339204" y="0"/>
                  </a:lnTo>
                  <a:lnTo>
                    <a:pt x="328358" y="4330"/>
                  </a:lnTo>
                  <a:lnTo>
                    <a:pt x="1079" y="2158"/>
                  </a:lnTo>
                  <a:lnTo>
                    <a:pt x="0" y="1907349"/>
                  </a:lnTo>
                  <a:lnTo>
                    <a:pt x="17348" y="1917103"/>
                  </a:lnTo>
                  <a:lnTo>
                    <a:pt x="319709" y="1916010"/>
                  </a:lnTo>
                  <a:lnTo>
                    <a:pt x="325120" y="1909508"/>
                  </a:lnTo>
                  <a:lnTo>
                    <a:pt x="338124" y="1908428"/>
                  </a:lnTo>
                  <a:lnTo>
                    <a:pt x="485521" y="1907349"/>
                  </a:lnTo>
                  <a:lnTo>
                    <a:pt x="494195" y="1901939"/>
                  </a:lnTo>
                  <a:lnTo>
                    <a:pt x="506107" y="1900847"/>
                  </a:lnTo>
                  <a:lnTo>
                    <a:pt x="510438" y="1909508"/>
                  </a:lnTo>
                  <a:lnTo>
                    <a:pt x="662165" y="1909508"/>
                  </a:lnTo>
                  <a:lnTo>
                    <a:pt x="659460" y="874547"/>
                  </a:lnTo>
                  <a:lnTo>
                    <a:pt x="650786" y="871308"/>
                  </a:lnTo>
                  <a:lnTo>
                    <a:pt x="649160" y="846391"/>
                  </a:lnTo>
                  <a:lnTo>
                    <a:pt x="661085" y="844753"/>
                  </a:lnTo>
                  <a:lnTo>
                    <a:pt x="655662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20873" y="1310512"/>
              <a:ext cx="662305" cy="1917700"/>
            </a:xfrm>
            <a:custGeom>
              <a:avLst/>
              <a:gdLst/>
              <a:ahLst/>
              <a:cxnLst/>
              <a:rect l="l" t="t" r="r" b="b"/>
              <a:pathLst>
                <a:path w="662304" h="1917700">
                  <a:moveTo>
                    <a:pt x="1079" y="2158"/>
                  </a:moveTo>
                  <a:lnTo>
                    <a:pt x="0" y="1907349"/>
                  </a:lnTo>
                  <a:lnTo>
                    <a:pt x="17348" y="1917103"/>
                  </a:lnTo>
                  <a:lnTo>
                    <a:pt x="319709" y="1916010"/>
                  </a:lnTo>
                  <a:lnTo>
                    <a:pt x="325120" y="1909508"/>
                  </a:lnTo>
                  <a:lnTo>
                    <a:pt x="338124" y="1908428"/>
                  </a:lnTo>
                  <a:lnTo>
                    <a:pt x="485521" y="1907349"/>
                  </a:lnTo>
                  <a:lnTo>
                    <a:pt x="494195" y="1901939"/>
                  </a:lnTo>
                  <a:lnTo>
                    <a:pt x="506107" y="1900847"/>
                  </a:lnTo>
                  <a:lnTo>
                    <a:pt x="510438" y="1909508"/>
                  </a:lnTo>
                  <a:lnTo>
                    <a:pt x="662165" y="1909508"/>
                  </a:lnTo>
                  <a:lnTo>
                    <a:pt x="659460" y="874547"/>
                  </a:lnTo>
                  <a:lnTo>
                    <a:pt x="650786" y="871308"/>
                  </a:lnTo>
                  <a:lnTo>
                    <a:pt x="649160" y="846391"/>
                  </a:lnTo>
                  <a:lnTo>
                    <a:pt x="661085" y="844753"/>
                  </a:lnTo>
                  <a:lnTo>
                    <a:pt x="655662" y="0"/>
                  </a:lnTo>
                  <a:lnTo>
                    <a:pt x="339204" y="0"/>
                  </a:lnTo>
                  <a:lnTo>
                    <a:pt x="328358" y="4330"/>
                  </a:lnTo>
                  <a:lnTo>
                    <a:pt x="1079" y="215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90430" y="2032266"/>
              <a:ext cx="54610" cy="60960"/>
            </a:xfrm>
            <a:custGeom>
              <a:avLst/>
              <a:gdLst/>
              <a:ahLst/>
              <a:cxnLst/>
              <a:rect l="l" t="t" r="r" b="b"/>
              <a:pathLst>
                <a:path w="54610" h="60960">
                  <a:moveTo>
                    <a:pt x="21678" y="0"/>
                  </a:moveTo>
                  <a:lnTo>
                    <a:pt x="0" y="0"/>
                  </a:lnTo>
                  <a:lnTo>
                    <a:pt x="0" y="60693"/>
                  </a:lnTo>
                  <a:lnTo>
                    <a:pt x="32512" y="60693"/>
                  </a:lnTo>
                  <a:lnTo>
                    <a:pt x="30340" y="52019"/>
                  </a:lnTo>
                  <a:lnTo>
                    <a:pt x="54190" y="49847"/>
                  </a:lnTo>
                  <a:lnTo>
                    <a:pt x="54190" y="4330"/>
                  </a:lnTo>
                  <a:lnTo>
                    <a:pt x="36842" y="4330"/>
                  </a:lnTo>
                  <a:lnTo>
                    <a:pt x="36842" y="10833"/>
                  </a:lnTo>
                  <a:lnTo>
                    <a:pt x="21678" y="13004"/>
                  </a:lnTo>
                  <a:lnTo>
                    <a:pt x="2167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90430" y="2032266"/>
              <a:ext cx="54610" cy="60960"/>
            </a:xfrm>
            <a:custGeom>
              <a:avLst/>
              <a:gdLst/>
              <a:ahLst/>
              <a:cxnLst/>
              <a:rect l="l" t="t" r="r" b="b"/>
              <a:pathLst>
                <a:path w="54610" h="60960">
                  <a:moveTo>
                    <a:pt x="0" y="0"/>
                  </a:moveTo>
                  <a:lnTo>
                    <a:pt x="0" y="60693"/>
                  </a:lnTo>
                  <a:lnTo>
                    <a:pt x="32512" y="60693"/>
                  </a:lnTo>
                  <a:lnTo>
                    <a:pt x="30340" y="52019"/>
                  </a:lnTo>
                  <a:lnTo>
                    <a:pt x="54190" y="49847"/>
                  </a:lnTo>
                  <a:lnTo>
                    <a:pt x="54190" y="4330"/>
                  </a:lnTo>
                  <a:lnTo>
                    <a:pt x="36842" y="4330"/>
                  </a:lnTo>
                  <a:lnTo>
                    <a:pt x="36842" y="10833"/>
                  </a:lnTo>
                  <a:lnTo>
                    <a:pt x="21678" y="13004"/>
                  </a:lnTo>
                  <a:lnTo>
                    <a:pt x="2167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57321" y="1880539"/>
              <a:ext cx="54610" cy="60960"/>
            </a:xfrm>
            <a:custGeom>
              <a:avLst/>
              <a:gdLst/>
              <a:ahLst/>
              <a:cxnLst/>
              <a:rect l="l" t="t" r="r" b="b"/>
              <a:pathLst>
                <a:path w="54610" h="60960">
                  <a:moveTo>
                    <a:pt x="21678" y="0"/>
                  </a:moveTo>
                  <a:lnTo>
                    <a:pt x="0" y="0"/>
                  </a:lnTo>
                  <a:lnTo>
                    <a:pt x="0" y="60693"/>
                  </a:lnTo>
                  <a:lnTo>
                    <a:pt x="32512" y="60693"/>
                  </a:lnTo>
                  <a:lnTo>
                    <a:pt x="30340" y="52031"/>
                  </a:lnTo>
                  <a:lnTo>
                    <a:pt x="54190" y="49847"/>
                  </a:lnTo>
                  <a:lnTo>
                    <a:pt x="54190" y="4343"/>
                  </a:lnTo>
                  <a:lnTo>
                    <a:pt x="36842" y="4343"/>
                  </a:lnTo>
                  <a:lnTo>
                    <a:pt x="36842" y="10845"/>
                  </a:lnTo>
                  <a:lnTo>
                    <a:pt x="21678" y="13004"/>
                  </a:lnTo>
                  <a:lnTo>
                    <a:pt x="21678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57321" y="1880539"/>
              <a:ext cx="54610" cy="60960"/>
            </a:xfrm>
            <a:custGeom>
              <a:avLst/>
              <a:gdLst/>
              <a:ahLst/>
              <a:cxnLst/>
              <a:rect l="l" t="t" r="r" b="b"/>
              <a:pathLst>
                <a:path w="54610" h="60960">
                  <a:moveTo>
                    <a:pt x="0" y="0"/>
                  </a:moveTo>
                  <a:lnTo>
                    <a:pt x="0" y="60693"/>
                  </a:lnTo>
                  <a:lnTo>
                    <a:pt x="32512" y="60693"/>
                  </a:lnTo>
                  <a:lnTo>
                    <a:pt x="30340" y="52031"/>
                  </a:lnTo>
                  <a:lnTo>
                    <a:pt x="54190" y="49847"/>
                  </a:lnTo>
                  <a:lnTo>
                    <a:pt x="54190" y="4343"/>
                  </a:lnTo>
                  <a:lnTo>
                    <a:pt x="36842" y="4343"/>
                  </a:lnTo>
                  <a:lnTo>
                    <a:pt x="36842" y="10845"/>
                  </a:lnTo>
                  <a:lnTo>
                    <a:pt x="21678" y="13004"/>
                  </a:lnTo>
                  <a:lnTo>
                    <a:pt x="2167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15093" y="1488223"/>
              <a:ext cx="190500" cy="351155"/>
            </a:xfrm>
            <a:custGeom>
              <a:avLst/>
              <a:gdLst/>
              <a:ahLst/>
              <a:cxnLst/>
              <a:rect l="l" t="t" r="r" b="b"/>
              <a:pathLst>
                <a:path w="190500" h="351155">
                  <a:moveTo>
                    <a:pt x="22758" y="333781"/>
                  </a:moveTo>
                  <a:lnTo>
                    <a:pt x="0" y="333781"/>
                  </a:lnTo>
                  <a:lnTo>
                    <a:pt x="0" y="351129"/>
                  </a:lnTo>
                  <a:lnTo>
                    <a:pt x="22758" y="351129"/>
                  </a:lnTo>
                  <a:lnTo>
                    <a:pt x="22758" y="333781"/>
                  </a:lnTo>
                  <a:close/>
                </a:path>
                <a:path w="190500" h="351155">
                  <a:moveTo>
                    <a:pt x="22758" y="301282"/>
                  </a:moveTo>
                  <a:lnTo>
                    <a:pt x="0" y="301282"/>
                  </a:lnTo>
                  <a:lnTo>
                    <a:pt x="0" y="318617"/>
                  </a:lnTo>
                  <a:lnTo>
                    <a:pt x="22758" y="318617"/>
                  </a:lnTo>
                  <a:lnTo>
                    <a:pt x="22758" y="301282"/>
                  </a:lnTo>
                  <a:close/>
                </a:path>
                <a:path w="190500" h="351155">
                  <a:moveTo>
                    <a:pt x="22758" y="199402"/>
                  </a:moveTo>
                  <a:lnTo>
                    <a:pt x="0" y="199402"/>
                  </a:lnTo>
                  <a:lnTo>
                    <a:pt x="0" y="216750"/>
                  </a:lnTo>
                  <a:lnTo>
                    <a:pt x="22758" y="216750"/>
                  </a:lnTo>
                  <a:lnTo>
                    <a:pt x="22758" y="199402"/>
                  </a:lnTo>
                  <a:close/>
                </a:path>
                <a:path w="190500" h="351155">
                  <a:moveTo>
                    <a:pt x="22758" y="99707"/>
                  </a:moveTo>
                  <a:lnTo>
                    <a:pt x="0" y="99707"/>
                  </a:lnTo>
                  <a:lnTo>
                    <a:pt x="0" y="117043"/>
                  </a:lnTo>
                  <a:lnTo>
                    <a:pt x="22758" y="117043"/>
                  </a:lnTo>
                  <a:lnTo>
                    <a:pt x="22758" y="99707"/>
                  </a:lnTo>
                  <a:close/>
                </a:path>
                <a:path w="190500" h="351155">
                  <a:moveTo>
                    <a:pt x="22758" y="68275"/>
                  </a:moveTo>
                  <a:lnTo>
                    <a:pt x="0" y="68275"/>
                  </a:lnTo>
                  <a:lnTo>
                    <a:pt x="0" y="85623"/>
                  </a:lnTo>
                  <a:lnTo>
                    <a:pt x="22758" y="85623"/>
                  </a:lnTo>
                  <a:lnTo>
                    <a:pt x="22758" y="68275"/>
                  </a:lnTo>
                  <a:close/>
                </a:path>
                <a:path w="190500" h="351155">
                  <a:moveTo>
                    <a:pt x="22758" y="36855"/>
                  </a:moveTo>
                  <a:lnTo>
                    <a:pt x="0" y="36855"/>
                  </a:lnTo>
                  <a:lnTo>
                    <a:pt x="0" y="54190"/>
                  </a:lnTo>
                  <a:lnTo>
                    <a:pt x="22758" y="54190"/>
                  </a:lnTo>
                  <a:lnTo>
                    <a:pt x="22758" y="36855"/>
                  </a:lnTo>
                  <a:close/>
                </a:path>
                <a:path w="190500" h="351155">
                  <a:moveTo>
                    <a:pt x="22758" y="12"/>
                  </a:moveTo>
                  <a:lnTo>
                    <a:pt x="0" y="12"/>
                  </a:lnTo>
                  <a:lnTo>
                    <a:pt x="0" y="17360"/>
                  </a:lnTo>
                  <a:lnTo>
                    <a:pt x="22758" y="17360"/>
                  </a:lnTo>
                  <a:lnTo>
                    <a:pt x="22758" y="12"/>
                  </a:lnTo>
                  <a:close/>
                </a:path>
                <a:path w="190500" h="351155">
                  <a:moveTo>
                    <a:pt x="187490" y="331622"/>
                  </a:moveTo>
                  <a:lnTo>
                    <a:pt x="164731" y="331622"/>
                  </a:lnTo>
                  <a:lnTo>
                    <a:pt x="164731" y="348970"/>
                  </a:lnTo>
                  <a:lnTo>
                    <a:pt x="187490" y="348970"/>
                  </a:lnTo>
                  <a:lnTo>
                    <a:pt x="187490" y="331622"/>
                  </a:lnTo>
                  <a:close/>
                </a:path>
                <a:path w="190500" h="351155">
                  <a:moveTo>
                    <a:pt x="187490" y="299123"/>
                  </a:moveTo>
                  <a:lnTo>
                    <a:pt x="164731" y="299123"/>
                  </a:lnTo>
                  <a:lnTo>
                    <a:pt x="164731" y="316458"/>
                  </a:lnTo>
                  <a:lnTo>
                    <a:pt x="187490" y="316458"/>
                  </a:lnTo>
                  <a:lnTo>
                    <a:pt x="187490" y="299123"/>
                  </a:lnTo>
                  <a:close/>
                </a:path>
                <a:path w="190500" h="351155">
                  <a:moveTo>
                    <a:pt x="189649" y="164731"/>
                  </a:moveTo>
                  <a:lnTo>
                    <a:pt x="166890" y="164731"/>
                  </a:lnTo>
                  <a:lnTo>
                    <a:pt x="166890" y="182079"/>
                  </a:lnTo>
                  <a:lnTo>
                    <a:pt x="189649" y="182079"/>
                  </a:lnTo>
                  <a:lnTo>
                    <a:pt x="189649" y="164731"/>
                  </a:lnTo>
                  <a:close/>
                </a:path>
                <a:path w="190500" h="351155">
                  <a:moveTo>
                    <a:pt x="189649" y="132232"/>
                  </a:moveTo>
                  <a:lnTo>
                    <a:pt x="166890" y="132232"/>
                  </a:lnTo>
                  <a:lnTo>
                    <a:pt x="166890" y="149567"/>
                  </a:lnTo>
                  <a:lnTo>
                    <a:pt x="189649" y="149567"/>
                  </a:lnTo>
                  <a:lnTo>
                    <a:pt x="189649" y="132232"/>
                  </a:lnTo>
                  <a:close/>
                </a:path>
                <a:path w="190500" h="351155">
                  <a:moveTo>
                    <a:pt x="190271" y="62865"/>
                  </a:moveTo>
                  <a:lnTo>
                    <a:pt x="167513" y="62865"/>
                  </a:lnTo>
                  <a:lnTo>
                    <a:pt x="167513" y="80200"/>
                  </a:lnTo>
                  <a:lnTo>
                    <a:pt x="190271" y="80200"/>
                  </a:lnTo>
                  <a:lnTo>
                    <a:pt x="190271" y="62865"/>
                  </a:lnTo>
                  <a:close/>
                </a:path>
                <a:path w="190500" h="351155">
                  <a:moveTo>
                    <a:pt x="190271" y="31419"/>
                  </a:moveTo>
                  <a:lnTo>
                    <a:pt x="167513" y="31419"/>
                  </a:lnTo>
                  <a:lnTo>
                    <a:pt x="167513" y="48780"/>
                  </a:lnTo>
                  <a:lnTo>
                    <a:pt x="190271" y="48780"/>
                  </a:lnTo>
                  <a:lnTo>
                    <a:pt x="190271" y="31419"/>
                  </a:lnTo>
                  <a:close/>
                </a:path>
                <a:path w="190500" h="351155">
                  <a:moveTo>
                    <a:pt x="190271" y="0"/>
                  </a:moveTo>
                  <a:lnTo>
                    <a:pt x="167513" y="0"/>
                  </a:lnTo>
                  <a:lnTo>
                    <a:pt x="167513" y="17348"/>
                  </a:lnTo>
                  <a:lnTo>
                    <a:pt x="190271" y="17348"/>
                  </a:lnTo>
                  <a:lnTo>
                    <a:pt x="1902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37129" y="1247647"/>
              <a:ext cx="581025" cy="1964055"/>
            </a:xfrm>
            <a:custGeom>
              <a:avLst/>
              <a:gdLst/>
              <a:ahLst/>
              <a:cxnLst/>
              <a:rect l="l" t="t" r="r" b="b"/>
              <a:pathLst>
                <a:path w="581025" h="1964055">
                  <a:moveTo>
                    <a:pt x="28181" y="134378"/>
                  </a:moveTo>
                  <a:lnTo>
                    <a:pt x="0" y="134378"/>
                  </a:lnTo>
                  <a:lnTo>
                    <a:pt x="0" y="99695"/>
                  </a:lnTo>
                  <a:lnTo>
                    <a:pt x="28181" y="99695"/>
                  </a:lnTo>
                  <a:lnTo>
                    <a:pt x="28181" y="134378"/>
                  </a:lnTo>
                  <a:close/>
                </a:path>
                <a:path w="581025" h="1964055">
                  <a:moveTo>
                    <a:pt x="361962" y="136537"/>
                  </a:moveTo>
                  <a:lnTo>
                    <a:pt x="333781" y="136537"/>
                  </a:lnTo>
                  <a:lnTo>
                    <a:pt x="333781" y="101866"/>
                  </a:lnTo>
                  <a:lnTo>
                    <a:pt x="361962" y="101866"/>
                  </a:lnTo>
                  <a:lnTo>
                    <a:pt x="361962" y="136537"/>
                  </a:lnTo>
                  <a:close/>
                </a:path>
                <a:path w="581025" h="1964055">
                  <a:moveTo>
                    <a:pt x="522363" y="132194"/>
                  </a:moveTo>
                  <a:lnTo>
                    <a:pt x="494182" y="132194"/>
                  </a:lnTo>
                  <a:lnTo>
                    <a:pt x="494182" y="97536"/>
                  </a:lnTo>
                  <a:lnTo>
                    <a:pt x="522363" y="97536"/>
                  </a:lnTo>
                  <a:lnTo>
                    <a:pt x="522363" y="132194"/>
                  </a:lnTo>
                  <a:close/>
                </a:path>
                <a:path w="581025" h="1964055">
                  <a:moveTo>
                    <a:pt x="420484" y="117043"/>
                  </a:moveTo>
                  <a:lnTo>
                    <a:pt x="418781" y="125475"/>
                  </a:lnTo>
                  <a:lnTo>
                    <a:pt x="414137" y="132362"/>
                  </a:lnTo>
                  <a:lnTo>
                    <a:pt x="407250" y="137006"/>
                  </a:lnTo>
                  <a:lnTo>
                    <a:pt x="398818" y="138709"/>
                  </a:lnTo>
                  <a:lnTo>
                    <a:pt x="390378" y="137006"/>
                  </a:lnTo>
                  <a:lnTo>
                    <a:pt x="383487" y="132362"/>
                  </a:lnTo>
                  <a:lnTo>
                    <a:pt x="378842" y="125475"/>
                  </a:lnTo>
                  <a:lnTo>
                    <a:pt x="377139" y="117043"/>
                  </a:lnTo>
                  <a:lnTo>
                    <a:pt x="378842" y="108598"/>
                  </a:lnTo>
                  <a:lnTo>
                    <a:pt x="383487" y="101707"/>
                  </a:lnTo>
                  <a:lnTo>
                    <a:pt x="390378" y="97065"/>
                  </a:lnTo>
                  <a:lnTo>
                    <a:pt x="398818" y="95364"/>
                  </a:lnTo>
                  <a:lnTo>
                    <a:pt x="407250" y="97065"/>
                  </a:lnTo>
                  <a:lnTo>
                    <a:pt x="414137" y="101707"/>
                  </a:lnTo>
                  <a:lnTo>
                    <a:pt x="418781" y="108598"/>
                  </a:lnTo>
                  <a:lnTo>
                    <a:pt x="420484" y="117043"/>
                  </a:lnTo>
                  <a:close/>
                </a:path>
                <a:path w="581025" h="1964055">
                  <a:moveTo>
                    <a:pt x="84531" y="121373"/>
                  </a:moveTo>
                  <a:lnTo>
                    <a:pt x="82828" y="129811"/>
                  </a:lnTo>
                  <a:lnTo>
                    <a:pt x="78184" y="136698"/>
                  </a:lnTo>
                  <a:lnTo>
                    <a:pt x="71297" y="141338"/>
                  </a:lnTo>
                  <a:lnTo>
                    <a:pt x="62864" y="143040"/>
                  </a:lnTo>
                  <a:lnTo>
                    <a:pt x="54425" y="141338"/>
                  </a:lnTo>
                  <a:lnTo>
                    <a:pt x="47534" y="136698"/>
                  </a:lnTo>
                  <a:lnTo>
                    <a:pt x="42889" y="129811"/>
                  </a:lnTo>
                  <a:lnTo>
                    <a:pt x="41186" y="121373"/>
                  </a:lnTo>
                  <a:lnTo>
                    <a:pt x="42889" y="112934"/>
                  </a:lnTo>
                  <a:lnTo>
                    <a:pt x="47534" y="106043"/>
                  </a:lnTo>
                  <a:lnTo>
                    <a:pt x="54425" y="101398"/>
                  </a:lnTo>
                  <a:lnTo>
                    <a:pt x="62864" y="99695"/>
                  </a:lnTo>
                  <a:lnTo>
                    <a:pt x="71297" y="101398"/>
                  </a:lnTo>
                  <a:lnTo>
                    <a:pt x="78184" y="106043"/>
                  </a:lnTo>
                  <a:lnTo>
                    <a:pt x="82828" y="112934"/>
                  </a:lnTo>
                  <a:lnTo>
                    <a:pt x="84531" y="121373"/>
                  </a:lnTo>
                  <a:close/>
                </a:path>
                <a:path w="581025" h="1964055">
                  <a:moveTo>
                    <a:pt x="580885" y="114858"/>
                  </a:moveTo>
                  <a:lnTo>
                    <a:pt x="579182" y="123298"/>
                  </a:lnTo>
                  <a:lnTo>
                    <a:pt x="574536" y="130189"/>
                  </a:lnTo>
                  <a:lnTo>
                    <a:pt x="567646" y="134834"/>
                  </a:lnTo>
                  <a:lnTo>
                    <a:pt x="559206" y="136537"/>
                  </a:lnTo>
                  <a:lnTo>
                    <a:pt x="550766" y="134834"/>
                  </a:lnTo>
                  <a:lnTo>
                    <a:pt x="543875" y="130189"/>
                  </a:lnTo>
                  <a:lnTo>
                    <a:pt x="539230" y="123298"/>
                  </a:lnTo>
                  <a:lnTo>
                    <a:pt x="537527" y="114858"/>
                  </a:lnTo>
                  <a:lnTo>
                    <a:pt x="539230" y="106424"/>
                  </a:lnTo>
                  <a:lnTo>
                    <a:pt x="543875" y="99533"/>
                  </a:lnTo>
                  <a:lnTo>
                    <a:pt x="550766" y="94884"/>
                  </a:lnTo>
                  <a:lnTo>
                    <a:pt x="559206" y="93179"/>
                  </a:lnTo>
                  <a:lnTo>
                    <a:pt x="567646" y="94884"/>
                  </a:lnTo>
                  <a:lnTo>
                    <a:pt x="574536" y="99533"/>
                  </a:lnTo>
                  <a:lnTo>
                    <a:pt x="579182" y="106424"/>
                  </a:lnTo>
                  <a:lnTo>
                    <a:pt x="580885" y="114858"/>
                  </a:lnTo>
                  <a:close/>
                </a:path>
                <a:path w="581025" h="1964055">
                  <a:moveTo>
                    <a:pt x="52019" y="106197"/>
                  </a:moveTo>
                  <a:lnTo>
                    <a:pt x="75869" y="127876"/>
                  </a:lnTo>
                </a:path>
                <a:path w="581025" h="1964055">
                  <a:moveTo>
                    <a:pt x="385813" y="104025"/>
                  </a:moveTo>
                  <a:lnTo>
                    <a:pt x="411822" y="127876"/>
                  </a:lnTo>
                </a:path>
                <a:path w="581025" h="1964055">
                  <a:moveTo>
                    <a:pt x="548373" y="104025"/>
                  </a:moveTo>
                  <a:lnTo>
                    <a:pt x="572211" y="121373"/>
                  </a:lnTo>
                </a:path>
                <a:path w="581025" h="1964055">
                  <a:moveTo>
                    <a:pt x="396646" y="0"/>
                  </a:moveTo>
                  <a:lnTo>
                    <a:pt x="312102" y="67195"/>
                  </a:lnTo>
                </a:path>
                <a:path w="581025" h="1964055">
                  <a:moveTo>
                    <a:pt x="548373" y="2159"/>
                  </a:moveTo>
                  <a:lnTo>
                    <a:pt x="481177" y="62852"/>
                  </a:lnTo>
                  <a:lnTo>
                    <a:pt x="483349" y="19637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21965" y="1410207"/>
              <a:ext cx="325120" cy="732790"/>
            </a:xfrm>
            <a:custGeom>
              <a:avLst/>
              <a:gdLst/>
              <a:ahLst/>
              <a:cxnLst/>
              <a:rect l="l" t="t" r="r" b="b"/>
              <a:pathLst>
                <a:path w="325119" h="732789">
                  <a:moveTo>
                    <a:pt x="0" y="0"/>
                  </a:moveTo>
                  <a:lnTo>
                    <a:pt x="2159" y="732599"/>
                  </a:lnTo>
                  <a:lnTo>
                    <a:pt x="320776" y="730427"/>
                  </a:lnTo>
                  <a:lnTo>
                    <a:pt x="325107" y="21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21965" y="1408582"/>
              <a:ext cx="652780" cy="734695"/>
            </a:xfrm>
            <a:custGeom>
              <a:avLst/>
              <a:gdLst/>
              <a:ahLst/>
              <a:cxnLst/>
              <a:rect l="l" t="t" r="r" b="b"/>
              <a:pathLst>
                <a:path w="652779" h="734694">
                  <a:moveTo>
                    <a:pt x="0" y="1625"/>
                  </a:moveTo>
                  <a:lnTo>
                    <a:pt x="325107" y="3784"/>
                  </a:lnTo>
                  <a:lnTo>
                    <a:pt x="320776" y="732053"/>
                  </a:lnTo>
                  <a:lnTo>
                    <a:pt x="2159" y="734225"/>
                  </a:lnTo>
                  <a:lnTo>
                    <a:pt x="0" y="1625"/>
                  </a:lnTo>
                  <a:close/>
                </a:path>
                <a:path w="652779" h="734694">
                  <a:moveTo>
                    <a:pt x="338112" y="1625"/>
                  </a:moveTo>
                  <a:lnTo>
                    <a:pt x="489839" y="1625"/>
                  </a:lnTo>
                  <a:lnTo>
                    <a:pt x="491998" y="729894"/>
                  </a:lnTo>
                  <a:lnTo>
                    <a:pt x="338112" y="729894"/>
                  </a:lnTo>
                  <a:lnTo>
                    <a:pt x="338112" y="1625"/>
                  </a:lnTo>
                  <a:close/>
                </a:path>
                <a:path w="652779" h="734694">
                  <a:moveTo>
                    <a:pt x="498513" y="1625"/>
                  </a:moveTo>
                  <a:lnTo>
                    <a:pt x="652399" y="0"/>
                  </a:lnTo>
                  <a:lnTo>
                    <a:pt x="652399" y="729894"/>
                  </a:lnTo>
                  <a:lnTo>
                    <a:pt x="498513" y="727722"/>
                  </a:lnTo>
                  <a:lnTo>
                    <a:pt x="498513" y="16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20873" y="2155812"/>
              <a:ext cx="325120" cy="1073150"/>
            </a:xfrm>
            <a:custGeom>
              <a:avLst/>
              <a:gdLst/>
              <a:ahLst/>
              <a:cxnLst/>
              <a:rect l="l" t="t" r="r" b="b"/>
              <a:pathLst>
                <a:path w="325119" h="1073150">
                  <a:moveTo>
                    <a:pt x="319709" y="0"/>
                  </a:moveTo>
                  <a:lnTo>
                    <a:pt x="3251" y="4330"/>
                  </a:lnTo>
                  <a:lnTo>
                    <a:pt x="0" y="1062050"/>
                  </a:lnTo>
                  <a:lnTo>
                    <a:pt x="17348" y="1071803"/>
                  </a:lnTo>
                  <a:lnTo>
                    <a:pt x="315366" y="1072883"/>
                  </a:lnTo>
                  <a:lnTo>
                    <a:pt x="325120" y="1064209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920873" y="2155812"/>
              <a:ext cx="325120" cy="1073150"/>
            </a:xfrm>
            <a:custGeom>
              <a:avLst/>
              <a:gdLst/>
              <a:ahLst/>
              <a:cxnLst/>
              <a:rect l="l" t="t" r="r" b="b"/>
              <a:pathLst>
                <a:path w="325119" h="1073150">
                  <a:moveTo>
                    <a:pt x="3251" y="4330"/>
                  </a:moveTo>
                  <a:lnTo>
                    <a:pt x="0" y="1062050"/>
                  </a:lnTo>
                  <a:lnTo>
                    <a:pt x="17348" y="1071803"/>
                  </a:lnTo>
                  <a:lnTo>
                    <a:pt x="315366" y="1072883"/>
                  </a:lnTo>
                  <a:lnTo>
                    <a:pt x="325120" y="1064209"/>
                  </a:lnTo>
                  <a:lnTo>
                    <a:pt x="319709" y="0"/>
                  </a:lnTo>
                  <a:lnTo>
                    <a:pt x="3251" y="43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55746" y="2153627"/>
              <a:ext cx="158750" cy="1065530"/>
            </a:xfrm>
            <a:custGeom>
              <a:avLst/>
              <a:gdLst/>
              <a:ahLst/>
              <a:cxnLst/>
              <a:rect l="l" t="t" r="r" b="b"/>
              <a:pathLst>
                <a:path w="158750" h="1065530">
                  <a:moveTo>
                    <a:pt x="156057" y="0"/>
                  </a:moveTo>
                  <a:lnTo>
                    <a:pt x="2171" y="2184"/>
                  </a:lnTo>
                  <a:lnTo>
                    <a:pt x="0" y="1057732"/>
                  </a:lnTo>
                  <a:lnTo>
                    <a:pt x="3251" y="1065314"/>
                  </a:lnTo>
                  <a:lnTo>
                    <a:pt x="150647" y="1064234"/>
                  </a:lnTo>
                  <a:lnTo>
                    <a:pt x="158216" y="1051229"/>
                  </a:lnTo>
                  <a:lnTo>
                    <a:pt x="156057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55746" y="2153627"/>
              <a:ext cx="158750" cy="1065530"/>
            </a:xfrm>
            <a:custGeom>
              <a:avLst/>
              <a:gdLst/>
              <a:ahLst/>
              <a:cxnLst/>
              <a:rect l="l" t="t" r="r" b="b"/>
              <a:pathLst>
                <a:path w="158750" h="1065530">
                  <a:moveTo>
                    <a:pt x="2171" y="2184"/>
                  </a:moveTo>
                  <a:lnTo>
                    <a:pt x="0" y="1057732"/>
                  </a:lnTo>
                  <a:lnTo>
                    <a:pt x="3251" y="1065314"/>
                  </a:lnTo>
                  <a:lnTo>
                    <a:pt x="150647" y="1064234"/>
                  </a:lnTo>
                  <a:lnTo>
                    <a:pt x="158216" y="1051229"/>
                  </a:lnTo>
                  <a:lnTo>
                    <a:pt x="156057" y="0"/>
                  </a:lnTo>
                  <a:lnTo>
                    <a:pt x="2171" y="21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22650" y="2153627"/>
              <a:ext cx="160655" cy="1066800"/>
            </a:xfrm>
            <a:custGeom>
              <a:avLst/>
              <a:gdLst/>
              <a:ahLst/>
              <a:cxnLst/>
              <a:rect l="l" t="t" r="r" b="b"/>
              <a:pathLst>
                <a:path w="160654" h="1066800">
                  <a:moveTo>
                    <a:pt x="0" y="0"/>
                  </a:moveTo>
                  <a:lnTo>
                    <a:pt x="4330" y="1057732"/>
                  </a:lnTo>
                  <a:lnTo>
                    <a:pt x="8661" y="1066393"/>
                  </a:lnTo>
                  <a:lnTo>
                    <a:pt x="160388" y="1066393"/>
                  </a:lnTo>
                  <a:lnTo>
                    <a:pt x="153885" y="2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43504" y="2153627"/>
              <a:ext cx="640080" cy="1066800"/>
            </a:xfrm>
            <a:custGeom>
              <a:avLst/>
              <a:gdLst/>
              <a:ahLst/>
              <a:cxnLst/>
              <a:rect l="l" t="t" r="r" b="b"/>
              <a:pathLst>
                <a:path w="640079" h="1066800">
                  <a:moveTo>
                    <a:pt x="479145" y="0"/>
                  </a:moveTo>
                  <a:lnTo>
                    <a:pt x="483476" y="1057732"/>
                  </a:lnTo>
                  <a:lnTo>
                    <a:pt x="487807" y="1066393"/>
                  </a:lnTo>
                  <a:lnTo>
                    <a:pt x="639533" y="1066393"/>
                  </a:lnTo>
                  <a:lnTo>
                    <a:pt x="633031" y="2184"/>
                  </a:lnTo>
                  <a:lnTo>
                    <a:pt x="479145" y="0"/>
                  </a:lnTo>
                  <a:close/>
                </a:path>
                <a:path w="640079" h="1066800">
                  <a:moveTo>
                    <a:pt x="295033" y="28473"/>
                  </a:moveTo>
                  <a:lnTo>
                    <a:pt x="279" y="32245"/>
                  </a:lnTo>
                  <a:lnTo>
                    <a:pt x="0" y="10566"/>
                  </a:lnTo>
                  <a:lnTo>
                    <a:pt x="294754" y="6807"/>
                  </a:lnTo>
                  <a:lnTo>
                    <a:pt x="295033" y="28473"/>
                  </a:lnTo>
                  <a:close/>
                </a:path>
                <a:path w="640079" h="1066800">
                  <a:moveTo>
                    <a:pt x="457466" y="30365"/>
                  </a:moveTo>
                  <a:lnTo>
                    <a:pt x="320916" y="30365"/>
                  </a:lnTo>
                  <a:lnTo>
                    <a:pt x="320916" y="6515"/>
                  </a:lnTo>
                  <a:lnTo>
                    <a:pt x="457466" y="6515"/>
                  </a:lnTo>
                  <a:lnTo>
                    <a:pt x="457466" y="30365"/>
                  </a:lnTo>
                  <a:close/>
                </a:path>
                <a:path w="640079" h="1066800">
                  <a:moveTo>
                    <a:pt x="626529" y="30365"/>
                  </a:moveTo>
                  <a:lnTo>
                    <a:pt x="483476" y="30365"/>
                  </a:lnTo>
                  <a:lnTo>
                    <a:pt x="483476" y="2184"/>
                  </a:lnTo>
                  <a:lnTo>
                    <a:pt x="626529" y="2184"/>
                  </a:lnTo>
                  <a:lnTo>
                    <a:pt x="626529" y="303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56623" y="2144978"/>
              <a:ext cx="589915" cy="15240"/>
            </a:xfrm>
            <a:custGeom>
              <a:avLst/>
              <a:gdLst/>
              <a:ahLst/>
              <a:cxnLst/>
              <a:rect l="l" t="t" r="r" b="b"/>
              <a:pathLst>
                <a:path w="589914" h="15239">
                  <a:moveTo>
                    <a:pt x="10858" y="2146"/>
                  </a:moveTo>
                  <a:lnTo>
                    <a:pt x="0" y="2146"/>
                  </a:lnTo>
                  <a:lnTo>
                    <a:pt x="0" y="15163"/>
                  </a:lnTo>
                  <a:lnTo>
                    <a:pt x="10858" y="15163"/>
                  </a:lnTo>
                  <a:lnTo>
                    <a:pt x="10858" y="2146"/>
                  </a:lnTo>
                  <a:close/>
                </a:path>
                <a:path w="589914" h="15239">
                  <a:moveTo>
                    <a:pt x="253606" y="2146"/>
                  </a:moveTo>
                  <a:lnTo>
                    <a:pt x="242760" y="2146"/>
                  </a:lnTo>
                  <a:lnTo>
                    <a:pt x="242760" y="15163"/>
                  </a:lnTo>
                  <a:lnTo>
                    <a:pt x="253606" y="15163"/>
                  </a:lnTo>
                  <a:lnTo>
                    <a:pt x="253606" y="2146"/>
                  </a:lnTo>
                  <a:close/>
                </a:path>
                <a:path w="589914" h="15239">
                  <a:moveTo>
                    <a:pt x="342468" y="0"/>
                  </a:moveTo>
                  <a:lnTo>
                    <a:pt x="331635" y="0"/>
                  </a:lnTo>
                  <a:lnTo>
                    <a:pt x="331635" y="13004"/>
                  </a:lnTo>
                  <a:lnTo>
                    <a:pt x="342468" y="13004"/>
                  </a:lnTo>
                  <a:lnTo>
                    <a:pt x="342468" y="0"/>
                  </a:lnTo>
                  <a:close/>
                </a:path>
                <a:path w="589914" h="15239">
                  <a:moveTo>
                    <a:pt x="422681" y="0"/>
                  </a:moveTo>
                  <a:lnTo>
                    <a:pt x="411835" y="0"/>
                  </a:lnTo>
                  <a:lnTo>
                    <a:pt x="411835" y="12992"/>
                  </a:lnTo>
                  <a:lnTo>
                    <a:pt x="422681" y="12992"/>
                  </a:lnTo>
                  <a:lnTo>
                    <a:pt x="422681" y="0"/>
                  </a:lnTo>
                  <a:close/>
                </a:path>
                <a:path w="589914" h="15239">
                  <a:moveTo>
                    <a:pt x="511543" y="2146"/>
                  </a:moveTo>
                  <a:lnTo>
                    <a:pt x="500710" y="2146"/>
                  </a:lnTo>
                  <a:lnTo>
                    <a:pt x="500710" y="15163"/>
                  </a:lnTo>
                  <a:lnTo>
                    <a:pt x="511543" y="15163"/>
                  </a:lnTo>
                  <a:lnTo>
                    <a:pt x="511543" y="2146"/>
                  </a:lnTo>
                  <a:close/>
                </a:path>
                <a:path w="589914" h="15239">
                  <a:moveTo>
                    <a:pt x="589572" y="2146"/>
                  </a:moveTo>
                  <a:lnTo>
                    <a:pt x="578726" y="2146"/>
                  </a:lnTo>
                  <a:lnTo>
                    <a:pt x="578726" y="15163"/>
                  </a:lnTo>
                  <a:lnTo>
                    <a:pt x="589572" y="15163"/>
                  </a:lnTo>
                  <a:lnTo>
                    <a:pt x="589572" y="21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44621" y="1477390"/>
              <a:ext cx="50165" cy="377190"/>
            </a:xfrm>
            <a:custGeom>
              <a:avLst/>
              <a:gdLst/>
              <a:ahLst/>
              <a:cxnLst/>
              <a:rect l="l" t="t" r="r" b="b"/>
              <a:pathLst>
                <a:path w="50164" h="377189">
                  <a:moveTo>
                    <a:pt x="0" y="0"/>
                  </a:moveTo>
                  <a:lnTo>
                    <a:pt x="0" y="377139"/>
                  </a:lnTo>
                  <a:lnTo>
                    <a:pt x="49847" y="374980"/>
                  </a:lnTo>
                  <a:lnTo>
                    <a:pt x="47688" y="2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344621" y="1477390"/>
              <a:ext cx="50165" cy="377190"/>
            </a:xfrm>
            <a:custGeom>
              <a:avLst/>
              <a:gdLst/>
              <a:ahLst/>
              <a:cxnLst/>
              <a:rect l="l" t="t" r="r" b="b"/>
              <a:pathLst>
                <a:path w="50164" h="377189">
                  <a:moveTo>
                    <a:pt x="0" y="0"/>
                  </a:moveTo>
                  <a:lnTo>
                    <a:pt x="0" y="377139"/>
                  </a:lnTo>
                  <a:lnTo>
                    <a:pt x="49847" y="374980"/>
                  </a:lnTo>
                  <a:lnTo>
                    <a:pt x="47688" y="217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76535" y="1248181"/>
              <a:ext cx="71755" cy="1963420"/>
            </a:xfrm>
            <a:custGeom>
              <a:avLst/>
              <a:gdLst/>
              <a:ahLst/>
              <a:cxnLst/>
              <a:rect l="l" t="t" r="r" b="b"/>
              <a:pathLst>
                <a:path w="71754" h="1963420">
                  <a:moveTo>
                    <a:pt x="64477" y="0"/>
                  </a:moveTo>
                  <a:lnTo>
                    <a:pt x="0" y="63944"/>
                  </a:lnTo>
                  <a:lnTo>
                    <a:pt x="6502" y="1963178"/>
                  </a:lnTo>
                  <a:lnTo>
                    <a:pt x="71526" y="1746440"/>
                  </a:lnTo>
                  <a:lnTo>
                    <a:pt x="6447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76535" y="1248181"/>
              <a:ext cx="71755" cy="1963420"/>
            </a:xfrm>
            <a:custGeom>
              <a:avLst/>
              <a:gdLst/>
              <a:ahLst/>
              <a:cxnLst/>
              <a:rect l="l" t="t" r="r" b="b"/>
              <a:pathLst>
                <a:path w="71754" h="1963420">
                  <a:moveTo>
                    <a:pt x="64477" y="0"/>
                  </a:moveTo>
                  <a:lnTo>
                    <a:pt x="0" y="63944"/>
                  </a:lnTo>
                  <a:lnTo>
                    <a:pt x="6502" y="1963178"/>
                  </a:lnTo>
                  <a:lnTo>
                    <a:pt x="71526" y="1746440"/>
                  </a:lnTo>
                  <a:lnTo>
                    <a:pt x="6447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49790" y="1312671"/>
              <a:ext cx="5080" cy="1906905"/>
            </a:xfrm>
            <a:custGeom>
              <a:avLst/>
              <a:gdLst/>
              <a:ahLst/>
              <a:cxnLst/>
              <a:rect l="l" t="t" r="r" b="b"/>
              <a:pathLst>
                <a:path w="5079" h="1906905">
                  <a:moveTo>
                    <a:pt x="4876" y="0"/>
                  </a:moveTo>
                  <a:lnTo>
                    <a:pt x="0" y="190681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644811" y="1272019"/>
              <a:ext cx="96520" cy="565785"/>
            </a:xfrm>
            <a:custGeom>
              <a:avLst/>
              <a:gdLst/>
              <a:ahLst/>
              <a:cxnLst/>
              <a:rect l="l" t="t" r="r" b="b"/>
              <a:pathLst>
                <a:path w="96520" h="565785">
                  <a:moveTo>
                    <a:pt x="0" y="0"/>
                  </a:moveTo>
                  <a:lnTo>
                    <a:pt x="3251" y="564095"/>
                  </a:lnTo>
                  <a:lnTo>
                    <a:pt x="95910" y="565708"/>
                  </a:lnTo>
                  <a:lnTo>
                    <a:pt x="95910" y="356019"/>
                  </a:lnTo>
                  <a:lnTo>
                    <a:pt x="47142" y="352767"/>
                  </a:lnTo>
                  <a:lnTo>
                    <a:pt x="33096" y="352437"/>
                  </a:lnTo>
                  <a:lnTo>
                    <a:pt x="26212" y="350124"/>
                  </a:lnTo>
                  <a:lnTo>
                    <a:pt x="24511" y="343847"/>
                  </a:lnTo>
                  <a:lnTo>
                    <a:pt x="26009" y="331622"/>
                  </a:lnTo>
                  <a:lnTo>
                    <a:pt x="26009" y="320255"/>
                  </a:lnTo>
                  <a:lnTo>
                    <a:pt x="39014" y="312127"/>
                  </a:lnTo>
                  <a:lnTo>
                    <a:pt x="95910" y="312127"/>
                  </a:lnTo>
                  <a:lnTo>
                    <a:pt x="92659" y="16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646436" y="1458975"/>
              <a:ext cx="92710" cy="274955"/>
            </a:xfrm>
            <a:custGeom>
              <a:avLst/>
              <a:gdLst/>
              <a:ahLst/>
              <a:cxnLst/>
              <a:rect l="l" t="t" r="r" b="b"/>
              <a:pathLst>
                <a:path w="92710" h="274955">
                  <a:moveTo>
                    <a:pt x="0" y="0"/>
                  </a:moveTo>
                  <a:lnTo>
                    <a:pt x="91033" y="0"/>
                  </a:lnTo>
                </a:path>
                <a:path w="92710" h="274955">
                  <a:moveTo>
                    <a:pt x="1625" y="221081"/>
                  </a:moveTo>
                  <a:lnTo>
                    <a:pt x="92659" y="219443"/>
                  </a:lnTo>
                </a:path>
                <a:path w="92710" h="274955">
                  <a:moveTo>
                    <a:pt x="1625" y="274713"/>
                  </a:moveTo>
                  <a:lnTo>
                    <a:pt x="91033" y="27310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46436" y="1836115"/>
              <a:ext cx="94615" cy="840740"/>
            </a:xfrm>
            <a:custGeom>
              <a:avLst/>
              <a:gdLst/>
              <a:ahLst/>
              <a:cxnLst/>
              <a:rect l="l" t="t" r="r" b="b"/>
              <a:pathLst>
                <a:path w="94614" h="840739">
                  <a:moveTo>
                    <a:pt x="3314" y="0"/>
                  </a:moveTo>
                  <a:lnTo>
                    <a:pt x="0" y="840422"/>
                  </a:lnTo>
                  <a:lnTo>
                    <a:pt x="94284" y="840422"/>
                  </a:lnTo>
                  <a:lnTo>
                    <a:pt x="94284" y="1612"/>
                  </a:lnTo>
                  <a:lnTo>
                    <a:pt x="3314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648062" y="2676537"/>
              <a:ext cx="94615" cy="288290"/>
            </a:xfrm>
            <a:custGeom>
              <a:avLst/>
              <a:gdLst/>
              <a:ahLst/>
              <a:cxnLst/>
              <a:rect l="l" t="t" r="r" b="b"/>
              <a:pathLst>
                <a:path w="94614" h="288289">
                  <a:moveTo>
                    <a:pt x="92659" y="0"/>
                  </a:moveTo>
                  <a:lnTo>
                    <a:pt x="0" y="0"/>
                  </a:lnTo>
                  <a:lnTo>
                    <a:pt x="0" y="287743"/>
                  </a:lnTo>
                  <a:lnTo>
                    <a:pt x="94284" y="286105"/>
                  </a:lnTo>
                  <a:lnTo>
                    <a:pt x="94284" y="84543"/>
                  </a:lnTo>
                  <a:lnTo>
                    <a:pt x="32512" y="79654"/>
                  </a:lnTo>
                  <a:lnTo>
                    <a:pt x="17957" y="66148"/>
                  </a:lnTo>
                  <a:lnTo>
                    <a:pt x="13614" y="56905"/>
                  </a:lnTo>
                  <a:lnTo>
                    <a:pt x="19938" y="47657"/>
                  </a:lnTo>
                  <a:lnTo>
                    <a:pt x="37388" y="34137"/>
                  </a:lnTo>
                  <a:lnTo>
                    <a:pt x="91033" y="34137"/>
                  </a:lnTo>
                  <a:lnTo>
                    <a:pt x="9265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649687" y="2796832"/>
              <a:ext cx="89535" cy="1905"/>
            </a:xfrm>
            <a:custGeom>
              <a:avLst/>
              <a:gdLst/>
              <a:ahLst/>
              <a:cxnLst/>
              <a:rect l="l" t="t" r="r" b="b"/>
              <a:pathLst>
                <a:path w="89535" h="1905">
                  <a:moveTo>
                    <a:pt x="89408" y="162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/>
          <p:nvPr/>
        </p:nvSpPr>
        <p:spPr>
          <a:xfrm>
            <a:off x="10780725" y="3209202"/>
            <a:ext cx="55880" cy="19685"/>
          </a:xfrm>
          <a:custGeom>
            <a:avLst/>
            <a:gdLst/>
            <a:ahLst/>
            <a:cxnLst/>
            <a:rect l="l" t="t" r="r" b="b"/>
            <a:pathLst>
              <a:path w="55879" h="19685">
                <a:moveTo>
                  <a:pt x="55257" y="19494"/>
                </a:moveTo>
                <a:lnTo>
                  <a:pt x="0" y="19494"/>
                </a:lnTo>
                <a:lnTo>
                  <a:pt x="0" y="0"/>
                </a:lnTo>
                <a:lnTo>
                  <a:pt x="55257" y="0"/>
                </a:lnTo>
                <a:lnTo>
                  <a:pt x="55257" y="1949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9548533" y="2326106"/>
            <a:ext cx="1817370" cy="906780"/>
            <a:chOff x="4493933" y="2326106"/>
            <a:chExt cx="1817370" cy="906780"/>
          </a:xfrm>
        </p:grpSpPr>
        <p:sp>
          <p:nvSpPr>
            <p:cNvPr id="74" name="object 74"/>
            <p:cNvSpPr/>
            <p:nvPr/>
          </p:nvSpPr>
          <p:spPr>
            <a:xfrm>
              <a:off x="4498784" y="2333002"/>
              <a:ext cx="1807845" cy="92710"/>
            </a:xfrm>
            <a:custGeom>
              <a:avLst/>
              <a:gdLst/>
              <a:ahLst/>
              <a:cxnLst/>
              <a:rect l="l" t="t" r="r" b="b"/>
              <a:pathLst>
                <a:path w="1807845" h="92710">
                  <a:moveTo>
                    <a:pt x="1726374" y="0"/>
                  </a:moveTo>
                  <a:lnTo>
                    <a:pt x="16243" y="3251"/>
                  </a:lnTo>
                  <a:lnTo>
                    <a:pt x="0" y="89407"/>
                  </a:lnTo>
                  <a:lnTo>
                    <a:pt x="525068" y="92671"/>
                  </a:lnTo>
                  <a:lnTo>
                    <a:pt x="1027366" y="91033"/>
                  </a:lnTo>
                  <a:lnTo>
                    <a:pt x="1041996" y="86156"/>
                  </a:lnTo>
                  <a:lnTo>
                    <a:pt x="1302092" y="84531"/>
                  </a:lnTo>
                  <a:lnTo>
                    <a:pt x="1550809" y="87782"/>
                  </a:lnTo>
                  <a:lnTo>
                    <a:pt x="1807654" y="89407"/>
                  </a:lnTo>
                  <a:lnTo>
                    <a:pt x="172637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498784" y="2333002"/>
              <a:ext cx="1807845" cy="92710"/>
            </a:xfrm>
            <a:custGeom>
              <a:avLst/>
              <a:gdLst/>
              <a:ahLst/>
              <a:cxnLst/>
              <a:rect l="l" t="t" r="r" b="b"/>
              <a:pathLst>
                <a:path w="1807845" h="92710">
                  <a:moveTo>
                    <a:pt x="16243" y="3251"/>
                  </a:moveTo>
                  <a:lnTo>
                    <a:pt x="0" y="89407"/>
                  </a:lnTo>
                  <a:lnTo>
                    <a:pt x="510425" y="92671"/>
                  </a:lnTo>
                  <a:lnTo>
                    <a:pt x="525068" y="92671"/>
                  </a:lnTo>
                  <a:lnTo>
                    <a:pt x="1027366" y="91033"/>
                  </a:lnTo>
                  <a:lnTo>
                    <a:pt x="1041996" y="86156"/>
                  </a:lnTo>
                  <a:lnTo>
                    <a:pt x="1302092" y="84531"/>
                  </a:lnTo>
                  <a:lnTo>
                    <a:pt x="1550809" y="87782"/>
                  </a:lnTo>
                  <a:lnTo>
                    <a:pt x="1807654" y="89407"/>
                  </a:lnTo>
                  <a:lnTo>
                    <a:pt x="1726374" y="0"/>
                  </a:lnTo>
                  <a:lnTo>
                    <a:pt x="16243" y="32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639932" y="2371699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100799" y="0"/>
                  </a:moveTo>
                  <a:lnTo>
                    <a:pt x="0" y="0"/>
                  </a:lnTo>
                </a:path>
                <a:path w="351154">
                  <a:moveTo>
                    <a:pt x="227596" y="0"/>
                  </a:moveTo>
                  <a:lnTo>
                    <a:pt x="126809" y="0"/>
                  </a:lnTo>
                </a:path>
                <a:path w="351154">
                  <a:moveTo>
                    <a:pt x="351129" y="0"/>
                  </a:moveTo>
                  <a:lnTo>
                    <a:pt x="250342" y="0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6399" y="2346083"/>
              <a:ext cx="100774" cy="6649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639932" y="2347620"/>
              <a:ext cx="100965" cy="60325"/>
            </a:xfrm>
            <a:custGeom>
              <a:avLst/>
              <a:gdLst/>
              <a:ahLst/>
              <a:cxnLst/>
              <a:rect l="l" t="t" r="r" b="b"/>
              <a:pathLst>
                <a:path w="100964" h="60325">
                  <a:moveTo>
                    <a:pt x="100799" y="0"/>
                  </a:moveTo>
                  <a:lnTo>
                    <a:pt x="0" y="0"/>
                  </a:lnTo>
                </a:path>
                <a:path w="100964" h="60325">
                  <a:moveTo>
                    <a:pt x="100799" y="12052"/>
                  </a:moveTo>
                  <a:lnTo>
                    <a:pt x="0" y="12052"/>
                  </a:lnTo>
                </a:path>
                <a:path w="100964" h="60325">
                  <a:moveTo>
                    <a:pt x="100799" y="36093"/>
                  </a:moveTo>
                  <a:lnTo>
                    <a:pt x="0" y="36093"/>
                  </a:lnTo>
                </a:path>
                <a:path w="100964" h="60325">
                  <a:moveTo>
                    <a:pt x="100799" y="48132"/>
                  </a:moveTo>
                  <a:lnTo>
                    <a:pt x="0" y="48132"/>
                  </a:lnTo>
                </a:path>
                <a:path w="100964" h="60325">
                  <a:moveTo>
                    <a:pt x="100799" y="60159"/>
                  </a:moveTo>
                  <a:lnTo>
                    <a:pt x="0" y="60159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646714" y="2378519"/>
              <a:ext cx="22860" cy="6985"/>
            </a:xfrm>
            <a:custGeom>
              <a:avLst/>
              <a:gdLst/>
              <a:ahLst/>
              <a:cxnLst/>
              <a:rect l="l" t="t" r="r" b="b"/>
              <a:pathLst>
                <a:path w="22860" h="6985">
                  <a:moveTo>
                    <a:pt x="22758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22758" y="6515"/>
                  </a:lnTo>
                  <a:lnTo>
                    <a:pt x="227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646714" y="2347620"/>
              <a:ext cx="220979" cy="60325"/>
            </a:xfrm>
            <a:custGeom>
              <a:avLst/>
              <a:gdLst/>
              <a:ahLst/>
              <a:cxnLst/>
              <a:rect l="l" t="t" r="r" b="b"/>
              <a:pathLst>
                <a:path w="220979" h="60325">
                  <a:moveTo>
                    <a:pt x="22758" y="37414"/>
                  </a:moveTo>
                  <a:lnTo>
                    <a:pt x="0" y="37414"/>
                  </a:lnTo>
                  <a:lnTo>
                    <a:pt x="0" y="30899"/>
                  </a:lnTo>
                  <a:lnTo>
                    <a:pt x="22758" y="30899"/>
                  </a:lnTo>
                  <a:lnTo>
                    <a:pt x="22758" y="37414"/>
                  </a:lnTo>
                  <a:close/>
                </a:path>
                <a:path w="220979" h="60325">
                  <a:moveTo>
                    <a:pt x="220814" y="0"/>
                  </a:moveTo>
                  <a:lnTo>
                    <a:pt x="120027" y="0"/>
                  </a:lnTo>
                </a:path>
                <a:path w="220979" h="60325">
                  <a:moveTo>
                    <a:pt x="220814" y="12052"/>
                  </a:moveTo>
                  <a:lnTo>
                    <a:pt x="120027" y="12052"/>
                  </a:lnTo>
                </a:path>
                <a:path w="220979" h="60325">
                  <a:moveTo>
                    <a:pt x="220814" y="36093"/>
                  </a:moveTo>
                  <a:lnTo>
                    <a:pt x="120027" y="36093"/>
                  </a:lnTo>
                </a:path>
                <a:path w="220979" h="60325">
                  <a:moveTo>
                    <a:pt x="220814" y="48133"/>
                  </a:moveTo>
                  <a:lnTo>
                    <a:pt x="120027" y="48133"/>
                  </a:lnTo>
                </a:path>
                <a:path w="220979" h="60325">
                  <a:moveTo>
                    <a:pt x="220814" y="60159"/>
                  </a:moveTo>
                  <a:lnTo>
                    <a:pt x="120027" y="60159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20653" y="2378519"/>
              <a:ext cx="22860" cy="6985"/>
            </a:xfrm>
            <a:custGeom>
              <a:avLst/>
              <a:gdLst/>
              <a:ahLst/>
              <a:cxnLst/>
              <a:rect l="l" t="t" r="r" b="b"/>
              <a:pathLst>
                <a:path w="22860" h="6985">
                  <a:moveTo>
                    <a:pt x="2274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22745" y="6515"/>
                  </a:lnTo>
                  <a:lnTo>
                    <a:pt x="227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20653" y="2347620"/>
              <a:ext cx="170815" cy="60325"/>
            </a:xfrm>
            <a:custGeom>
              <a:avLst/>
              <a:gdLst/>
              <a:ahLst/>
              <a:cxnLst/>
              <a:rect l="l" t="t" r="r" b="b"/>
              <a:pathLst>
                <a:path w="170814" h="60325">
                  <a:moveTo>
                    <a:pt x="22745" y="37414"/>
                  </a:moveTo>
                  <a:lnTo>
                    <a:pt x="0" y="37414"/>
                  </a:lnTo>
                  <a:lnTo>
                    <a:pt x="0" y="30899"/>
                  </a:lnTo>
                  <a:lnTo>
                    <a:pt x="22745" y="30899"/>
                  </a:lnTo>
                  <a:lnTo>
                    <a:pt x="22745" y="37414"/>
                  </a:lnTo>
                  <a:close/>
                </a:path>
                <a:path w="170814" h="60325">
                  <a:moveTo>
                    <a:pt x="170408" y="0"/>
                  </a:moveTo>
                  <a:lnTo>
                    <a:pt x="69621" y="0"/>
                  </a:lnTo>
                </a:path>
                <a:path w="170814" h="60325">
                  <a:moveTo>
                    <a:pt x="170408" y="12052"/>
                  </a:moveTo>
                  <a:lnTo>
                    <a:pt x="69621" y="12052"/>
                  </a:lnTo>
                </a:path>
                <a:path w="170814" h="60325">
                  <a:moveTo>
                    <a:pt x="170408" y="36093"/>
                  </a:moveTo>
                  <a:lnTo>
                    <a:pt x="69621" y="36093"/>
                  </a:lnTo>
                </a:path>
                <a:path w="170814" h="60325">
                  <a:moveTo>
                    <a:pt x="170408" y="48133"/>
                  </a:moveTo>
                  <a:lnTo>
                    <a:pt x="69621" y="48133"/>
                  </a:lnTo>
                </a:path>
                <a:path w="170814" h="60325">
                  <a:moveTo>
                    <a:pt x="170408" y="60159"/>
                  </a:moveTo>
                  <a:lnTo>
                    <a:pt x="69621" y="60159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910061" y="2378519"/>
              <a:ext cx="22860" cy="6985"/>
            </a:xfrm>
            <a:custGeom>
              <a:avLst/>
              <a:gdLst/>
              <a:ahLst/>
              <a:cxnLst/>
              <a:rect l="l" t="t" r="r" b="b"/>
              <a:pathLst>
                <a:path w="22860" h="6985">
                  <a:moveTo>
                    <a:pt x="2274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22745" y="6515"/>
                  </a:lnTo>
                  <a:lnTo>
                    <a:pt x="227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910061" y="2378519"/>
              <a:ext cx="22860" cy="6985"/>
            </a:xfrm>
            <a:custGeom>
              <a:avLst/>
              <a:gdLst/>
              <a:ahLst/>
              <a:cxnLst/>
              <a:rect l="l" t="t" r="r" b="b"/>
              <a:pathLst>
                <a:path w="22860" h="6985">
                  <a:moveTo>
                    <a:pt x="22745" y="6515"/>
                  </a:moveTo>
                  <a:lnTo>
                    <a:pt x="0" y="6515"/>
                  </a:lnTo>
                  <a:lnTo>
                    <a:pt x="0" y="0"/>
                  </a:lnTo>
                  <a:lnTo>
                    <a:pt x="22745" y="0"/>
                  </a:lnTo>
                  <a:lnTo>
                    <a:pt x="22745" y="6515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3832" y="2342832"/>
              <a:ext cx="484428" cy="6812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522925" y="2339505"/>
              <a:ext cx="224790" cy="47625"/>
            </a:xfrm>
            <a:custGeom>
              <a:avLst/>
              <a:gdLst/>
              <a:ahLst/>
              <a:cxnLst/>
              <a:rect l="l" t="t" r="r" b="b"/>
              <a:pathLst>
                <a:path w="224789" h="47625">
                  <a:moveTo>
                    <a:pt x="0" y="4876"/>
                  </a:moveTo>
                  <a:lnTo>
                    <a:pt x="87757" y="3251"/>
                  </a:lnTo>
                </a:path>
                <a:path w="224789" h="47625">
                  <a:moveTo>
                    <a:pt x="1612" y="13004"/>
                  </a:moveTo>
                  <a:lnTo>
                    <a:pt x="89395" y="11379"/>
                  </a:lnTo>
                </a:path>
                <a:path w="224789" h="47625">
                  <a:moveTo>
                    <a:pt x="1612" y="21132"/>
                  </a:moveTo>
                  <a:lnTo>
                    <a:pt x="89395" y="19507"/>
                  </a:lnTo>
                </a:path>
                <a:path w="224789" h="47625">
                  <a:moveTo>
                    <a:pt x="6477" y="35763"/>
                  </a:moveTo>
                  <a:lnTo>
                    <a:pt x="94272" y="34124"/>
                  </a:lnTo>
                </a:path>
                <a:path w="224789" h="47625">
                  <a:moveTo>
                    <a:pt x="107264" y="1625"/>
                  </a:moveTo>
                  <a:lnTo>
                    <a:pt x="195059" y="0"/>
                  </a:lnTo>
                </a:path>
                <a:path w="224789" h="47625">
                  <a:moveTo>
                    <a:pt x="117030" y="9753"/>
                  </a:moveTo>
                  <a:lnTo>
                    <a:pt x="204812" y="8115"/>
                  </a:lnTo>
                </a:path>
                <a:path w="224789" h="47625">
                  <a:moveTo>
                    <a:pt x="125145" y="17881"/>
                  </a:moveTo>
                  <a:lnTo>
                    <a:pt x="212928" y="16255"/>
                  </a:lnTo>
                </a:path>
                <a:path w="224789" h="47625">
                  <a:moveTo>
                    <a:pt x="133273" y="35763"/>
                  </a:moveTo>
                  <a:lnTo>
                    <a:pt x="221056" y="34124"/>
                  </a:lnTo>
                </a:path>
                <a:path w="224789" h="47625">
                  <a:moveTo>
                    <a:pt x="136525" y="47155"/>
                  </a:moveTo>
                  <a:lnTo>
                    <a:pt x="224320" y="45529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690349" y="2391524"/>
              <a:ext cx="68580" cy="3810"/>
            </a:xfrm>
            <a:custGeom>
              <a:avLst/>
              <a:gdLst/>
              <a:ahLst/>
              <a:cxnLst/>
              <a:rect l="l" t="t" r="r" b="b"/>
              <a:pathLst>
                <a:path w="68579" h="3810">
                  <a:moveTo>
                    <a:pt x="-3175" y="1625"/>
                  </a:moveTo>
                  <a:lnTo>
                    <a:pt x="71437" y="1625"/>
                  </a:lnTo>
                </a:path>
              </a:pathLst>
            </a:custGeom>
            <a:ln w="960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98477" y="2404529"/>
              <a:ext cx="66675" cy="1905"/>
            </a:xfrm>
            <a:custGeom>
              <a:avLst/>
              <a:gdLst/>
              <a:ahLst/>
              <a:cxnLst/>
              <a:rect l="l" t="t" r="r" b="b"/>
              <a:pathLst>
                <a:path w="66675" h="1905">
                  <a:moveTo>
                    <a:pt x="-3175" y="812"/>
                  </a:moveTo>
                  <a:lnTo>
                    <a:pt x="69811" y="812"/>
                  </a:lnTo>
                </a:path>
              </a:pathLst>
            </a:custGeom>
            <a:ln w="79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527789" y="2367127"/>
              <a:ext cx="151765" cy="52069"/>
            </a:xfrm>
            <a:custGeom>
              <a:avLst/>
              <a:gdLst/>
              <a:ahLst/>
              <a:cxnLst/>
              <a:rect l="l" t="t" r="r" b="b"/>
              <a:pathLst>
                <a:path w="151764" h="52069">
                  <a:moveTo>
                    <a:pt x="149555" y="0"/>
                  </a:moveTo>
                  <a:lnTo>
                    <a:pt x="14617" y="3263"/>
                  </a:lnTo>
                  <a:lnTo>
                    <a:pt x="9740" y="27647"/>
                  </a:lnTo>
                  <a:lnTo>
                    <a:pt x="0" y="26022"/>
                  </a:lnTo>
                  <a:lnTo>
                    <a:pt x="12992" y="52031"/>
                  </a:lnTo>
                  <a:lnTo>
                    <a:pt x="108915" y="50406"/>
                  </a:lnTo>
                  <a:lnTo>
                    <a:pt x="95885" y="29273"/>
                  </a:lnTo>
                  <a:lnTo>
                    <a:pt x="151180" y="30899"/>
                  </a:lnTo>
                  <a:lnTo>
                    <a:pt x="149555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766752" y="2342756"/>
              <a:ext cx="247650" cy="69215"/>
            </a:xfrm>
            <a:custGeom>
              <a:avLst/>
              <a:gdLst/>
              <a:ahLst/>
              <a:cxnLst/>
              <a:rect l="l" t="t" r="r" b="b"/>
              <a:pathLst>
                <a:path w="247650" h="69214">
                  <a:moveTo>
                    <a:pt x="30886" y="47142"/>
                  </a:moveTo>
                  <a:lnTo>
                    <a:pt x="123532" y="45504"/>
                  </a:lnTo>
                </a:path>
                <a:path w="247650" h="69214">
                  <a:moveTo>
                    <a:pt x="0" y="1625"/>
                  </a:moveTo>
                  <a:lnTo>
                    <a:pt x="92646" y="0"/>
                  </a:lnTo>
                </a:path>
                <a:path w="247650" h="69214">
                  <a:moveTo>
                    <a:pt x="5956" y="11645"/>
                  </a:moveTo>
                  <a:lnTo>
                    <a:pt x="98628" y="10032"/>
                  </a:lnTo>
                </a:path>
                <a:path w="247650" h="69214">
                  <a:moveTo>
                    <a:pt x="11899" y="21678"/>
                  </a:moveTo>
                  <a:lnTo>
                    <a:pt x="104571" y="20053"/>
                  </a:lnTo>
                </a:path>
                <a:path w="247650" h="69214">
                  <a:moveTo>
                    <a:pt x="17868" y="31711"/>
                  </a:moveTo>
                  <a:lnTo>
                    <a:pt x="110528" y="30086"/>
                  </a:lnTo>
                </a:path>
                <a:path w="247650" h="69214">
                  <a:moveTo>
                    <a:pt x="23850" y="41732"/>
                  </a:moveTo>
                  <a:lnTo>
                    <a:pt x="116484" y="40106"/>
                  </a:lnTo>
                </a:path>
                <a:path w="247650" h="69214">
                  <a:moveTo>
                    <a:pt x="29806" y="51752"/>
                  </a:moveTo>
                  <a:lnTo>
                    <a:pt x="122466" y="50126"/>
                  </a:lnTo>
                </a:path>
                <a:path w="247650" h="69214">
                  <a:moveTo>
                    <a:pt x="35750" y="61772"/>
                  </a:moveTo>
                  <a:lnTo>
                    <a:pt x="128409" y="60147"/>
                  </a:lnTo>
                </a:path>
                <a:path w="247650" h="69214">
                  <a:moveTo>
                    <a:pt x="118122" y="9385"/>
                  </a:moveTo>
                  <a:lnTo>
                    <a:pt x="210705" y="5956"/>
                  </a:lnTo>
                </a:path>
                <a:path w="247650" h="69214">
                  <a:moveTo>
                    <a:pt x="124269" y="19291"/>
                  </a:moveTo>
                  <a:lnTo>
                    <a:pt x="216865" y="15862"/>
                  </a:lnTo>
                </a:path>
                <a:path w="247650" h="69214">
                  <a:moveTo>
                    <a:pt x="130416" y="29184"/>
                  </a:moveTo>
                  <a:lnTo>
                    <a:pt x="223024" y="25768"/>
                  </a:lnTo>
                </a:path>
                <a:path w="247650" h="69214">
                  <a:moveTo>
                    <a:pt x="136575" y="39103"/>
                  </a:moveTo>
                  <a:lnTo>
                    <a:pt x="229171" y="35674"/>
                  </a:lnTo>
                </a:path>
                <a:path w="247650" h="69214">
                  <a:moveTo>
                    <a:pt x="142722" y="49009"/>
                  </a:moveTo>
                  <a:lnTo>
                    <a:pt x="235331" y="45567"/>
                  </a:lnTo>
                </a:path>
                <a:path w="247650" h="69214">
                  <a:moveTo>
                    <a:pt x="148882" y="58902"/>
                  </a:moveTo>
                  <a:lnTo>
                    <a:pt x="241503" y="55486"/>
                  </a:lnTo>
                </a:path>
                <a:path w="247650" h="69214">
                  <a:moveTo>
                    <a:pt x="155028" y="68821"/>
                  </a:moveTo>
                  <a:lnTo>
                    <a:pt x="247650" y="65392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019711" y="2345372"/>
              <a:ext cx="92710" cy="3810"/>
            </a:xfrm>
            <a:custGeom>
              <a:avLst/>
              <a:gdLst/>
              <a:ahLst/>
              <a:cxnLst/>
              <a:rect l="l" t="t" r="r" b="b"/>
              <a:pathLst>
                <a:path w="92710" h="3810">
                  <a:moveTo>
                    <a:pt x="-3174" y="1854"/>
                  </a:moveTo>
                  <a:lnTo>
                    <a:pt x="95770" y="1854"/>
                  </a:lnTo>
                </a:path>
              </a:pathLst>
            </a:custGeom>
            <a:ln w="1005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025895" y="2355278"/>
              <a:ext cx="92710" cy="3810"/>
            </a:xfrm>
            <a:custGeom>
              <a:avLst/>
              <a:gdLst/>
              <a:ahLst/>
              <a:cxnLst/>
              <a:rect l="l" t="t" r="r" b="b"/>
              <a:pathLst>
                <a:path w="92710" h="3810">
                  <a:moveTo>
                    <a:pt x="-3175" y="1841"/>
                  </a:moveTo>
                  <a:lnTo>
                    <a:pt x="95757" y="1841"/>
                  </a:lnTo>
                </a:path>
              </a:pathLst>
            </a:custGeom>
            <a:ln w="1003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028893" y="2366994"/>
              <a:ext cx="105410" cy="10160"/>
            </a:xfrm>
            <a:custGeom>
              <a:avLst/>
              <a:gdLst/>
              <a:ahLst/>
              <a:cxnLst/>
              <a:rect l="l" t="t" r="r" b="b"/>
              <a:pathLst>
                <a:path w="105410" h="10160">
                  <a:moveTo>
                    <a:pt x="0" y="0"/>
                  </a:moveTo>
                  <a:lnTo>
                    <a:pt x="98958" y="0"/>
                  </a:lnTo>
                </a:path>
                <a:path w="105410" h="10160">
                  <a:moveTo>
                    <a:pt x="6184" y="9893"/>
                  </a:moveTo>
                  <a:lnTo>
                    <a:pt x="105130" y="9893"/>
                  </a:lnTo>
                </a:path>
              </a:pathLst>
            </a:custGeom>
            <a:ln w="1004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044437" y="2384945"/>
              <a:ext cx="92710" cy="3810"/>
            </a:xfrm>
            <a:custGeom>
              <a:avLst/>
              <a:gdLst/>
              <a:ahLst/>
              <a:cxnLst/>
              <a:rect l="l" t="t" r="r" b="b"/>
              <a:pathLst>
                <a:path w="92710" h="3810">
                  <a:moveTo>
                    <a:pt x="-3174" y="1841"/>
                  </a:moveTo>
                  <a:lnTo>
                    <a:pt x="95770" y="1841"/>
                  </a:lnTo>
                </a:path>
              </a:pathLst>
            </a:custGeom>
            <a:ln w="1003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047435" y="2396674"/>
              <a:ext cx="105410" cy="10160"/>
            </a:xfrm>
            <a:custGeom>
              <a:avLst/>
              <a:gdLst/>
              <a:ahLst/>
              <a:cxnLst/>
              <a:rect l="l" t="t" r="r" b="b"/>
              <a:pathLst>
                <a:path w="105410" h="10160">
                  <a:moveTo>
                    <a:pt x="0" y="0"/>
                  </a:moveTo>
                  <a:lnTo>
                    <a:pt x="98958" y="0"/>
                  </a:lnTo>
                </a:path>
                <a:path w="105410" h="10160">
                  <a:moveTo>
                    <a:pt x="6197" y="9880"/>
                  </a:moveTo>
                  <a:lnTo>
                    <a:pt x="105143" y="9880"/>
                  </a:lnTo>
                </a:path>
              </a:pathLst>
            </a:custGeom>
            <a:ln w="1004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37935" y="2338463"/>
              <a:ext cx="137160" cy="70485"/>
            </a:xfrm>
            <a:custGeom>
              <a:avLst/>
              <a:gdLst/>
              <a:ahLst/>
              <a:cxnLst/>
              <a:rect l="l" t="t" r="r" b="b"/>
              <a:pathLst>
                <a:path w="137160" h="70485">
                  <a:moveTo>
                    <a:pt x="137058" y="58635"/>
                  </a:moveTo>
                  <a:lnTo>
                    <a:pt x="130695" y="58635"/>
                  </a:lnTo>
                  <a:lnTo>
                    <a:pt x="130695" y="48869"/>
                  </a:lnTo>
                  <a:lnTo>
                    <a:pt x="124345" y="48869"/>
                  </a:lnTo>
                  <a:lnTo>
                    <a:pt x="124345" y="39103"/>
                  </a:lnTo>
                  <a:lnTo>
                    <a:pt x="117970" y="39103"/>
                  </a:lnTo>
                  <a:lnTo>
                    <a:pt x="117970" y="29324"/>
                  </a:lnTo>
                  <a:lnTo>
                    <a:pt x="111620" y="29324"/>
                  </a:lnTo>
                  <a:lnTo>
                    <a:pt x="111620" y="19558"/>
                  </a:lnTo>
                  <a:lnTo>
                    <a:pt x="105244" y="19558"/>
                  </a:lnTo>
                  <a:lnTo>
                    <a:pt x="105244" y="9791"/>
                  </a:lnTo>
                  <a:lnTo>
                    <a:pt x="98882" y="9791"/>
                  </a:lnTo>
                  <a:lnTo>
                    <a:pt x="98882" y="0"/>
                  </a:lnTo>
                  <a:lnTo>
                    <a:pt x="0" y="0"/>
                  </a:lnTo>
                  <a:lnTo>
                    <a:pt x="0" y="11734"/>
                  </a:lnTo>
                  <a:lnTo>
                    <a:pt x="6388" y="11734"/>
                  </a:lnTo>
                  <a:lnTo>
                    <a:pt x="6388" y="21513"/>
                  </a:lnTo>
                  <a:lnTo>
                    <a:pt x="12725" y="21513"/>
                  </a:lnTo>
                  <a:lnTo>
                    <a:pt x="12725" y="31280"/>
                  </a:lnTo>
                  <a:lnTo>
                    <a:pt x="19088" y="31280"/>
                  </a:lnTo>
                  <a:lnTo>
                    <a:pt x="19088" y="41046"/>
                  </a:lnTo>
                  <a:lnTo>
                    <a:pt x="25463" y="41046"/>
                  </a:lnTo>
                  <a:lnTo>
                    <a:pt x="25463" y="50825"/>
                  </a:lnTo>
                  <a:lnTo>
                    <a:pt x="31813" y="50825"/>
                  </a:lnTo>
                  <a:lnTo>
                    <a:pt x="31813" y="60591"/>
                  </a:lnTo>
                  <a:lnTo>
                    <a:pt x="38188" y="60591"/>
                  </a:lnTo>
                  <a:lnTo>
                    <a:pt x="38188" y="70383"/>
                  </a:lnTo>
                  <a:lnTo>
                    <a:pt x="137058" y="70383"/>
                  </a:lnTo>
                  <a:lnTo>
                    <a:pt x="137058" y="58635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44730" y="2370391"/>
              <a:ext cx="121920" cy="53975"/>
            </a:xfrm>
            <a:custGeom>
              <a:avLst/>
              <a:gdLst/>
              <a:ahLst/>
              <a:cxnLst/>
              <a:rect l="l" t="t" r="r" b="b"/>
              <a:pathLst>
                <a:path w="121920" h="53975">
                  <a:moveTo>
                    <a:pt x="110528" y="0"/>
                  </a:moveTo>
                  <a:lnTo>
                    <a:pt x="0" y="3238"/>
                  </a:lnTo>
                  <a:lnTo>
                    <a:pt x="0" y="24384"/>
                  </a:lnTo>
                  <a:lnTo>
                    <a:pt x="14630" y="53644"/>
                  </a:lnTo>
                  <a:lnTo>
                    <a:pt x="19507" y="42252"/>
                  </a:lnTo>
                  <a:lnTo>
                    <a:pt x="100787" y="40640"/>
                  </a:lnTo>
                  <a:lnTo>
                    <a:pt x="91020" y="24384"/>
                  </a:lnTo>
                  <a:lnTo>
                    <a:pt x="121919" y="21132"/>
                  </a:lnTo>
                  <a:lnTo>
                    <a:pt x="11052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631814" y="2399652"/>
              <a:ext cx="570865" cy="15240"/>
            </a:xfrm>
            <a:custGeom>
              <a:avLst/>
              <a:gdLst/>
              <a:ahLst/>
              <a:cxnLst/>
              <a:rect l="l" t="t" r="r" b="b"/>
              <a:pathLst>
                <a:path w="570864" h="15239">
                  <a:moveTo>
                    <a:pt x="570598" y="14617"/>
                  </a:moveTo>
                  <a:lnTo>
                    <a:pt x="531571" y="14617"/>
                  </a:lnTo>
                </a:path>
                <a:path w="570864" h="15239">
                  <a:moveTo>
                    <a:pt x="559206" y="6502"/>
                  </a:moveTo>
                  <a:lnTo>
                    <a:pt x="520191" y="6502"/>
                  </a:lnTo>
                </a:path>
                <a:path w="570864" h="15239">
                  <a:moveTo>
                    <a:pt x="555955" y="0"/>
                  </a:moveTo>
                  <a:lnTo>
                    <a:pt x="516953" y="0"/>
                  </a:lnTo>
                </a:path>
                <a:path w="570864" h="15239">
                  <a:moveTo>
                    <a:pt x="53670" y="14617"/>
                  </a:moveTo>
                  <a:lnTo>
                    <a:pt x="14630" y="14617"/>
                  </a:lnTo>
                </a:path>
                <a:path w="570864" h="15239">
                  <a:moveTo>
                    <a:pt x="42265" y="6502"/>
                  </a:moveTo>
                  <a:lnTo>
                    <a:pt x="3263" y="6502"/>
                  </a:lnTo>
                </a:path>
                <a:path w="570864" h="15239">
                  <a:moveTo>
                    <a:pt x="3901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98784" y="2422410"/>
              <a:ext cx="1811020" cy="805180"/>
            </a:xfrm>
            <a:custGeom>
              <a:avLst/>
              <a:gdLst/>
              <a:ahLst/>
              <a:cxnLst/>
              <a:rect l="l" t="t" r="r" b="b"/>
              <a:pathLst>
                <a:path w="1811020" h="805180">
                  <a:moveTo>
                    <a:pt x="0" y="0"/>
                  </a:moveTo>
                  <a:lnTo>
                    <a:pt x="1625" y="793280"/>
                  </a:lnTo>
                  <a:lnTo>
                    <a:pt x="11379" y="799782"/>
                  </a:lnTo>
                  <a:lnTo>
                    <a:pt x="512064" y="804659"/>
                  </a:lnTo>
                  <a:lnTo>
                    <a:pt x="1810905" y="804659"/>
                  </a:lnTo>
                  <a:lnTo>
                    <a:pt x="1806028" y="4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98784" y="2422410"/>
              <a:ext cx="1811020" cy="805180"/>
            </a:xfrm>
            <a:custGeom>
              <a:avLst/>
              <a:gdLst/>
              <a:ahLst/>
              <a:cxnLst/>
              <a:rect l="l" t="t" r="r" b="b"/>
              <a:pathLst>
                <a:path w="1811020" h="805180">
                  <a:moveTo>
                    <a:pt x="0" y="0"/>
                  </a:moveTo>
                  <a:lnTo>
                    <a:pt x="1625" y="793280"/>
                  </a:lnTo>
                  <a:lnTo>
                    <a:pt x="11379" y="799782"/>
                  </a:lnTo>
                  <a:lnTo>
                    <a:pt x="512064" y="804659"/>
                  </a:lnTo>
                  <a:lnTo>
                    <a:pt x="1810905" y="804659"/>
                  </a:lnTo>
                  <a:lnTo>
                    <a:pt x="1806028" y="4889"/>
                  </a:lnTo>
                  <a:lnTo>
                    <a:pt x="0" y="0"/>
                  </a:lnTo>
                  <a:close/>
                </a:path>
                <a:path w="1811020" h="805180">
                  <a:moveTo>
                    <a:pt x="114185" y="274713"/>
                  </a:moveTo>
                  <a:lnTo>
                    <a:pt x="34544" y="274713"/>
                  </a:lnTo>
                  <a:lnTo>
                    <a:pt x="34544" y="172313"/>
                  </a:lnTo>
                  <a:lnTo>
                    <a:pt x="114185" y="172313"/>
                  </a:lnTo>
                  <a:lnTo>
                    <a:pt x="114185" y="27471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542269" y="2612593"/>
              <a:ext cx="62230" cy="83185"/>
            </a:xfrm>
            <a:custGeom>
              <a:avLst/>
              <a:gdLst/>
              <a:ahLst/>
              <a:cxnLst/>
              <a:rect l="l" t="t" r="r" b="b"/>
              <a:pathLst>
                <a:path w="62229" h="83185">
                  <a:moveTo>
                    <a:pt x="61772" y="0"/>
                  </a:moveTo>
                  <a:lnTo>
                    <a:pt x="0" y="0"/>
                  </a:lnTo>
                  <a:lnTo>
                    <a:pt x="0" y="82918"/>
                  </a:lnTo>
                  <a:lnTo>
                    <a:pt x="61772" y="82918"/>
                  </a:lnTo>
                  <a:lnTo>
                    <a:pt x="61772" y="0"/>
                  </a:lnTo>
                  <a:close/>
                </a:path>
              </a:pathLst>
            </a:custGeom>
            <a:solidFill>
              <a:srgbClr val="70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542269" y="2612593"/>
              <a:ext cx="62230" cy="83185"/>
            </a:xfrm>
            <a:custGeom>
              <a:avLst/>
              <a:gdLst/>
              <a:ahLst/>
              <a:cxnLst/>
              <a:rect l="l" t="t" r="r" b="b"/>
              <a:pathLst>
                <a:path w="62229" h="83185">
                  <a:moveTo>
                    <a:pt x="61772" y="82918"/>
                  </a:moveTo>
                  <a:lnTo>
                    <a:pt x="0" y="82918"/>
                  </a:lnTo>
                  <a:lnTo>
                    <a:pt x="0" y="0"/>
                  </a:lnTo>
                  <a:lnTo>
                    <a:pt x="61772" y="0"/>
                  </a:lnTo>
                  <a:lnTo>
                    <a:pt x="61772" y="829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565434" y="2451671"/>
              <a:ext cx="13335" cy="37465"/>
            </a:xfrm>
            <a:custGeom>
              <a:avLst/>
              <a:gdLst/>
              <a:ahLst/>
              <a:cxnLst/>
              <a:rect l="l" t="t" r="r" b="b"/>
              <a:pathLst>
                <a:path w="13335" h="37464">
                  <a:moveTo>
                    <a:pt x="13004" y="22783"/>
                  </a:moveTo>
                  <a:lnTo>
                    <a:pt x="0" y="22783"/>
                  </a:lnTo>
                  <a:lnTo>
                    <a:pt x="0" y="37388"/>
                  </a:lnTo>
                  <a:lnTo>
                    <a:pt x="13004" y="37388"/>
                  </a:lnTo>
                  <a:lnTo>
                    <a:pt x="13004" y="22783"/>
                  </a:lnTo>
                  <a:close/>
                </a:path>
                <a:path w="13335" h="37464">
                  <a:moveTo>
                    <a:pt x="13004" y="0"/>
                  </a:moveTo>
                  <a:lnTo>
                    <a:pt x="0" y="0"/>
                  </a:lnTo>
                  <a:lnTo>
                    <a:pt x="0" y="14630"/>
                  </a:lnTo>
                  <a:lnTo>
                    <a:pt x="13004" y="14630"/>
                  </a:lnTo>
                  <a:lnTo>
                    <a:pt x="13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37786" y="2745892"/>
              <a:ext cx="45720" cy="57150"/>
            </a:xfrm>
            <a:custGeom>
              <a:avLst/>
              <a:gdLst/>
              <a:ahLst/>
              <a:cxnLst/>
              <a:rect l="l" t="t" r="r" b="b"/>
              <a:pathLst>
                <a:path w="45720" h="57150">
                  <a:moveTo>
                    <a:pt x="45516" y="0"/>
                  </a:moveTo>
                  <a:lnTo>
                    <a:pt x="0" y="0"/>
                  </a:lnTo>
                  <a:lnTo>
                    <a:pt x="0" y="56908"/>
                  </a:lnTo>
                  <a:lnTo>
                    <a:pt x="45516" y="56908"/>
                  </a:lnTo>
                  <a:lnTo>
                    <a:pt x="45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496346" y="2745892"/>
              <a:ext cx="86995" cy="133350"/>
            </a:xfrm>
            <a:custGeom>
              <a:avLst/>
              <a:gdLst/>
              <a:ahLst/>
              <a:cxnLst/>
              <a:rect l="l" t="t" r="r" b="b"/>
              <a:pathLst>
                <a:path w="86995" h="133350">
                  <a:moveTo>
                    <a:pt x="86956" y="56908"/>
                  </a:moveTo>
                  <a:lnTo>
                    <a:pt x="41440" y="56908"/>
                  </a:lnTo>
                  <a:lnTo>
                    <a:pt x="41440" y="0"/>
                  </a:lnTo>
                  <a:lnTo>
                    <a:pt x="86956" y="0"/>
                  </a:lnTo>
                  <a:lnTo>
                    <a:pt x="86956" y="56908"/>
                  </a:lnTo>
                  <a:close/>
                </a:path>
                <a:path w="86995" h="133350">
                  <a:moveTo>
                    <a:pt x="14630" y="73151"/>
                  </a:moveTo>
                  <a:lnTo>
                    <a:pt x="0" y="73151"/>
                  </a:lnTo>
                  <a:lnTo>
                    <a:pt x="0" y="14643"/>
                  </a:lnTo>
                  <a:lnTo>
                    <a:pt x="14630" y="14643"/>
                  </a:lnTo>
                  <a:lnTo>
                    <a:pt x="14630" y="73151"/>
                  </a:lnTo>
                  <a:close/>
                </a:path>
                <a:path w="86995" h="133350">
                  <a:moveTo>
                    <a:pt x="14630" y="133299"/>
                  </a:moveTo>
                  <a:lnTo>
                    <a:pt x="0" y="133299"/>
                  </a:lnTo>
                  <a:lnTo>
                    <a:pt x="0" y="74777"/>
                  </a:lnTo>
                  <a:lnTo>
                    <a:pt x="14630" y="74777"/>
                  </a:lnTo>
                  <a:lnTo>
                    <a:pt x="14630" y="1332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97146" y="2420785"/>
              <a:ext cx="512445" cy="454025"/>
            </a:xfrm>
            <a:custGeom>
              <a:avLst/>
              <a:gdLst/>
              <a:ahLst/>
              <a:cxnLst/>
              <a:rect l="l" t="t" r="r" b="b"/>
              <a:pathLst>
                <a:path w="512445" h="454025">
                  <a:moveTo>
                    <a:pt x="1638" y="1625"/>
                  </a:moveTo>
                  <a:lnTo>
                    <a:pt x="512064" y="0"/>
                  </a:lnTo>
                  <a:lnTo>
                    <a:pt x="512064" y="339750"/>
                  </a:lnTo>
                  <a:lnTo>
                    <a:pt x="497446" y="338124"/>
                  </a:lnTo>
                  <a:lnTo>
                    <a:pt x="497446" y="453555"/>
                  </a:lnTo>
                  <a:lnTo>
                    <a:pt x="14643" y="450291"/>
                  </a:lnTo>
                  <a:lnTo>
                    <a:pt x="14643" y="339750"/>
                  </a:lnTo>
                  <a:lnTo>
                    <a:pt x="0" y="339750"/>
                  </a:lnTo>
                  <a:lnTo>
                    <a:pt x="1638" y="1625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995405" y="2758909"/>
              <a:ext cx="15240" cy="118745"/>
            </a:xfrm>
            <a:custGeom>
              <a:avLst/>
              <a:gdLst/>
              <a:ahLst/>
              <a:cxnLst/>
              <a:rect l="l" t="t" r="r" b="b"/>
              <a:pathLst>
                <a:path w="15239" h="118744">
                  <a:moveTo>
                    <a:pt x="14617" y="58521"/>
                  </a:moveTo>
                  <a:lnTo>
                    <a:pt x="0" y="58521"/>
                  </a:lnTo>
                  <a:lnTo>
                    <a:pt x="0" y="0"/>
                  </a:lnTo>
                  <a:lnTo>
                    <a:pt x="14617" y="0"/>
                  </a:lnTo>
                  <a:lnTo>
                    <a:pt x="14617" y="58521"/>
                  </a:lnTo>
                  <a:close/>
                </a:path>
                <a:path w="15239" h="118744">
                  <a:moveTo>
                    <a:pt x="14617" y="118656"/>
                  </a:moveTo>
                  <a:lnTo>
                    <a:pt x="0" y="118656"/>
                  </a:lnTo>
                  <a:lnTo>
                    <a:pt x="0" y="60134"/>
                  </a:lnTo>
                  <a:lnTo>
                    <a:pt x="14617" y="60134"/>
                  </a:lnTo>
                  <a:lnTo>
                    <a:pt x="14617" y="1186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495520" y="2884068"/>
              <a:ext cx="515620" cy="343535"/>
            </a:xfrm>
            <a:custGeom>
              <a:avLst/>
              <a:gdLst/>
              <a:ahLst/>
              <a:cxnLst/>
              <a:rect l="l" t="t" r="r" b="b"/>
              <a:pathLst>
                <a:path w="515620" h="343535">
                  <a:moveTo>
                    <a:pt x="508825" y="0"/>
                  </a:moveTo>
                  <a:lnTo>
                    <a:pt x="0" y="0"/>
                  </a:lnTo>
                  <a:lnTo>
                    <a:pt x="4889" y="331622"/>
                  </a:lnTo>
                  <a:lnTo>
                    <a:pt x="14643" y="338124"/>
                  </a:lnTo>
                  <a:lnTo>
                    <a:pt x="515327" y="343001"/>
                  </a:lnTo>
                  <a:lnTo>
                    <a:pt x="508825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495520" y="2424036"/>
              <a:ext cx="1032510" cy="805180"/>
            </a:xfrm>
            <a:custGeom>
              <a:avLst/>
              <a:gdLst/>
              <a:ahLst/>
              <a:cxnLst/>
              <a:rect l="l" t="t" r="r" b="b"/>
              <a:pathLst>
                <a:path w="1032510" h="805180">
                  <a:moveTo>
                    <a:pt x="0" y="460032"/>
                  </a:moveTo>
                  <a:lnTo>
                    <a:pt x="4889" y="791654"/>
                  </a:lnTo>
                  <a:lnTo>
                    <a:pt x="14643" y="798156"/>
                  </a:lnTo>
                  <a:lnTo>
                    <a:pt x="515327" y="803033"/>
                  </a:lnTo>
                  <a:lnTo>
                    <a:pt x="508825" y="460032"/>
                  </a:lnTo>
                  <a:lnTo>
                    <a:pt x="0" y="460032"/>
                  </a:lnTo>
                  <a:close/>
                </a:path>
                <a:path w="1032510" h="805180">
                  <a:moveTo>
                    <a:pt x="520192" y="4876"/>
                  </a:moveTo>
                  <a:lnTo>
                    <a:pt x="523455" y="260095"/>
                  </a:lnTo>
                  <a:lnTo>
                    <a:pt x="533209" y="258457"/>
                  </a:lnTo>
                  <a:lnTo>
                    <a:pt x="536460" y="375513"/>
                  </a:lnTo>
                  <a:lnTo>
                    <a:pt x="1011123" y="372262"/>
                  </a:lnTo>
                  <a:lnTo>
                    <a:pt x="1014374" y="255219"/>
                  </a:lnTo>
                  <a:lnTo>
                    <a:pt x="1030630" y="253593"/>
                  </a:lnTo>
                  <a:lnTo>
                    <a:pt x="1032268" y="0"/>
                  </a:lnTo>
                  <a:lnTo>
                    <a:pt x="518553" y="0"/>
                  </a:lnTo>
                  <a:lnTo>
                    <a:pt x="520192" y="4876"/>
                  </a:lnTo>
                  <a:close/>
                </a:path>
                <a:path w="1032510" h="805180">
                  <a:moveTo>
                    <a:pt x="525068" y="386880"/>
                  </a:moveTo>
                  <a:lnTo>
                    <a:pt x="526694" y="803033"/>
                  </a:lnTo>
                  <a:lnTo>
                    <a:pt x="1030630" y="804659"/>
                  </a:lnTo>
                  <a:lnTo>
                    <a:pt x="1024140" y="385254"/>
                  </a:lnTo>
                  <a:lnTo>
                    <a:pt x="525068" y="386880"/>
                  </a:lnTo>
                  <a:close/>
                </a:path>
                <a:path w="1032510" h="805180">
                  <a:moveTo>
                    <a:pt x="535647" y="318604"/>
                  </a:moveTo>
                  <a:lnTo>
                    <a:pt x="521017" y="318604"/>
                  </a:lnTo>
                  <a:lnTo>
                    <a:pt x="521017" y="260095"/>
                  </a:lnTo>
                  <a:lnTo>
                    <a:pt x="535647" y="260095"/>
                  </a:lnTo>
                  <a:lnTo>
                    <a:pt x="535647" y="318604"/>
                  </a:lnTo>
                  <a:close/>
                </a:path>
                <a:path w="1032510" h="805180">
                  <a:moveTo>
                    <a:pt x="535647" y="378764"/>
                  </a:moveTo>
                  <a:lnTo>
                    <a:pt x="521017" y="378764"/>
                  </a:lnTo>
                  <a:lnTo>
                    <a:pt x="521017" y="320230"/>
                  </a:lnTo>
                  <a:lnTo>
                    <a:pt x="535647" y="320230"/>
                  </a:lnTo>
                  <a:lnTo>
                    <a:pt x="535647" y="378764"/>
                  </a:lnTo>
                  <a:close/>
                </a:path>
                <a:path w="1032510" h="805180">
                  <a:moveTo>
                    <a:pt x="1029817" y="316991"/>
                  </a:moveTo>
                  <a:lnTo>
                    <a:pt x="1015199" y="316991"/>
                  </a:lnTo>
                  <a:lnTo>
                    <a:pt x="1015199" y="258457"/>
                  </a:lnTo>
                  <a:lnTo>
                    <a:pt x="1029817" y="258457"/>
                  </a:lnTo>
                  <a:lnTo>
                    <a:pt x="1029817" y="316991"/>
                  </a:lnTo>
                  <a:close/>
                </a:path>
                <a:path w="1032510" h="805180">
                  <a:moveTo>
                    <a:pt x="1029817" y="377139"/>
                  </a:moveTo>
                  <a:lnTo>
                    <a:pt x="1015199" y="377139"/>
                  </a:lnTo>
                  <a:lnTo>
                    <a:pt x="1015199" y="318604"/>
                  </a:lnTo>
                  <a:lnTo>
                    <a:pt x="1029817" y="318604"/>
                  </a:lnTo>
                  <a:lnTo>
                    <a:pt x="1029817" y="377139"/>
                  </a:lnTo>
                  <a:close/>
                </a:path>
                <a:path w="1032510" h="805180">
                  <a:moveTo>
                    <a:pt x="89408" y="133299"/>
                  </a:moveTo>
                  <a:lnTo>
                    <a:pt x="65024" y="133299"/>
                  </a:lnTo>
                  <a:lnTo>
                    <a:pt x="65024" y="73151"/>
                  </a:lnTo>
                  <a:lnTo>
                    <a:pt x="89408" y="73151"/>
                  </a:lnTo>
                  <a:lnTo>
                    <a:pt x="89408" y="133299"/>
                  </a:lnTo>
                  <a:close/>
                </a:path>
                <a:path w="1032510" h="805180">
                  <a:moveTo>
                    <a:pt x="599846" y="229196"/>
                  </a:moveTo>
                  <a:lnTo>
                    <a:pt x="585228" y="229196"/>
                  </a:lnTo>
                  <a:lnTo>
                    <a:pt x="585228" y="65023"/>
                  </a:lnTo>
                  <a:lnTo>
                    <a:pt x="599846" y="65023"/>
                  </a:lnTo>
                  <a:lnTo>
                    <a:pt x="599846" y="2291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081549" y="2450045"/>
              <a:ext cx="13335" cy="37465"/>
            </a:xfrm>
            <a:custGeom>
              <a:avLst/>
              <a:gdLst/>
              <a:ahLst/>
              <a:cxnLst/>
              <a:rect l="l" t="t" r="r" b="b"/>
              <a:pathLst>
                <a:path w="13335" h="37464">
                  <a:moveTo>
                    <a:pt x="13004" y="22758"/>
                  </a:moveTo>
                  <a:lnTo>
                    <a:pt x="0" y="22758"/>
                  </a:lnTo>
                  <a:lnTo>
                    <a:pt x="0" y="37388"/>
                  </a:lnTo>
                  <a:lnTo>
                    <a:pt x="13004" y="37388"/>
                  </a:lnTo>
                  <a:lnTo>
                    <a:pt x="13004" y="22758"/>
                  </a:lnTo>
                  <a:close/>
                </a:path>
                <a:path w="13335" h="37464">
                  <a:moveTo>
                    <a:pt x="13004" y="0"/>
                  </a:moveTo>
                  <a:lnTo>
                    <a:pt x="0" y="0"/>
                  </a:lnTo>
                  <a:lnTo>
                    <a:pt x="0" y="14630"/>
                  </a:lnTo>
                  <a:lnTo>
                    <a:pt x="13004" y="14630"/>
                  </a:lnTo>
                  <a:lnTo>
                    <a:pt x="13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280685" y="2492311"/>
              <a:ext cx="15240" cy="164465"/>
            </a:xfrm>
            <a:custGeom>
              <a:avLst/>
              <a:gdLst/>
              <a:ahLst/>
              <a:cxnLst/>
              <a:rect l="l" t="t" r="r" b="b"/>
              <a:pathLst>
                <a:path w="15239" h="164464">
                  <a:moveTo>
                    <a:pt x="14643" y="164172"/>
                  </a:moveTo>
                  <a:lnTo>
                    <a:pt x="0" y="164172"/>
                  </a:lnTo>
                  <a:lnTo>
                    <a:pt x="0" y="0"/>
                  </a:lnTo>
                  <a:lnTo>
                    <a:pt x="14643" y="0"/>
                  </a:lnTo>
                  <a:lnTo>
                    <a:pt x="14643" y="1641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281498" y="2453296"/>
              <a:ext cx="13335" cy="37465"/>
            </a:xfrm>
            <a:custGeom>
              <a:avLst/>
              <a:gdLst/>
              <a:ahLst/>
              <a:cxnLst/>
              <a:rect l="l" t="t" r="r" b="b"/>
              <a:pathLst>
                <a:path w="13335" h="37464">
                  <a:moveTo>
                    <a:pt x="13004" y="22771"/>
                  </a:moveTo>
                  <a:lnTo>
                    <a:pt x="0" y="22771"/>
                  </a:lnTo>
                  <a:lnTo>
                    <a:pt x="0" y="37388"/>
                  </a:lnTo>
                  <a:lnTo>
                    <a:pt x="13004" y="37388"/>
                  </a:lnTo>
                  <a:lnTo>
                    <a:pt x="13004" y="22771"/>
                  </a:lnTo>
                  <a:close/>
                </a:path>
                <a:path w="13335" h="37464">
                  <a:moveTo>
                    <a:pt x="13004" y="0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13004" y="14643"/>
                  </a:lnTo>
                  <a:lnTo>
                    <a:pt x="13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032514" y="2920923"/>
              <a:ext cx="106680" cy="232410"/>
            </a:xfrm>
            <a:custGeom>
              <a:avLst/>
              <a:gdLst/>
              <a:ahLst/>
              <a:cxnLst/>
              <a:rect l="l" t="t" r="r" b="b"/>
              <a:pathLst>
                <a:path w="106679" h="232410">
                  <a:moveTo>
                    <a:pt x="106210" y="0"/>
                  </a:moveTo>
                  <a:lnTo>
                    <a:pt x="0" y="0"/>
                  </a:lnTo>
                  <a:lnTo>
                    <a:pt x="0" y="231914"/>
                  </a:lnTo>
                  <a:lnTo>
                    <a:pt x="106210" y="231914"/>
                  </a:lnTo>
                  <a:lnTo>
                    <a:pt x="106210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350586" y="2474442"/>
              <a:ext cx="18415" cy="203200"/>
            </a:xfrm>
            <a:custGeom>
              <a:avLst/>
              <a:gdLst/>
              <a:ahLst/>
              <a:cxnLst/>
              <a:rect l="l" t="t" r="r" b="b"/>
              <a:pathLst>
                <a:path w="18414" h="203200">
                  <a:moveTo>
                    <a:pt x="17907" y="203187"/>
                  </a:moveTo>
                  <a:lnTo>
                    <a:pt x="0" y="203187"/>
                  </a:lnTo>
                  <a:lnTo>
                    <a:pt x="0" y="0"/>
                  </a:lnTo>
                  <a:lnTo>
                    <a:pt x="17907" y="0"/>
                  </a:lnTo>
                  <a:lnTo>
                    <a:pt x="17907" y="20318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358714" y="2484183"/>
              <a:ext cx="6985" cy="192405"/>
            </a:xfrm>
            <a:custGeom>
              <a:avLst/>
              <a:gdLst/>
              <a:ahLst/>
              <a:cxnLst/>
              <a:rect l="l" t="t" r="r" b="b"/>
              <a:pathLst>
                <a:path w="6985" h="192405">
                  <a:moveTo>
                    <a:pt x="6515" y="0"/>
                  </a:moveTo>
                  <a:lnTo>
                    <a:pt x="0" y="0"/>
                  </a:lnTo>
                  <a:lnTo>
                    <a:pt x="0" y="191808"/>
                  </a:lnTo>
                  <a:lnTo>
                    <a:pt x="6515" y="191808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29263" y="2913341"/>
              <a:ext cx="114935" cy="183515"/>
            </a:xfrm>
            <a:custGeom>
              <a:avLst/>
              <a:gdLst/>
              <a:ahLst/>
              <a:cxnLst/>
              <a:rect l="l" t="t" r="r" b="b"/>
              <a:pathLst>
                <a:path w="114935" h="183514">
                  <a:moveTo>
                    <a:pt x="9740" y="171234"/>
                  </a:moveTo>
                  <a:lnTo>
                    <a:pt x="0" y="171234"/>
                  </a:lnTo>
                  <a:lnTo>
                    <a:pt x="0" y="183146"/>
                  </a:lnTo>
                  <a:lnTo>
                    <a:pt x="9740" y="183146"/>
                  </a:lnTo>
                  <a:lnTo>
                    <a:pt x="9740" y="171234"/>
                  </a:lnTo>
                  <a:close/>
                </a:path>
                <a:path w="114935" h="183514">
                  <a:moveTo>
                    <a:pt x="9740" y="70446"/>
                  </a:moveTo>
                  <a:lnTo>
                    <a:pt x="0" y="70446"/>
                  </a:lnTo>
                  <a:lnTo>
                    <a:pt x="0" y="82359"/>
                  </a:lnTo>
                  <a:lnTo>
                    <a:pt x="9740" y="82359"/>
                  </a:lnTo>
                  <a:lnTo>
                    <a:pt x="9740" y="70446"/>
                  </a:lnTo>
                  <a:close/>
                </a:path>
                <a:path w="114935" h="183514">
                  <a:moveTo>
                    <a:pt x="74764" y="0"/>
                  </a:moveTo>
                  <a:lnTo>
                    <a:pt x="37947" y="0"/>
                  </a:lnTo>
                  <a:lnTo>
                    <a:pt x="37947" y="10833"/>
                  </a:lnTo>
                  <a:lnTo>
                    <a:pt x="74764" y="10833"/>
                  </a:lnTo>
                  <a:lnTo>
                    <a:pt x="74764" y="0"/>
                  </a:lnTo>
                  <a:close/>
                </a:path>
                <a:path w="114935" h="183514">
                  <a:moveTo>
                    <a:pt x="113804" y="70446"/>
                  </a:moveTo>
                  <a:lnTo>
                    <a:pt x="104038" y="70446"/>
                  </a:lnTo>
                  <a:lnTo>
                    <a:pt x="104038" y="82359"/>
                  </a:lnTo>
                  <a:lnTo>
                    <a:pt x="113804" y="82359"/>
                  </a:lnTo>
                  <a:lnTo>
                    <a:pt x="113804" y="70446"/>
                  </a:lnTo>
                  <a:close/>
                </a:path>
                <a:path w="114935" h="183514">
                  <a:moveTo>
                    <a:pt x="114884" y="171234"/>
                  </a:moveTo>
                  <a:lnTo>
                    <a:pt x="105117" y="171234"/>
                  </a:lnTo>
                  <a:lnTo>
                    <a:pt x="105117" y="183146"/>
                  </a:lnTo>
                  <a:lnTo>
                    <a:pt x="114884" y="183146"/>
                  </a:lnTo>
                  <a:lnTo>
                    <a:pt x="114884" y="1712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033594" y="2968764"/>
              <a:ext cx="108585" cy="12700"/>
            </a:xfrm>
            <a:custGeom>
              <a:avLst/>
              <a:gdLst/>
              <a:ahLst/>
              <a:cxnLst/>
              <a:rect l="l" t="t" r="r" b="b"/>
              <a:pathLst>
                <a:path w="108585" h="12700">
                  <a:moveTo>
                    <a:pt x="0" y="12700"/>
                  </a:moveTo>
                  <a:lnTo>
                    <a:pt x="108381" y="12700"/>
                  </a:lnTo>
                  <a:lnTo>
                    <a:pt x="10838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BBBC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085613" y="2977273"/>
              <a:ext cx="0" cy="175895"/>
            </a:xfrm>
            <a:custGeom>
              <a:avLst/>
              <a:gdLst/>
              <a:ahLst/>
              <a:cxnLst/>
              <a:rect l="l" t="t" r="r" b="b"/>
              <a:pathLst>
                <a:path h="175894">
                  <a:moveTo>
                    <a:pt x="0" y="17556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BBBC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030355" y="316693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32499" y="0"/>
                  </a:moveTo>
                  <a:lnTo>
                    <a:pt x="0" y="0"/>
                  </a:lnTo>
                  <a:lnTo>
                    <a:pt x="0" y="31419"/>
                  </a:lnTo>
                  <a:lnTo>
                    <a:pt x="32499" y="31419"/>
                  </a:lnTo>
                  <a:lnTo>
                    <a:pt x="32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41188" y="3166935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4" h="24130">
                  <a:moveTo>
                    <a:pt x="11925" y="0"/>
                  </a:moveTo>
                  <a:lnTo>
                    <a:pt x="0" y="0"/>
                  </a:lnTo>
                  <a:lnTo>
                    <a:pt x="0" y="23850"/>
                  </a:lnTo>
                  <a:lnTo>
                    <a:pt x="11925" y="23850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47703" y="3173425"/>
              <a:ext cx="5715" cy="10160"/>
            </a:xfrm>
            <a:custGeom>
              <a:avLst/>
              <a:gdLst/>
              <a:ahLst/>
              <a:cxnLst/>
              <a:rect l="l" t="t" r="r" b="b"/>
              <a:pathLst>
                <a:path w="5714" h="10160">
                  <a:moveTo>
                    <a:pt x="5410" y="0"/>
                  </a:moveTo>
                  <a:lnTo>
                    <a:pt x="0" y="0"/>
                  </a:lnTo>
                  <a:lnTo>
                    <a:pt x="0" y="9766"/>
                  </a:lnTo>
                  <a:lnTo>
                    <a:pt x="5410" y="9766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07991" y="3168027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32512" y="0"/>
                  </a:moveTo>
                  <a:lnTo>
                    <a:pt x="0" y="0"/>
                  </a:lnTo>
                  <a:lnTo>
                    <a:pt x="0" y="31419"/>
                  </a:lnTo>
                  <a:lnTo>
                    <a:pt x="32512" y="31419"/>
                  </a:lnTo>
                  <a:lnTo>
                    <a:pt x="325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18825" y="3168027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4" h="24130">
                  <a:moveTo>
                    <a:pt x="11937" y="0"/>
                  </a:moveTo>
                  <a:lnTo>
                    <a:pt x="0" y="0"/>
                  </a:lnTo>
                  <a:lnTo>
                    <a:pt x="0" y="23837"/>
                  </a:lnTo>
                  <a:lnTo>
                    <a:pt x="11937" y="23837"/>
                  </a:lnTo>
                  <a:lnTo>
                    <a:pt x="11937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25327" y="3174517"/>
              <a:ext cx="5715" cy="10160"/>
            </a:xfrm>
            <a:custGeom>
              <a:avLst/>
              <a:gdLst/>
              <a:ahLst/>
              <a:cxnLst/>
              <a:rect l="l" t="t" r="r" b="b"/>
              <a:pathLst>
                <a:path w="5714" h="10160">
                  <a:moveTo>
                    <a:pt x="5435" y="0"/>
                  </a:moveTo>
                  <a:lnTo>
                    <a:pt x="0" y="0"/>
                  </a:lnTo>
                  <a:lnTo>
                    <a:pt x="0" y="9753"/>
                  </a:lnTo>
                  <a:lnTo>
                    <a:pt x="5435" y="9753"/>
                  </a:lnTo>
                  <a:lnTo>
                    <a:pt x="5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549468" y="3169094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32499" y="0"/>
                  </a:moveTo>
                  <a:lnTo>
                    <a:pt x="0" y="0"/>
                  </a:lnTo>
                  <a:lnTo>
                    <a:pt x="0" y="31419"/>
                  </a:lnTo>
                  <a:lnTo>
                    <a:pt x="32499" y="31419"/>
                  </a:lnTo>
                  <a:lnTo>
                    <a:pt x="32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560301" y="3169094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4" h="24130">
                  <a:moveTo>
                    <a:pt x="11925" y="0"/>
                  </a:moveTo>
                  <a:lnTo>
                    <a:pt x="0" y="0"/>
                  </a:lnTo>
                  <a:lnTo>
                    <a:pt x="0" y="23850"/>
                  </a:lnTo>
                  <a:lnTo>
                    <a:pt x="11925" y="23850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566816" y="3175596"/>
              <a:ext cx="5715" cy="10160"/>
            </a:xfrm>
            <a:custGeom>
              <a:avLst/>
              <a:gdLst/>
              <a:ahLst/>
              <a:cxnLst/>
              <a:rect l="l" t="t" r="r" b="b"/>
              <a:pathLst>
                <a:path w="5714" h="10160">
                  <a:moveTo>
                    <a:pt x="5410" y="0"/>
                  </a:moveTo>
                  <a:lnTo>
                    <a:pt x="0" y="0"/>
                  </a:lnTo>
                  <a:lnTo>
                    <a:pt x="0" y="9753"/>
                  </a:lnTo>
                  <a:lnTo>
                    <a:pt x="5410" y="9753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865914" y="3170186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32499" y="0"/>
                  </a:moveTo>
                  <a:lnTo>
                    <a:pt x="0" y="0"/>
                  </a:lnTo>
                  <a:lnTo>
                    <a:pt x="0" y="31419"/>
                  </a:lnTo>
                  <a:lnTo>
                    <a:pt x="32499" y="31419"/>
                  </a:lnTo>
                  <a:lnTo>
                    <a:pt x="32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876747" y="3170186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4" h="24130">
                  <a:moveTo>
                    <a:pt x="11937" y="0"/>
                  </a:moveTo>
                  <a:lnTo>
                    <a:pt x="0" y="0"/>
                  </a:lnTo>
                  <a:lnTo>
                    <a:pt x="0" y="23825"/>
                  </a:lnTo>
                  <a:lnTo>
                    <a:pt x="11937" y="23825"/>
                  </a:lnTo>
                  <a:lnTo>
                    <a:pt x="11937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883236" y="3176676"/>
              <a:ext cx="5715" cy="10160"/>
            </a:xfrm>
            <a:custGeom>
              <a:avLst/>
              <a:gdLst/>
              <a:ahLst/>
              <a:cxnLst/>
              <a:rect l="l" t="t" r="r" b="b"/>
              <a:pathLst>
                <a:path w="5714" h="10160">
                  <a:moveTo>
                    <a:pt x="5448" y="0"/>
                  </a:moveTo>
                  <a:lnTo>
                    <a:pt x="0" y="0"/>
                  </a:lnTo>
                  <a:lnTo>
                    <a:pt x="0" y="9753"/>
                  </a:lnTo>
                  <a:lnTo>
                    <a:pt x="5448" y="9753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068580" y="3170186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32499" y="0"/>
                  </a:moveTo>
                  <a:lnTo>
                    <a:pt x="0" y="0"/>
                  </a:lnTo>
                  <a:lnTo>
                    <a:pt x="0" y="31419"/>
                  </a:lnTo>
                  <a:lnTo>
                    <a:pt x="32499" y="31419"/>
                  </a:lnTo>
                  <a:lnTo>
                    <a:pt x="32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079413" y="3170186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4" h="24130">
                  <a:moveTo>
                    <a:pt x="11925" y="0"/>
                  </a:moveTo>
                  <a:lnTo>
                    <a:pt x="0" y="0"/>
                  </a:lnTo>
                  <a:lnTo>
                    <a:pt x="0" y="23825"/>
                  </a:lnTo>
                  <a:lnTo>
                    <a:pt x="11925" y="23825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085903" y="3176676"/>
              <a:ext cx="5715" cy="10160"/>
            </a:xfrm>
            <a:custGeom>
              <a:avLst/>
              <a:gdLst/>
              <a:ahLst/>
              <a:cxnLst/>
              <a:rect l="l" t="t" r="r" b="b"/>
              <a:pathLst>
                <a:path w="5714" h="10160">
                  <a:moveTo>
                    <a:pt x="5435" y="0"/>
                  </a:moveTo>
                  <a:lnTo>
                    <a:pt x="0" y="0"/>
                  </a:lnTo>
                  <a:lnTo>
                    <a:pt x="0" y="9753"/>
                  </a:lnTo>
                  <a:lnTo>
                    <a:pt x="5435" y="9753"/>
                  </a:lnTo>
                  <a:lnTo>
                    <a:pt x="5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327294" y="2713926"/>
              <a:ext cx="50165" cy="68580"/>
            </a:xfrm>
            <a:custGeom>
              <a:avLst/>
              <a:gdLst/>
              <a:ahLst/>
              <a:cxnLst/>
              <a:rect l="l" t="t" r="r" b="b"/>
              <a:pathLst>
                <a:path w="50164" h="68580">
                  <a:moveTo>
                    <a:pt x="15189" y="0"/>
                  </a:moveTo>
                  <a:lnTo>
                    <a:pt x="0" y="0"/>
                  </a:lnTo>
                  <a:lnTo>
                    <a:pt x="0" y="67195"/>
                  </a:lnTo>
                  <a:lnTo>
                    <a:pt x="14097" y="68287"/>
                  </a:lnTo>
                  <a:lnTo>
                    <a:pt x="15189" y="62865"/>
                  </a:lnTo>
                  <a:lnTo>
                    <a:pt x="41198" y="62865"/>
                  </a:lnTo>
                  <a:lnTo>
                    <a:pt x="43345" y="53098"/>
                  </a:lnTo>
                  <a:lnTo>
                    <a:pt x="37934" y="53098"/>
                  </a:lnTo>
                  <a:lnTo>
                    <a:pt x="37934" y="23837"/>
                  </a:lnTo>
                  <a:lnTo>
                    <a:pt x="47688" y="21691"/>
                  </a:lnTo>
                  <a:lnTo>
                    <a:pt x="49847" y="13004"/>
                  </a:lnTo>
                  <a:lnTo>
                    <a:pt x="40106" y="14097"/>
                  </a:lnTo>
                  <a:lnTo>
                    <a:pt x="40106" y="8674"/>
                  </a:lnTo>
                  <a:lnTo>
                    <a:pt x="17348" y="8674"/>
                  </a:lnTo>
                  <a:lnTo>
                    <a:pt x="15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526150" y="2419159"/>
              <a:ext cx="783590" cy="809625"/>
            </a:xfrm>
            <a:custGeom>
              <a:avLst/>
              <a:gdLst/>
              <a:ahLst/>
              <a:cxnLst/>
              <a:rect l="l" t="t" r="r" b="b"/>
              <a:pathLst>
                <a:path w="783589" h="809625">
                  <a:moveTo>
                    <a:pt x="9220" y="7594"/>
                  </a:moveTo>
                  <a:lnTo>
                    <a:pt x="9220" y="799782"/>
                  </a:lnTo>
                  <a:lnTo>
                    <a:pt x="13550" y="798702"/>
                  </a:lnTo>
                  <a:lnTo>
                    <a:pt x="12484" y="805218"/>
                  </a:lnTo>
                  <a:lnTo>
                    <a:pt x="1638" y="806284"/>
                  </a:lnTo>
                  <a:lnTo>
                    <a:pt x="0" y="809536"/>
                  </a:lnTo>
                  <a:lnTo>
                    <a:pt x="199974" y="807377"/>
                  </a:lnTo>
                  <a:lnTo>
                    <a:pt x="201040" y="790041"/>
                  </a:lnTo>
                  <a:lnTo>
                    <a:pt x="173964" y="790041"/>
                  </a:lnTo>
                  <a:lnTo>
                    <a:pt x="170751" y="15163"/>
                  </a:lnTo>
                  <a:lnTo>
                    <a:pt x="198881" y="14084"/>
                  </a:lnTo>
                  <a:lnTo>
                    <a:pt x="201040" y="3251"/>
                  </a:lnTo>
                  <a:lnTo>
                    <a:pt x="14630" y="0"/>
                  </a:lnTo>
                  <a:lnTo>
                    <a:pt x="3809" y="3251"/>
                  </a:lnTo>
                  <a:lnTo>
                    <a:pt x="3809" y="6515"/>
                  </a:lnTo>
                  <a:lnTo>
                    <a:pt x="9220" y="7594"/>
                  </a:lnTo>
                  <a:close/>
                </a:path>
                <a:path w="783589" h="809625">
                  <a:moveTo>
                    <a:pt x="175044" y="18414"/>
                  </a:moveTo>
                  <a:lnTo>
                    <a:pt x="259549" y="18414"/>
                  </a:lnTo>
                  <a:lnTo>
                    <a:pt x="260642" y="790041"/>
                  </a:lnTo>
                  <a:lnTo>
                    <a:pt x="173964" y="790041"/>
                  </a:lnTo>
                  <a:lnTo>
                    <a:pt x="175044" y="18414"/>
                  </a:lnTo>
                  <a:close/>
                </a:path>
                <a:path w="783589" h="809625">
                  <a:moveTo>
                    <a:pt x="260642" y="3251"/>
                  </a:moveTo>
                  <a:lnTo>
                    <a:pt x="259549" y="800874"/>
                  </a:lnTo>
                  <a:lnTo>
                    <a:pt x="280162" y="801954"/>
                  </a:lnTo>
                  <a:lnTo>
                    <a:pt x="280162" y="796531"/>
                  </a:lnTo>
                  <a:lnTo>
                    <a:pt x="321335" y="794384"/>
                  </a:lnTo>
                  <a:lnTo>
                    <a:pt x="320255" y="17335"/>
                  </a:lnTo>
                  <a:lnTo>
                    <a:pt x="273646" y="17335"/>
                  </a:lnTo>
                  <a:lnTo>
                    <a:pt x="275805" y="2158"/>
                  </a:lnTo>
                  <a:lnTo>
                    <a:pt x="260642" y="3251"/>
                  </a:lnTo>
                  <a:close/>
                </a:path>
                <a:path w="783589" h="809625">
                  <a:moveTo>
                    <a:pt x="465480" y="9753"/>
                  </a:moveTo>
                  <a:lnTo>
                    <a:pt x="277990" y="8674"/>
                  </a:lnTo>
                  <a:lnTo>
                    <a:pt x="279057" y="17335"/>
                  </a:lnTo>
                  <a:lnTo>
                    <a:pt x="317004" y="18414"/>
                  </a:lnTo>
                  <a:lnTo>
                    <a:pt x="322414" y="27101"/>
                  </a:lnTo>
                  <a:lnTo>
                    <a:pt x="325678" y="791133"/>
                  </a:lnTo>
                  <a:lnTo>
                    <a:pt x="280162" y="796531"/>
                  </a:lnTo>
                  <a:lnTo>
                    <a:pt x="281241" y="808456"/>
                  </a:lnTo>
                  <a:lnTo>
                    <a:pt x="467652" y="806284"/>
                  </a:lnTo>
                  <a:lnTo>
                    <a:pt x="465480" y="9753"/>
                  </a:lnTo>
                  <a:close/>
                </a:path>
                <a:path w="783589" h="809625">
                  <a:moveTo>
                    <a:pt x="527240" y="9753"/>
                  </a:moveTo>
                  <a:lnTo>
                    <a:pt x="465480" y="9753"/>
                  </a:lnTo>
                  <a:lnTo>
                    <a:pt x="469798" y="806284"/>
                  </a:lnTo>
                  <a:lnTo>
                    <a:pt x="525081" y="805218"/>
                  </a:lnTo>
                  <a:lnTo>
                    <a:pt x="527240" y="9753"/>
                  </a:lnTo>
                  <a:close/>
                </a:path>
                <a:path w="783589" h="809625">
                  <a:moveTo>
                    <a:pt x="693051" y="4330"/>
                  </a:moveTo>
                  <a:lnTo>
                    <a:pt x="527240" y="4330"/>
                  </a:lnTo>
                  <a:lnTo>
                    <a:pt x="529412" y="807377"/>
                  </a:lnTo>
                  <a:lnTo>
                    <a:pt x="698474" y="807377"/>
                  </a:lnTo>
                  <a:lnTo>
                    <a:pt x="693051" y="4330"/>
                  </a:lnTo>
                  <a:close/>
                </a:path>
                <a:path w="783589" h="809625">
                  <a:moveTo>
                    <a:pt x="780288" y="3251"/>
                  </a:moveTo>
                  <a:lnTo>
                    <a:pt x="693051" y="4330"/>
                  </a:lnTo>
                  <a:lnTo>
                    <a:pt x="698474" y="807377"/>
                  </a:lnTo>
                  <a:lnTo>
                    <a:pt x="783539" y="807910"/>
                  </a:lnTo>
                  <a:lnTo>
                    <a:pt x="780288" y="32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544045" y="2486342"/>
              <a:ext cx="144145" cy="673100"/>
            </a:xfrm>
            <a:custGeom>
              <a:avLst/>
              <a:gdLst/>
              <a:ahLst/>
              <a:cxnLst/>
              <a:rect l="l" t="t" r="r" b="b"/>
              <a:pathLst>
                <a:path w="144145" h="673100">
                  <a:moveTo>
                    <a:pt x="141973" y="0"/>
                  </a:moveTo>
                  <a:lnTo>
                    <a:pt x="2171" y="0"/>
                  </a:lnTo>
                  <a:lnTo>
                    <a:pt x="0" y="672998"/>
                  </a:lnTo>
                  <a:lnTo>
                    <a:pt x="144119" y="672998"/>
                  </a:lnTo>
                  <a:lnTo>
                    <a:pt x="141973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546216" y="2519934"/>
              <a:ext cx="142240" cy="606425"/>
            </a:xfrm>
            <a:custGeom>
              <a:avLst/>
              <a:gdLst/>
              <a:ahLst/>
              <a:cxnLst/>
              <a:rect l="l" t="t" r="r" b="b"/>
              <a:pathLst>
                <a:path w="142239" h="606425">
                  <a:moveTo>
                    <a:pt x="139801" y="1092"/>
                  </a:moveTo>
                  <a:lnTo>
                    <a:pt x="2158" y="0"/>
                  </a:lnTo>
                </a:path>
                <a:path w="142239" h="606425">
                  <a:moveTo>
                    <a:pt x="141960" y="32524"/>
                  </a:moveTo>
                  <a:lnTo>
                    <a:pt x="4330" y="31432"/>
                  </a:lnTo>
                </a:path>
                <a:path w="142239" h="606425">
                  <a:moveTo>
                    <a:pt x="141947" y="67208"/>
                  </a:moveTo>
                  <a:lnTo>
                    <a:pt x="4330" y="66116"/>
                  </a:lnTo>
                </a:path>
                <a:path w="142239" h="606425">
                  <a:moveTo>
                    <a:pt x="137642" y="105130"/>
                  </a:moveTo>
                  <a:lnTo>
                    <a:pt x="0" y="104051"/>
                  </a:lnTo>
                </a:path>
                <a:path w="142239" h="606425">
                  <a:moveTo>
                    <a:pt x="138722" y="137642"/>
                  </a:moveTo>
                  <a:lnTo>
                    <a:pt x="1079" y="136550"/>
                  </a:lnTo>
                </a:path>
                <a:path w="142239" h="606425">
                  <a:moveTo>
                    <a:pt x="138722" y="169075"/>
                  </a:moveTo>
                  <a:lnTo>
                    <a:pt x="1079" y="167982"/>
                  </a:lnTo>
                </a:path>
                <a:path w="142239" h="606425">
                  <a:moveTo>
                    <a:pt x="138722" y="200494"/>
                  </a:moveTo>
                  <a:lnTo>
                    <a:pt x="1079" y="199415"/>
                  </a:lnTo>
                </a:path>
                <a:path w="142239" h="606425">
                  <a:moveTo>
                    <a:pt x="138722" y="235178"/>
                  </a:moveTo>
                  <a:lnTo>
                    <a:pt x="1079" y="234099"/>
                  </a:lnTo>
                </a:path>
                <a:path w="142239" h="606425">
                  <a:moveTo>
                    <a:pt x="138722" y="269862"/>
                  </a:moveTo>
                  <a:lnTo>
                    <a:pt x="1079" y="268770"/>
                  </a:lnTo>
                </a:path>
                <a:path w="142239" h="606425">
                  <a:moveTo>
                    <a:pt x="138722" y="339217"/>
                  </a:moveTo>
                  <a:lnTo>
                    <a:pt x="1079" y="338124"/>
                  </a:lnTo>
                </a:path>
                <a:path w="142239" h="606425">
                  <a:moveTo>
                    <a:pt x="138722" y="371729"/>
                  </a:moveTo>
                  <a:lnTo>
                    <a:pt x="1079" y="370649"/>
                  </a:lnTo>
                </a:path>
                <a:path w="142239" h="606425">
                  <a:moveTo>
                    <a:pt x="138722" y="403161"/>
                  </a:moveTo>
                  <a:lnTo>
                    <a:pt x="1079" y="402069"/>
                  </a:lnTo>
                </a:path>
                <a:path w="142239" h="606425">
                  <a:moveTo>
                    <a:pt x="138722" y="441083"/>
                  </a:moveTo>
                  <a:lnTo>
                    <a:pt x="1079" y="440004"/>
                  </a:lnTo>
                </a:path>
                <a:path w="142239" h="606425">
                  <a:moveTo>
                    <a:pt x="138722" y="471424"/>
                  </a:moveTo>
                  <a:lnTo>
                    <a:pt x="1079" y="470344"/>
                  </a:lnTo>
                </a:path>
                <a:path w="142239" h="606425">
                  <a:moveTo>
                    <a:pt x="138722" y="507199"/>
                  </a:moveTo>
                  <a:lnTo>
                    <a:pt x="1079" y="506107"/>
                  </a:lnTo>
                </a:path>
                <a:path w="142239" h="606425">
                  <a:moveTo>
                    <a:pt x="138722" y="538619"/>
                  </a:moveTo>
                  <a:lnTo>
                    <a:pt x="1079" y="537540"/>
                  </a:lnTo>
                </a:path>
                <a:path w="142239" h="606425">
                  <a:moveTo>
                    <a:pt x="139801" y="568960"/>
                  </a:moveTo>
                  <a:lnTo>
                    <a:pt x="2158" y="567867"/>
                  </a:lnTo>
                </a:path>
                <a:path w="142239" h="606425">
                  <a:moveTo>
                    <a:pt x="138722" y="605815"/>
                  </a:moveTo>
                  <a:lnTo>
                    <a:pt x="1079" y="604735"/>
                  </a:lnTo>
                </a:path>
              </a:pathLst>
            </a:custGeom>
            <a:ln w="3175">
              <a:solidFill>
                <a:srgbClr val="B0B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539702" y="2478772"/>
              <a:ext cx="155575" cy="614680"/>
            </a:xfrm>
            <a:custGeom>
              <a:avLst/>
              <a:gdLst/>
              <a:ahLst/>
              <a:cxnLst/>
              <a:rect l="l" t="t" r="r" b="b"/>
              <a:pathLst>
                <a:path w="155575" h="614680">
                  <a:moveTo>
                    <a:pt x="9766" y="434568"/>
                  </a:moveTo>
                  <a:lnTo>
                    <a:pt x="0" y="434568"/>
                  </a:lnTo>
                  <a:lnTo>
                    <a:pt x="0" y="445401"/>
                  </a:lnTo>
                  <a:lnTo>
                    <a:pt x="9766" y="445401"/>
                  </a:lnTo>
                  <a:lnTo>
                    <a:pt x="9766" y="434568"/>
                  </a:lnTo>
                  <a:close/>
                </a:path>
                <a:path w="155575" h="614680">
                  <a:moveTo>
                    <a:pt x="10845" y="599300"/>
                  </a:moveTo>
                  <a:lnTo>
                    <a:pt x="1079" y="599300"/>
                  </a:lnTo>
                  <a:lnTo>
                    <a:pt x="1079" y="610120"/>
                  </a:lnTo>
                  <a:lnTo>
                    <a:pt x="10845" y="610120"/>
                  </a:lnTo>
                  <a:lnTo>
                    <a:pt x="10845" y="599300"/>
                  </a:lnTo>
                  <a:close/>
                </a:path>
                <a:path w="155575" h="614680">
                  <a:moveTo>
                    <a:pt x="13004" y="235153"/>
                  </a:moveTo>
                  <a:lnTo>
                    <a:pt x="3263" y="235153"/>
                  </a:lnTo>
                  <a:lnTo>
                    <a:pt x="3263" y="245986"/>
                  </a:lnTo>
                  <a:lnTo>
                    <a:pt x="13004" y="245986"/>
                  </a:lnTo>
                  <a:lnTo>
                    <a:pt x="13004" y="235153"/>
                  </a:lnTo>
                  <a:close/>
                </a:path>
                <a:path w="155575" h="614680">
                  <a:moveTo>
                    <a:pt x="13004" y="65011"/>
                  </a:moveTo>
                  <a:lnTo>
                    <a:pt x="3263" y="65011"/>
                  </a:lnTo>
                  <a:lnTo>
                    <a:pt x="3263" y="75844"/>
                  </a:lnTo>
                  <a:lnTo>
                    <a:pt x="13004" y="75844"/>
                  </a:lnTo>
                  <a:lnTo>
                    <a:pt x="13004" y="65011"/>
                  </a:lnTo>
                  <a:close/>
                </a:path>
                <a:path w="155575" h="614680">
                  <a:moveTo>
                    <a:pt x="99707" y="0"/>
                  </a:moveTo>
                  <a:lnTo>
                    <a:pt x="55295" y="0"/>
                  </a:lnTo>
                  <a:lnTo>
                    <a:pt x="55295" y="11912"/>
                  </a:lnTo>
                  <a:lnTo>
                    <a:pt x="99707" y="11912"/>
                  </a:lnTo>
                  <a:lnTo>
                    <a:pt x="99707" y="0"/>
                  </a:lnTo>
                  <a:close/>
                </a:path>
                <a:path w="155575" h="614680">
                  <a:moveTo>
                    <a:pt x="152819" y="237337"/>
                  </a:moveTo>
                  <a:lnTo>
                    <a:pt x="143065" y="237337"/>
                  </a:lnTo>
                  <a:lnTo>
                    <a:pt x="143065" y="248158"/>
                  </a:lnTo>
                  <a:lnTo>
                    <a:pt x="152819" y="248158"/>
                  </a:lnTo>
                  <a:lnTo>
                    <a:pt x="152819" y="237337"/>
                  </a:lnTo>
                  <a:close/>
                </a:path>
                <a:path w="155575" h="614680">
                  <a:moveTo>
                    <a:pt x="153898" y="437819"/>
                  </a:moveTo>
                  <a:lnTo>
                    <a:pt x="144145" y="437819"/>
                  </a:lnTo>
                  <a:lnTo>
                    <a:pt x="144145" y="448640"/>
                  </a:lnTo>
                  <a:lnTo>
                    <a:pt x="153898" y="448640"/>
                  </a:lnTo>
                  <a:lnTo>
                    <a:pt x="153898" y="437819"/>
                  </a:lnTo>
                  <a:close/>
                </a:path>
                <a:path w="155575" h="614680">
                  <a:moveTo>
                    <a:pt x="153898" y="68262"/>
                  </a:moveTo>
                  <a:lnTo>
                    <a:pt x="144145" y="68262"/>
                  </a:lnTo>
                  <a:lnTo>
                    <a:pt x="144145" y="79108"/>
                  </a:lnTo>
                  <a:lnTo>
                    <a:pt x="153898" y="79108"/>
                  </a:lnTo>
                  <a:lnTo>
                    <a:pt x="153898" y="68262"/>
                  </a:lnTo>
                  <a:close/>
                </a:path>
                <a:path w="155575" h="614680">
                  <a:moveTo>
                    <a:pt x="154978" y="603631"/>
                  </a:moveTo>
                  <a:lnTo>
                    <a:pt x="145237" y="603631"/>
                  </a:lnTo>
                  <a:lnTo>
                    <a:pt x="145237" y="614476"/>
                  </a:lnTo>
                  <a:lnTo>
                    <a:pt x="154978" y="614476"/>
                  </a:lnTo>
                  <a:lnTo>
                    <a:pt x="154978" y="603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067488" y="2483091"/>
              <a:ext cx="144145" cy="673100"/>
            </a:xfrm>
            <a:custGeom>
              <a:avLst/>
              <a:gdLst/>
              <a:ahLst/>
              <a:cxnLst/>
              <a:rect l="l" t="t" r="r" b="b"/>
              <a:pathLst>
                <a:path w="144145" h="673100">
                  <a:moveTo>
                    <a:pt x="141973" y="0"/>
                  </a:moveTo>
                  <a:lnTo>
                    <a:pt x="2171" y="0"/>
                  </a:lnTo>
                  <a:lnTo>
                    <a:pt x="0" y="672998"/>
                  </a:lnTo>
                  <a:lnTo>
                    <a:pt x="144119" y="672998"/>
                  </a:lnTo>
                  <a:lnTo>
                    <a:pt x="141973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069660" y="2516695"/>
              <a:ext cx="142240" cy="606425"/>
            </a:xfrm>
            <a:custGeom>
              <a:avLst/>
              <a:gdLst/>
              <a:ahLst/>
              <a:cxnLst/>
              <a:rect l="l" t="t" r="r" b="b"/>
              <a:pathLst>
                <a:path w="142239" h="606425">
                  <a:moveTo>
                    <a:pt x="139801" y="1079"/>
                  </a:moveTo>
                  <a:lnTo>
                    <a:pt x="2158" y="0"/>
                  </a:lnTo>
                </a:path>
                <a:path w="142239" h="606425">
                  <a:moveTo>
                    <a:pt x="141973" y="32512"/>
                  </a:moveTo>
                  <a:lnTo>
                    <a:pt x="4330" y="31419"/>
                  </a:lnTo>
                </a:path>
                <a:path w="142239" h="606425">
                  <a:moveTo>
                    <a:pt x="141947" y="67183"/>
                  </a:moveTo>
                  <a:lnTo>
                    <a:pt x="4317" y="66103"/>
                  </a:lnTo>
                </a:path>
                <a:path w="142239" h="606425">
                  <a:moveTo>
                    <a:pt x="137617" y="105130"/>
                  </a:moveTo>
                  <a:lnTo>
                    <a:pt x="0" y="104038"/>
                  </a:lnTo>
                </a:path>
                <a:path w="142239" h="606425">
                  <a:moveTo>
                    <a:pt x="138696" y="137629"/>
                  </a:moveTo>
                  <a:lnTo>
                    <a:pt x="1066" y="136537"/>
                  </a:lnTo>
                </a:path>
                <a:path w="142239" h="606425">
                  <a:moveTo>
                    <a:pt x="138696" y="169075"/>
                  </a:moveTo>
                  <a:lnTo>
                    <a:pt x="1066" y="167982"/>
                  </a:lnTo>
                </a:path>
                <a:path w="142239" h="606425">
                  <a:moveTo>
                    <a:pt x="138696" y="200494"/>
                  </a:moveTo>
                  <a:lnTo>
                    <a:pt x="1066" y="199402"/>
                  </a:lnTo>
                </a:path>
                <a:path w="142239" h="606425">
                  <a:moveTo>
                    <a:pt x="138696" y="235165"/>
                  </a:moveTo>
                  <a:lnTo>
                    <a:pt x="1066" y="234086"/>
                  </a:lnTo>
                </a:path>
                <a:path w="142239" h="606425">
                  <a:moveTo>
                    <a:pt x="138696" y="269849"/>
                  </a:moveTo>
                  <a:lnTo>
                    <a:pt x="1066" y="268770"/>
                  </a:lnTo>
                </a:path>
                <a:path w="142239" h="606425">
                  <a:moveTo>
                    <a:pt x="138696" y="339204"/>
                  </a:moveTo>
                  <a:lnTo>
                    <a:pt x="1066" y="338112"/>
                  </a:lnTo>
                </a:path>
                <a:path w="142239" h="606425">
                  <a:moveTo>
                    <a:pt x="138696" y="371729"/>
                  </a:moveTo>
                  <a:lnTo>
                    <a:pt x="1066" y="370636"/>
                  </a:lnTo>
                </a:path>
                <a:path w="142239" h="606425">
                  <a:moveTo>
                    <a:pt x="138696" y="403148"/>
                  </a:moveTo>
                  <a:lnTo>
                    <a:pt x="1066" y="402056"/>
                  </a:lnTo>
                </a:path>
                <a:path w="142239" h="606425">
                  <a:moveTo>
                    <a:pt x="138696" y="441071"/>
                  </a:moveTo>
                  <a:lnTo>
                    <a:pt x="1066" y="439991"/>
                  </a:lnTo>
                </a:path>
                <a:path w="142239" h="606425">
                  <a:moveTo>
                    <a:pt x="138696" y="471424"/>
                  </a:moveTo>
                  <a:lnTo>
                    <a:pt x="1066" y="470357"/>
                  </a:lnTo>
                </a:path>
                <a:path w="142239" h="606425">
                  <a:moveTo>
                    <a:pt x="138696" y="507174"/>
                  </a:moveTo>
                  <a:lnTo>
                    <a:pt x="1066" y="506095"/>
                  </a:lnTo>
                </a:path>
                <a:path w="142239" h="606425">
                  <a:moveTo>
                    <a:pt x="138696" y="538619"/>
                  </a:moveTo>
                  <a:lnTo>
                    <a:pt x="1066" y="537527"/>
                  </a:lnTo>
                </a:path>
                <a:path w="142239" h="606425">
                  <a:moveTo>
                    <a:pt x="139801" y="568960"/>
                  </a:moveTo>
                  <a:lnTo>
                    <a:pt x="2158" y="567867"/>
                  </a:lnTo>
                </a:path>
                <a:path w="142239" h="606425">
                  <a:moveTo>
                    <a:pt x="138696" y="605802"/>
                  </a:moveTo>
                  <a:lnTo>
                    <a:pt x="1066" y="604723"/>
                  </a:lnTo>
                </a:path>
              </a:pathLst>
            </a:custGeom>
            <a:ln w="3175">
              <a:solidFill>
                <a:srgbClr val="B0B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063158" y="2475521"/>
              <a:ext cx="155575" cy="614680"/>
            </a:xfrm>
            <a:custGeom>
              <a:avLst/>
              <a:gdLst/>
              <a:ahLst/>
              <a:cxnLst/>
              <a:rect l="l" t="t" r="r" b="b"/>
              <a:pathLst>
                <a:path w="155575" h="614680">
                  <a:moveTo>
                    <a:pt x="9740" y="434581"/>
                  </a:moveTo>
                  <a:lnTo>
                    <a:pt x="0" y="434581"/>
                  </a:lnTo>
                  <a:lnTo>
                    <a:pt x="0" y="445401"/>
                  </a:lnTo>
                  <a:lnTo>
                    <a:pt x="9740" y="445401"/>
                  </a:lnTo>
                  <a:lnTo>
                    <a:pt x="9740" y="434581"/>
                  </a:lnTo>
                  <a:close/>
                </a:path>
                <a:path w="155575" h="614680">
                  <a:moveTo>
                    <a:pt x="10833" y="599300"/>
                  </a:moveTo>
                  <a:lnTo>
                    <a:pt x="1079" y="599300"/>
                  </a:lnTo>
                  <a:lnTo>
                    <a:pt x="1079" y="610120"/>
                  </a:lnTo>
                  <a:lnTo>
                    <a:pt x="10833" y="610120"/>
                  </a:lnTo>
                  <a:lnTo>
                    <a:pt x="10833" y="599300"/>
                  </a:lnTo>
                  <a:close/>
                </a:path>
                <a:path w="155575" h="614680">
                  <a:moveTo>
                    <a:pt x="13004" y="235165"/>
                  </a:moveTo>
                  <a:lnTo>
                    <a:pt x="3251" y="235165"/>
                  </a:lnTo>
                  <a:lnTo>
                    <a:pt x="3251" y="245986"/>
                  </a:lnTo>
                  <a:lnTo>
                    <a:pt x="13004" y="245986"/>
                  </a:lnTo>
                  <a:lnTo>
                    <a:pt x="13004" y="235165"/>
                  </a:lnTo>
                  <a:close/>
                </a:path>
                <a:path w="155575" h="614680">
                  <a:moveTo>
                    <a:pt x="13004" y="65011"/>
                  </a:moveTo>
                  <a:lnTo>
                    <a:pt x="3251" y="65011"/>
                  </a:lnTo>
                  <a:lnTo>
                    <a:pt x="3251" y="75844"/>
                  </a:lnTo>
                  <a:lnTo>
                    <a:pt x="13004" y="75844"/>
                  </a:lnTo>
                  <a:lnTo>
                    <a:pt x="13004" y="65011"/>
                  </a:lnTo>
                  <a:close/>
                </a:path>
                <a:path w="155575" h="614680">
                  <a:moveTo>
                    <a:pt x="99682" y="0"/>
                  </a:moveTo>
                  <a:lnTo>
                    <a:pt x="55257" y="0"/>
                  </a:lnTo>
                  <a:lnTo>
                    <a:pt x="55257" y="11912"/>
                  </a:lnTo>
                  <a:lnTo>
                    <a:pt x="99682" y="11912"/>
                  </a:lnTo>
                  <a:lnTo>
                    <a:pt x="99682" y="0"/>
                  </a:lnTo>
                  <a:close/>
                </a:path>
                <a:path w="155575" h="614680">
                  <a:moveTo>
                    <a:pt x="152793" y="237324"/>
                  </a:moveTo>
                  <a:lnTo>
                    <a:pt x="143040" y="237324"/>
                  </a:lnTo>
                  <a:lnTo>
                    <a:pt x="143040" y="248145"/>
                  </a:lnTo>
                  <a:lnTo>
                    <a:pt x="152793" y="248145"/>
                  </a:lnTo>
                  <a:lnTo>
                    <a:pt x="152793" y="237324"/>
                  </a:lnTo>
                  <a:close/>
                </a:path>
                <a:path w="155575" h="614680">
                  <a:moveTo>
                    <a:pt x="153873" y="437819"/>
                  </a:moveTo>
                  <a:lnTo>
                    <a:pt x="144119" y="437819"/>
                  </a:lnTo>
                  <a:lnTo>
                    <a:pt x="144119" y="448652"/>
                  </a:lnTo>
                  <a:lnTo>
                    <a:pt x="153873" y="448652"/>
                  </a:lnTo>
                  <a:lnTo>
                    <a:pt x="153873" y="437819"/>
                  </a:lnTo>
                  <a:close/>
                </a:path>
                <a:path w="155575" h="614680">
                  <a:moveTo>
                    <a:pt x="153873" y="68262"/>
                  </a:moveTo>
                  <a:lnTo>
                    <a:pt x="144119" y="68262"/>
                  </a:lnTo>
                  <a:lnTo>
                    <a:pt x="144119" y="79095"/>
                  </a:lnTo>
                  <a:lnTo>
                    <a:pt x="153873" y="79095"/>
                  </a:lnTo>
                  <a:lnTo>
                    <a:pt x="153873" y="68262"/>
                  </a:lnTo>
                  <a:close/>
                </a:path>
                <a:path w="155575" h="614680">
                  <a:moveTo>
                    <a:pt x="154965" y="603656"/>
                  </a:moveTo>
                  <a:lnTo>
                    <a:pt x="145199" y="603656"/>
                  </a:lnTo>
                  <a:lnTo>
                    <a:pt x="145199" y="614464"/>
                  </a:lnTo>
                  <a:lnTo>
                    <a:pt x="154965" y="614464"/>
                  </a:lnTo>
                  <a:lnTo>
                    <a:pt x="154965" y="603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863285" y="2487980"/>
              <a:ext cx="111125" cy="673100"/>
            </a:xfrm>
            <a:custGeom>
              <a:avLst/>
              <a:gdLst/>
              <a:ahLst/>
              <a:cxnLst/>
              <a:rect l="l" t="t" r="r" b="b"/>
              <a:pathLst>
                <a:path w="111125" h="673100">
                  <a:moveTo>
                    <a:pt x="109207" y="0"/>
                  </a:moveTo>
                  <a:lnTo>
                    <a:pt x="1663" y="0"/>
                  </a:lnTo>
                  <a:lnTo>
                    <a:pt x="0" y="672985"/>
                  </a:lnTo>
                  <a:lnTo>
                    <a:pt x="110883" y="672985"/>
                  </a:lnTo>
                  <a:lnTo>
                    <a:pt x="109207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864948" y="2521559"/>
              <a:ext cx="109220" cy="606425"/>
            </a:xfrm>
            <a:custGeom>
              <a:avLst/>
              <a:gdLst/>
              <a:ahLst/>
              <a:cxnLst/>
              <a:rect l="l" t="t" r="r" b="b"/>
              <a:pathLst>
                <a:path w="109220" h="606425">
                  <a:moveTo>
                    <a:pt x="107543" y="1092"/>
                  </a:moveTo>
                  <a:lnTo>
                    <a:pt x="1663" y="0"/>
                  </a:lnTo>
                </a:path>
                <a:path w="109220" h="606425">
                  <a:moveTo>
                    <a:pt x="109220" y="32524"/>
                  </a:moveTo>
                  <a:lnTo>
                    <a:pt x="3340" y="31432"/>
                  </a:lnTo>
                </a:path>
                <a:path w="109220" h="606425">
                  <a:moveTo>
                    <a:pt x="109220" y="67208"/>
                  </a:moveTo>
                  <a:lnTo>
                    <a:pt x="3340" y="66116"/>
                  </a:lnTo>
                </a:path>
                <a:path w="109220" h="606425">
                  <a:moveTo>
                    <a:pt x="105879" y="105130"/>
                  </a:moveTo>
                  <a:lnTo>
                    <a:pt x="0" y="104051"/>
                  </a:lnTo>
                </a:path>
                <a:path w="109220" h="606425">
                  <a:moveTo>
                    <a:pt x="106705" y="137642"/>
                  </a:moveTo>
                  <a:lnTo>
                    <a:pt x="825" y="136550"/>
                  </a:lnTo>
                </a:path>
                <a:path w="109220" h="606425">
                  <a:moveTo>
                    <a:pt x="106705" y="169075"/>
                  </a:moveTo>
                  <a:lnTo>
                    <a:pt x="825" y="167982"/>
                  </a:lnTo>
                </a:path>
                <a:path w="109220" h="606425">
                  <a:moveTo>
                    <a:pt x="106705" y="200494"/>
                  </a:moveTo>
                  <a:lnTo>
                    <a:pt x="825" y="199415"/>
                  </a:lnTo>
                </a:path>
                <a:path w="109220" h="606425">
                  <a:moveTo>
                    <a:pt x="106705" y="235178"/>
                  </a:moveTo>
                  <a:lnTo>
                    <a:pt x="825" y="234099"/>
                  </a:lnTo>
                </a:path>
                <a:path w="109220" h="606425">
                  <a:moveTo>
                    <a:pt x="106705" y="269862"/>
                  </a:moveTo>
                  <a:lnTo>
                    <a:pt x="825" y="268782"/>
                  </a:lnTo>
                </a:path>
                <a:path w="109220" h="606425">
                  <a:moveTo>
                    <a:pt x="106705" y="339217"/>
                  </a:moveTo>
                  <a:lnTo>
                    <a:pt x="825" y="338124"/>
                  </a:lnTo>
                </a:path>
                <a:path w="109220" h="606425">
                  <a:moveTo>
                    <a:pt x="106705" y="371729"/>
                  </a:moveTo>
                  <a:lnTo>
                    <a:pt x="825" y="370636"/>
                  </a:lnTo>
                </a:path>
                <a:path w="109220" h="606425">
                  <a:moveTo>
                    <a:pt x="106705" y="403148"/>
                  </a:moveTo>
                  <a:lnTo>
                    <a:pt x="825" y="402069"/>
                  </a:lnTo>
                </a:path>
                <a:path w="109220" h="606425">
                  <a:moveTo>
                    <a:pt x="106705" y="441083"/>
                  </a:moveTo>
                  <a:lnTo>
                    <a:pt x="825" y="440004"/>
                  </a:lnTo>
                </a:path>
                <a:path w="109220" h="606425">
                  <a:moveTo>
                    <a:pt x="106705" y="471436"/>
                  </a:moveTo>
                  <a:lnTo>
                    <a:pt x="825" y="470344"/>
                  </a:lnTo>
                </a:path>
                <a:path w="109220" h="606425">
                  <a:moveTo>
                    <a:pt x="106705" y="507199"/>
                  </a:moveTo>
                  <a:lnTo>
                    <a:pt x="825" y="506120"/>
                  </a:lnTo>
                </a:path>
                <a:path w="109220" h="606425">
                  <a:moveTo>
                    <a:pt x="106705" y="538619"/>
                  </a:moveTo>
                  <a:lnTo>
                    <a:pt x="825" y="537540"/>
                  </a:lnTo>
                </a:path>
                <a:path w="109220" h="606425">
                  <a:moveTo>
                    <a:pt x="107543" y="568972"/>
                  </a:moveTo>
                  <a:lnTo>
                    <a:pt x="1663" y="567880"/>
                  </a:lnTo>
                </a:path>
                <a:path w="109220" h="606425">
                  <a:moveTo>
                    <a:pt x="106705" y="605815"/>
                  </a:moveTo>
                  <a:lnTo>
                    <a:pt x="825" y="604735"/>
                  </a:lnTo>
                </a:path>
              </a:pathLst>
            </a:custGeom>
            <a:ln w="3175">
              <a:solidFill>
                <a:srgbClr val="B0B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859958" y="2480398"/>
              <a:ext cx="119380" cy="614680"/>
            </a:xfrm>
            <a:custGeom>
              <a:avLst/>
              <a:gdLst/>
              <a:ahLst/>
              <a:cxnLst/>
              <a:rect l="l" t="t" r="r" b="b"/>
              <a:pathLst>
                <a:path w="119379" h="614680">
                  <a:moveTo>
                    <a:pt x="7505" y="434581"/>
                  </a:moveTo>
                  <a:lnTo>
                    <a:pt x="0" y="434581"/>
                  </a:lnTo>
                  <a:lnTo>
                    <a:pt x="0" y="445401"/>
                  </a:lnTo>
                  <a:lnTo>
                    <a:pt x="7505" y="445401"/>
                  </a:lnTo>
                  <a:lnTo>
                    <a:pt x="7505" y="434581"/>
                  </a:lnTo>
                  <a:close/>
                </a:path>
                <a:path w="119379" h="614680">
                  <a:moveTo>
                    <a:pt x="8331" y="599287"/>
                  </a:moveTo>
                  <a:lnTo>
                    <a:pt x="838" y="599287"/>
                  </a:lnTo>
                  <a:lnTo>
                    <a:pt x="838" y="610120"/>
                  </a:lnTo>
                  <a:lnTo>
                    <a:pt x="8331" y="610120"/>
                  </a:lnTo>
                  <a:lnTo>
                    <a:pt x="8331" y="599287"/>
                  </a:lnTo>
                  <a:close/>
                </a:path>
                <a:path w="119379" h="614680">
                  <a:moveTo>
                    <a:pt x="9994" y="235165"/>
                  </a:moveTo>
                  <a:lnTo>
                    <a:pt x="2489" y="235165"/>
                  </a:lnTo>
                  <a:lnTo>
                    <a:pt x="2489" y="245986"/>
                  </a:lnTo>
                  <a:lnTo>
                    <a:pt x="9994" y="245986"/>
                  </a:lnTo>
                  <a:lnTo>
                    <a:pt x="9994" y="235165"/>
                  </a:lnTo>
                  <a:close/>
                </a:path>
                <a:path w="119379" h="614680">
                  <a:moveTo>
                    <a:pt x="9994" y="65011"/>
                  </a:moveTo>
                  <a:lnTo>
                    <a:pt x="2489" y="65011"/>
                  </a:lnTo>
                  <a:lnTo>
                    <a:pt x="2489" y="75844"/>
                  </a:lnTo>
                  <a:lnTo>
                    <a:pt x="9994" y="75844"/>
                  </a:lnTo>
                  <a:lnTo>
                    <a:pt x="9994" y="65011"/>
                  </a:lnTo>
                  <a:close/>
                </a:path>
                <a:path w="119379" h="614680">
                  <a:moveTo>
                    <a:pt x="76695" y="0"/>
                  </a:moveTo>
                  <a:lnTo>
                    <a:pt x="42494" y="0"/>
                  </a:lnTo>
                  <a:lnTo>
                    <a:pt x="42494" y="11912"/>
                  </a:lnTo>
                  <a:lnTo>
                    <a:pt x="76695" y="11912"/>
                  </a:lnTo>
                  <a:lnTo>
                    <a:pt x="76695" y="0"/>
                  </a:lnTo>
                  <a:close/>
                </a:path>
                <a:path w="119379" h="614680">
                  <a:moveTo>
                    <a:pt x="117538" y="237324"/>
                  </a:moveTo>
                  <a:lnTo>
                    <a:pt x="110032" y="237324"/>
                  </a:lnTo>
                  <a:lnTo>
                    <a:pt x="110032" y="248158"/>
                  </a:lnTo>
                  <a:lnTo>
                    <a:pt x="117538" y="248158"/>
                  </a:lnTo>
                  <a:lnTo>
                    <a:pt x="117538" y="237324"/>
                  </a:lnTo>
                  <a:close/>
                </a:path>
                <a:path w="119379" h="614680">
                  <a:moveTo>
                    <a:pt x="118364" y="437832"/>
                  </a:moveTo>
                  <a:lnTo>
                    <a:pt x="110871" y="437832"/>
                  </a:lnTo>
                  <a:lnTo>
                    <a:pt x="110871" y="448652"/>
                  </a:lnTo>
                  <a:lnTo>
                    <a:pt x="118364" y="448652"/>
                  </a:lnTo>
                  <a:lnTo>
                    <a:pt x="118364" y="437832"/>
                  </a:lnTo>
                  <a:close/>
                </a:path>
                <a:path w="119379" h="614680">
                  <a:moveTo>
                    <a:pt x="118364" y="68262"/>
                  </a:moveTo>
                  <a:lnTo>
                    <a:pt x="110871" y="68262"/>
                  </a:lnTo>
                  <a:lnTo>
                    <a:pt x="110871" y="79095"/>
                  </a:lnTo>
                  <a:lnTo>
                    <a:pt x="118364" y="79095"/>
                  </a:lnTo>
                  <a:lnTo>
                    <a:pt x="118364" y="68262"/>
                  </a:lnTo>
                  <a:close/>
                </a:path>
                <a:path w="119379" h="614680">
                  <a:moveTo>
                    <a:pt x="119214" y="603643"/>
                  </a:moveTo>
                  <a:lnTo>
                    <a:pt x="111696" y="603643"/>
                  </a:lnTo>
                  <a:lnTo>
                    <a:pt x="111696" y="614464"/>
                  </a:lnTo>
                  <a:lnTo>
                    <a:pt x="119214" y="614464"/>
                  </a:lnTo>
                  <a:lnTo>
                    <a:pt x="119214" y="6036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48985" y="2496375"/>
              <a:ext cx="12700" cy="249554"/>
            </a:xfrm>
            <a:custGeom>
              <a:avLst/>
              <a:gdLst/>
              <a:ahLst/>
              <a:cxnLst/>
              <a:rect l="l" t="t" r="r" b="b"/>
              <a:pathLst>
                <a:path w="12700" h="249555">
                  <a:moveTo>
                    <a:pt x="12179" y="234886"/>
                  </a:moveTo>
                  <a:lnTo>
                    <a:pt x="0" y="234886"/>
                  </a:lnTo>
                  <a:lnTo>
                    <a:pt x="0" y="249516"/>
                  </a:lnTo>
                  <a:lnTo>
                    <a:pt x="12179" y="249516"/>
                  </a:lnTo>
                  <a:lnTo>
                    <a:pt x="12179" y="234886"/>
                  </a:lnTo>
                  <a:close/>
                </a:path>
                <a:path w="12700" h="249555">
                  <a:moveTo>
                    <a:pt x="12179" y="201574"/>
                  </a:moveTo>
                  <a:lnTo>
                    <a:pt x="0" y="201574"/>
                  </a:lnTo>
                  <a:lnTo>
                    <a:pt x="0" y="216192"/>
                  </a:lnTo>
                  <a:lnTo>
                    <a:pt x="12179" y="216192"/>
                  </a:lnTo>
                  <a:lnTo>
                    <a:pt x="12179" y="201574"/>
                  </a:lnTo>
                  <a:close/>
                </a:path>
                <a:path w="12700" h="249555">
                  <a:moveTo>
                    <a:pt x="12179" y="168249"/>
                  </a:moveTo>
                  <a:lnTo>
                    <a:pt x="0" y="168249"/>
                  </a:lnTo>
                  <a:lnTo>
                    <a:pt x="0" y="182880"/>
                  </a:lnTo>
                  <a:lnTo>
                    <a:pt x="12179" y="182880"/>
                  </a:lnTo>
                  <a:lnTo>
                    <a:pt x="12179" y="168249"/>
                  </a:lnTo>
                  <a:close/>
                </a:path>
                <a:path w="12700" h="249555">
                  <a:moveTo>
                    <a:pt x="12179" y="134112"/>
                  </a:moveTo>
                  <a:lnTo>
                    <a:pt x="0" y="134112"/>
                  </a:lnTo>
                  <a:lnTo>
                    <a:pt x="0" y="148742"/>
                  </a:lnTo>
                  <a:lnTo>
                    <a:pt x="12179" y="148742"/>
                  </a:lnTo>
                  <a:lnTo>
                    <a:pt x="12179" y="134112"/>
                  </a:lnTo>
                  <a:close/>
                </a:path>
                <a:path w="12700" h="249555">
                  <a:moveTo>
                    <a:pt x="12179" y="101600"/>
                  </a:moveTo>
                  <a:lnTo>
                    <a:pt x="0" y="101600"/>
                  </a:lnTo>
                  <a:lnTo>
                    <a:pt x="0" y="116217"/>
                  </a:lnTo>
                  <a:lnTo>
                    <a:pt x="12179" y="116217"/>
                  </a:lnTo>
                  <a:lnTo>
                    <a:pt x="12179" y="101600"/>
                  </a:lnTo>
                  <a:close/>
                </a:path>
                <a:path w="12700" h="249555">
                  <a:moveTo>
                    <a:pt x="12179" y="69088"/>
                  </a:moveTo>
                  <a:lnTo>
                    <a:pt x="0" y="69088"/>
                  </a:lnTo>
                  <a:lnTo>
                    <a:pt x="0" y="83718"/>
                  </a:lnTo>
                  <a:lnTo>
                    <a:pt x="12179" y="83718"/>
                  </a:lnTo>
                  <a:lnTo>
                    <a:pt x="12179" y="69088"/>
                  </a:lnTo>
                  <a:close/>
                </a:path>
                <a:path w="12700" h="249555">
                  <a:moveTo>
                    <a:pt x="12179" y="33324"/>
                  </a:moveTo>
                  <a:lnTo>
                    <a:pt x="0" y="33324"/>
                  </a:lnTo>
                  <a:lnTo>
                    <a:pt x="0" y="47955"/>
                  </a:lnTo>
                  <a:lnTo>
                    <a:pt x="12179" y="47955"/>
                  </a:lnTo>
                  <a:lnTo>
                    <a:pt x="12179" y="33324"/>
                  </a:lnTo>
                  <a:close/>
                </a:path>
                <a:path w="12700" h="249555">
                  <a:moveTo>
                    <a:pt x="12179" y="0"/>
                  </a:moveTo>
                  <a:lnTo>
                    <a:pt x="0" y="0"/>
                  </a:lnTo>
                  <a:lnTo>
                    <a:pt x="0" y="14617"/>
                  </a:lnTo>
                  <a:lnTo>
                    <a:pt x="12179" y="14617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04966" y="2460599"/>
              <a:ext cx="19050" cy="324485"/>
            </a:xfrm>
            <a:custGeom>
              <a:avLst/>
              <a:gdLst/>
              <a:ahLst/>
              <a:cxnLst/>
              <a:rect l="l" t="t" r="r" b="b"/>
              <a:pathLst>
                <a:path w="19050" h="324485">
                  <a:moveTo>
                    <a:pt x="18694" y="0"/>
                  </a:moveTo>
                  <a:lnTo>
                    <a:pt x="0" y="0"/>
                  </a:lnTo>
                  <a:lnTo>
                    <a:pt x="0" y="324319"/>
                  </a:lnTo>
                  <a:lnTo>
                    <a:pt x="18694" y="324319"/>
                  </a:lnTo>
                  <a:lnTo>
                    <a:pt x="18694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10364" y="2465488"/>
              <a:ext cx="4445" cy="310515"/>
            </a:xfrm>
            <a:custGeom>
              <a:avLst/>
              <a:gdLst/>
              <a:ahLst/>
              <a:cxnLst/>
              <a:rect l="l" t="t" r="r" b="b"/>
              <a:pathLst>
                <a:path w="4445" h="310514">
                  <a:moveTo>
                    <a:pt x="4064" y="305612"/>
                  </a:moveTo>
                  <a:lnTo>
                    <a:pt x="0" y="305612"/>
                  </a:lnTo>
                  <a:lnTo>
                    <a:pt x="0" y="310476"/>
                  </a:lnTo>
                  <a:lnTo>
                    <a:pt x="4064" y="310476"/>
                  </a:lnTo>
                  <a:lnTo>
                    <a:pt x="4064" y="305612"/>
                  </a:lnTo>
                  <a:close/>
                </a:path>
                <a:path w="4445" h="310514">
                  <a:moveTo>
                    <a:pt x="4064" y="273100"/>
                  </a:moveTo>
                  <a:lnTo>
                    <a:pt x="0" y="273100"/>
                  </a:lnTo>
                  <a:lnTo>
                    <a:pt x="0" y="277977"/>
                  </a:lnTo>
                  <a:lnTo>
                    <a:pt x="4064" y="277977"/>
                  </a:lnTo>
                  <a:lnTo>
                    <a:pt x="4064" y="273100"/>
                  </a:lnTo>
                  <a:close/>
                </a:path>
                <a:path w="4445" h="310514">
                  <a:moveTo>
                    <a:pt x="4064" y="241401"/>
                  </a:moveTo>
                  <a:lnTo>
                    <a:pt x="0" y="241401"/>
                  </a:lnTo>
                  <a:lnTo>
                    <a:pt x="0" y="246278"/>
                  </a:lnTo>
                  <a:lnTo>
                    <a:pt x="4064" y="246278"/>
                  </a:lnTo>
                  <a:lnTo>
                    <a:pt x="4064" y="241401"/>
                  </a:lnTo>
                  <a:close/>
                </a:path>
                <a:path w="4445" h="310514">
                  <a:moveTo>
                    <a:pt x="4064" y="217004"/>
                  </a:moveTo>
                  <a:lnTo>
                    <a:pt x="0" y="217004"/>
                  </a:lnTo>
                  <a:lnTo>
                    <a:pt x="0" y="221894"/>
                  </a:lnTo>
                  <a:lnTo>
                    <a:pt x="4064" y="221894"/>
                  </a:lnTo>
                  <a:lnTo>
                    <a:pt x="4064" y="217004"/>
                  </a:lnTo>
                  <a:close/>
                </a:path>
                <a:path w="4445" h="310514">
                  <a:moveTo>
                    <a:pt x="4064" y="202387"/>
                  </a:moveTo>
                  <a:lnTo>
                    <a:pt x="0" y="202387"/>
                  </a:lnTo>
                  <a:lnTo>
                    <a:pt x="0" y="207264"/>
                  </a:lnTo>
                  <a:lnTo>
                    <a:pt x="4064" y="207264"/>
                  </a:lnTo>
                  <a:lnTo>
                    <a:pt x="4064" y="202387"/>
                  </a:lnTo>
                  <a:close/>
                </a:path>
                <a:path w="4445" h="310514">
                  <a:moveTo>
                    <a:pt x="4064" y="186118"/>
                  </a:moveTo>
                  <a:lnTo>
                    <a:pt x="0" y="186118"/>
                  </a:lnTo>
                  <a:lnTo>
                    <a:pt x="0" y="190995"/>
                  </a:lnTo>
                  <a:lnTo>
                    <a:pt x="4064" y="190995"/>
                  </a:lnTo>
                  <a:lnTo>
                    <a:pt x="4064" y="186118"/>
                  </a:lnTo>
                  <a:close/>
                </a:path>
                <a:path w="4445" h="310514">
                  <a:moveTo>
                    <a:pt x="4064" y="149555"/>
                  </a:moveTo>
                  <a:lnTo>
                    <a:pt x="0" y="149555"/>
                  </a:lnTo>
                  <a:lnTo>
                    <a:pt x="0" y="154419"/>
                  </a:lnTo>
                  <a:lnTo>
                    <a:pt x="4064" y="154419"/>
                  </a:lnTo>
                  <a:lnTo>
                    <a:pt x="4064" y="149555"/>
                  </a:lnTo>
                  <a:close/>
                </a:path>
                <a:path w="4445" h="310514">
                  <a:moveTo>
                    <a:pt x="4064" y="135737"/>
                  </a:moveTo>
                  <a:lnTo>
                    <a:pt x="0" y="135737"/>
                  </a:lnTo>
                  <a:lnTo>
                    <a:pt x="0" y="140601"/>
                  </a:lnTo>
                  <a:lnTo>
                    <a:pt x="4064" y="140601"/>
                  </a:lnTo>
                  <a:lnTo>
                    <a:pt x="4064" y="135737"/>
                  </a:lnTo>
                  <a:close/>
                </a:path>
                <a:path w="4445" h="310514">
                  <a:moveTo>
                    <a:pt x="4064" y="116230"/>
                  </a:moveTo>
                  <a:lnTo>
                    <a:pt x="0" y="116230"/>
                  </a:lnTo>
                  <a:lnTo>
                    <a:pt x="0" y="121107"/>
                  </a:lnTo>
                  <a:lnTo>
                    <a:pt x="4064" y="121107"/>
                  </a:lnTo>
                  <a:lnTo>
                    <a:pt x="4064" y="116230"/>
                  </a:lnTo>
                  <a:close/>
                </a:path>
                <a:path w="4445" h="310514">
                  <a:moveTo>
                    <a:pt x="4064" y="102412"/>
                  </a:moveTo>
                  <a:lnTo>
                    <a:pt x="0" y="102412"/>
                  </a:lnTo>
                  <a:lnTo>
                    <a:pt x="0" y="107276"/>
                  </a:lnTo>
                  <a:lnTo>
                    <a:pt x="4064" y="107276"/>
                  </a:lnTo>
                  <a:lnTo>
                    <a:pt x="4064" y="102412"/>
                  </a:lnTo>
                  <a:close/>
                </a:path>
                <a:path w="4445" h="310514">
                  <a:moveTo>
                    <a:pt x="4064" y="82905"/>
                  </a:moveTo>
                  <a:lnTo>
                    <a:pt x="0" y="82905"/>
                  </a:lnTo>
                  <a:lnTo>
                    <a:pt x="0" y="87769"/>
                  </a:lnTo>
                  <a:lnTo>
                    <a:pt x="4064" y="87769"/>
                  </a:lnTo>
                  <a:lnTo>
                    <a:pt x="4064" y="82905"/>
                  </a:lnTo>
                  <a:close/>
                </a:path>
                <a:path w="4445" h="310514">
                  <a:moveTo>
                    <a:pt x="4064" y="52819"/>
                  </a:moveTo>
                  <a:lnTo>
                    <a:pt x="0" y="52819"/>
                  </a:lnTo>
                  <a:lnTo>
                    <a:pt x="0" y="57708"/>
                  </a:lnTo>
                  <a:lnTo>
                    <a:pt x="4064" y="57708"/>
                  </a:lnTo>
                  <a:lnTo>
                    <a:pt x="4064" y="52819"/>
                  </a:lnTo>
                  <a:close/>
                </a:path>
                <a:path w="4445" h="310514">
                  <a:moveTo>
                    <a:pt x="4064" y="20307"/>
                  </a:moveTo>
                  <a:lnTo>
                    <a:pt x="0" y="20307"/>
                  </a:lnTo>
                  <a:lnTo>
                    <a:pt x="0" y="25196"/>
                  </a:lnTo>
                  <a:lnTo>
                    <a:pt x="4064" y="25196"/>
                  </a:lnTo>
                  <a:lnTo>
                    <a:pt x="4064" y="20307"/>
                  </a:lnTo>
                  <a:close/>
                </a:path>
                <a:path w="4445" h="310514">
                  <a:moveTo>
                    <a:pt x="4064" y="0"/>
                  </a:moveTo>
                  <a:lnTo>
                    <a:pt x="0" y="0"/>
                  </a:lnTo>
                  <a:lnTo>
                    <a:pt x="0" y="4876"/>
                  </a:lnTo>
                  <a:lnTo>
                    <a:pt x="4064" y="4876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748147" y="2891396"/>
              <a:ext cx="12700" cy="249554"/>
            </a:xfrm>
            <a:custGeom>
              <a:avLst/>
              <a:gdLst/>
              <a:ahLst/>
              <a:cxnLst/>
              <a:rect l="l" t="t" r="r" b="b"/>
              <a:pathLst>
                <a:path w="12700" h="249555">
                  <a:moveTo>
                    <a:pt x="12192" y="234899"/>
                  </a:moveTo>
                  <a:lnTo>
                    <a:pt x="0" y="234899"/>
                  </a:lnTo>
                  <a:lnTo>
                    <a:pt x="0" y="249529"/>
                  </a:lnTo>
                  <a:lnTo>
                    <a:pt x="12192" y="249529"/>
                  </a:lnTo>
                  <a:lnTo>
                    <a:pt x="12192" y="234899"/>
                  </a:lnTo>
                  <a:close/>
                </a:path>
                <a:path w="12700" h="249555">
                  <a:moveTo>
                    <a:pt x="12192" y="201561"/>
                  </a:moveTo>
                  <a:lnTo>
                    <a:pt x="0" y="201561"/>
                  </a:lnTo>
                  <a:lnTo>
                    <a:pt x="0" y="216204"/>
                  </a:lnTo>
                  <a:lnTo>
                    <a:pt x="12192" y="216204"/>
                  </a:lnTo>
                  <a:lnTo>
                    <a:pt x="12192" y="201561"/>
                  </a:lnTo>
                  <a:close/>
                </a:path>
                <a:path w="12700" h="249555">
                  <a:moveTo>
                    <a:pt x="12192" y="168236"/>
                  </a:moveTo>
                  <a:lnTo>
                    <a:pt x="0" y="168236"/>
                  </a:lnTo>
                  <a:lnTo>
                    <a:pt x="0" y="182880"/>
                  </a:lnTo>
                  <a:lnTo>
                    <a:pt x="12192" y="182880"/>
                  </a:lnTo>
                  <a:lnTo>
                    <a:pt x="12192" y="168236"/>
                  </a:lnTo>
                  <a:close/>
                </a:path>
                <a:path w="12700" h="249555">
                  <a:moveTo>
                    <a:pt x="12192" y="134099"/>
                  </a:moveTo>
                  <a:lnTo>
                    <a:pt x="0" y="134099"/>
                  </a:lnTo>
                  <a:lnTo>
                    <a:pt x="0" y="148729"/>
                  </a:lnTo>
                  <a:lnTo>
                    <a:pt x="12192" y="148729"/>
                  </a:lnTo>
                  <a:lnTo>
                    <a:pt x="12192" y="134099"/>
                  </a:lnTo>
                  <a:close/>
                </a:path>
                <a:path w="12700" h="249555">
                  <a:moveTo>
                    <a:pt x="12192" y="101600"/>
                  </a:moveTo>
                  <a:lnTo>
                    <a:pt x="0" y="101600"/>
                  </a:lnTo>
                  <a:lnTo>
                    <a:pt x="0" y="116230"/>
                  </a:lnTo>
                  <a:lnTo>
                    <a:pt x="12192" y="116230"/>
                  </a:lnTo>
                  <a:lnTo>
                    <a:pt x="12192" y="101600"/>
                  </a:lnTo>
                  <a:close/>
                </a:path>
                <a:path w="12700" h="249555">
                  <a:moveTo>
                    <a:pt x="12192" y="69088"/>
                  </a:moveTo>
                  <a:lnTo>
                    <a:pt x="0" y="69088"/>
                  </a:lnTo>
                  <a:lnTo>
                    <a:pt x="0" y="83705"/>
                  </a:lnTo>
                  <a:lnTo>
                    <a:pt x="12192" y="83705"/>
                  </a:lnTo>
                  <a:lnTo>
                    <a:pt x="12192" y="69088"/>
                  </a:lnTo>
                  <a:close/>
                </a:path>
                <a:path w="12700" h="249555">
                  <a:moveTo>
                    <a:pt x="12192" y="33312"/>
                  </a:moveTo>
                  <a:lnTo>
                    <a:pt x="0" y="33312"/>
                  </a:lnTo>
                  <a:lnTo>
                    <a:pt x="0" y="47955"/>
                  </a:lnTo>
                  <a:lnTo>
                    <a:pt x="12192" y="47955"/>
                  </a:lnTo>
                  <a:lnTo>
                    <a:pt x="12192" y="33312"/>
                  </a:lnTo>
                  <a:close/>
                </a:path>
                <a:path w="12700" h="249555">
                  <a:moveTo>
                    <a:pt x="12192" y="0"/>
                  </a:moveTo>
                  <a:lnTo>
                    <a:pt x="0" y="0"/>
                  </a:lnTo>
                  <a:lnTo>
                    <a:pt x="0" y="14630"/>
                  </a:lnTo>
                  <a:lnTo>
                    <a:pt x="12192" y="14630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704154" y="2855633"/>
              <a:ext cx="19050" cy="324485"/>
            </a:xfrm>
            <a:custGeom>
              <a:avLst/>
              <a:gdLst/>
              <a:ahLst/>
              <a:cxnLst/>
              <a:rect l="l" t="t" r="r" b="b"/>
              <a:pathLst>
                <a:path w="19050" h="324485">
                  <a:moveTo>
                    <a:pt x="18707" y="0"/>
                  </a:moveTo>
                  <a:lnTo>
                    <a:pt x="0" y="0"/>
                  </a:lnTo>
                  <a:lnTo>
                    <a:pt x="0" y="324294"/>
                  </a:lnTo>
                  <a:lnTo>
                    <a:pt x="18707" y="324294"/>
                  </a:lnTo>
                  <a:lnTo>
                    <a:pt x="18707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09551" y="2860509"/>
              <a:ext cx="4445" cy="310515"/>
            </a:xfrm>
            <a:custGeom>
              <a:avLst/>
              <a:gdLst/>
              <a:ahLst/>
              <a:cxnLst/>
              <a:rect l="l" t="t" r="r" b="b"/>
              <a:pathLst>
                <a:path w="4445" h="310514">
                  <a:moveTo>
                    <a:pt x="4064" y="305600"/>
                  </a:moveTo>
                  <a:lnTo>
                    <a:pt x="0" y="305600"/>
                  </a:lnTo>
                  <a:lnTo>
                    <a:pt x="0" y="310489"/>
                  </a:lnTo>
                  <a:lnTo>
                    <a:pt x="4064" y="310489"/>
                  </a:lnTo>
                  <a:lnTo>
                    <a:pt x="4064" y="305600"/>
                  </a:lnTo>
                  <a:close/>
                </a:path>
                <a:path w="4445" h="310514">
                  <a:moveTo>
                    <a:pt x="4064" y="273100"/>
                  </a:moveTo>
                  <a:lnTo>
                    <a:pt x="0" y="273100"/>
                  </a:lnTo>
                  <a:lnTo>
                    <a:pt x="0" y="277977"/>
                  </a:lnTo>
                  <a:lnTo>
                    <a:pt x="4064" y="277977"/>
                  </a:lnTo>
                  <a:lnTo>
                    <a:pt x="4064" y="273100"/>
                  </a:lnTo>
                  <a:close/>
                </a:path>
                <a:path w="4445" h="310514">
                  <a:moveTo>
                    <a:pt x="4064" y="241401"/>
                  </a:moveTo>
                  <a:lnTo>
                    <a:pt x="0" y="241401"/>
                  </a:lnTo>
                  <a:lnTo>
                    <a:pt x="0" y="246265"/>
                  </a:lnTo>
                  <a:lnTo>
                    <a:pt x="4064" y="246265"/>
                  </a:lnTo>
                  <a:lnTo>
                    <a:pt x="4064" y="241401"/>
                  </a:lnTo>
                  <a:close/>
                </a:path>
                <a:path w="4445" h="310514">
                  <a:moveTo>
                    <a:pt x="4064" y="217030"/>
                  </a:moveTo>
                  <a:lnTo>
                    <a:pt x="0" y="217030"/>
                  </a:lnTo>
                  <a:lnTo>
                    <a:pt x="0" y="221881"/>
                  </a:lnTo>
                  <a:lnTo>
                    <a:pt x="4064" y="221881"/>
                  </a:lnTo>
                  <a:lnTo>
                    <a:pt x="4064" y="217030"/>
                  </a:lnTo>
                  <a:close/>
                </a:path>
                <a:path w="4445" h="310514">
                  <a:moveTo>
                    <a:pt x="4064" y="202374"/>
                  </a:moveTo>
                  <a:lnTo>
                    <a:pt x="0" y="202374"/>
                  </a:lnTo>
                  <a:lnTo>
                    <a:pt x="0" y="207251"/>
                  </a:lnTo>
                  <a:lnTo>
                    <a:pt x="4064" y="207251"/>
                  </a:lnTo>
                  <a:lnTo>
                    <a:pt x="4064" y="202374"/>
                  </a:lnTo>
                  <a:close/>
                </a:path>
                <a:path w="4445" h="310514">
                  <a:moveTo>
                    <a:pt x="4064" y="186118"/>
                  </a:moveTo>
                  <a:lnTo>
                    <a:pt x="0" y="186118"/>
                  </a:lnTo>
                  <a:lnTo>
                    <a:pt x="0" y="191008"/>
                  </a:lnTo>
                  <a:lnTo>
                    <a:pt x="4064" y="191008"/>
                  </a:lnTo>
                  <a:lnTo>
                    <a:pt x="4064" y="186118"/>
                  </a:lnTo>
                  <a:close/>
                </a:path>
                <a:path w="4445" h="310514">
                  <a:moveTo>
                    <a:pt x="4064" y="149555"/>
                  </a:moveTo>
                  <a:lnTo>
                    <a:pt x="0" y="149555"/>
                  </a:lnTo>
                  <a:lnTo>
                    <a:pt x="0" y="154432"/>
                  </a:lnTo>
                  <a:lnTo>
                    <a:pt x="4064" y="154432"/>
                  </a:lnTo>
                  <a:lnTo>
                    <a:pt x="4064" y="149555"/>
                  </a:lnTo>
                  <a:close/>
                </a:path>
                <a:path w="4445" h="310514">
                  <a:moveTo>
                    <a:pt x="4064" y="135737"/>
                  </a:moveTo>
                  <a:lnTo>
                    <a:pt x="0" y="135737"/>
                  </a:lnTo>
                  <a:lnTo>
                    <a:pt x="0" y="140614"/>
                  </a:lnTo>
                  <a:lnTo>
                    <a:pt x="4064" y="140614"/>
                  </a:lnTo>
                  <a:lnTo>
                    <a:pt x="4064" y="135737"/>
                  </a:lnTo>
                  <a:close/>
                </a:path>
                <a:path w="4445" h="310514">
                  <a:moveTo>
                    <a:pt x="4064" y="116217"/>
                  </a:moveTo>
                  <a:lnTo>
                    <a:pt x="0" y="116217"/>
                  </a:lnTo>
                  <a:lnTo>
                    <a:pt x="0" y="121094"/>
                  </a:lnTo>
                  <a:lnTo>
                    <a:pt x="4064" y="121094"/>
                  </a:lnTo>
                  <a:lnTo>
                    <a:pt x="4064" y="116217"/>
                  </a:lnTo>
                  <a:close/>
                </a:path>
                <a:path w="4445" h="310514">
                  <a:moveTo>
                    <a:pt x="4064" y="102400"/>
                  </a:moveTo>
                  <a:lnTo>
                    <a:pt x="0" y="102400"/>
                  </a:lnTo>
                  <a:lnTo>
                    <a:pt x="0" y="107289"/>
                  </a:lnTo>
                  <a:lnTo>
                    <a:pt x="4064" y="107289"/>
                  </a:lnTo>
                  <a:lnTo>
                    <a:pt x="4064" y="102400"/>
                  </a:lnTo>
                  <a:close/>
                </a:path>
                <a:path w="4445" h="310514">
                  <a:moveTo>
                    <a:pt x="4064" y="82905"/>
                  </a:moveTo>
                  <a:lnTo>
                    <a:pt x="0" y="82905"/>
                  </a:lnTo>
                  <a:lnTo>
                    <a:pt x="0" y="87782"/>
                  </a:lnTo>
                  <a:lnTo>
                    <a:pt x="4064" y="87782"/>
                  </a:lnTo>
                  <a:lnTo>
                    <a:pt x="4064" y="82905"/>
                  </a:lnTo>
                  <a:close/>
                </a:path>
                <a:path w="4445" h="310514">
                  <a:moveTo>
                    <a:pt x="4064" y="52832"/>
                  </a:moveTo>
                  <a:lnTo>
                    <a:pt x="0" y="52832"/>
                  </a:lnTo>
                  <a:lnTo>
                    <a:pt x="0" y="57708"/>
                  </a:lnTo>
                  <a:lnTo>
                    <a:pt x="4064" y="57708"/>
                  </a:lnTo>
                  <a:lnTo>
                    <a:pt x="4064" y="52832"/>
                  </a:lnTo>
                  <a:close/>
                </a:path>
                <a:path w="4445" h="310514">
                  <a:moveTo>
                    <a:pt x="4064" y="20320"/>
                  </a:moveTo>
                  <a:lnTo>
                    <a:pt x="0" y="20320"/>
                  </a:lnTo>
                  <a:lnTo>
                    <a:pt x="0" y="25184"/>
                  </a:lnTo>
                  <a:lnTo>
                    <a:pt x="4064" y="25184"/>
                  </a:lnTo>
                  <a:lnTo>
                    <a:pt x="4064" y="20320"/>
                  </a:lnTo>
                  <a:close/>
                </a:path>
                <a:path w="4445" h="310514">
                  <a:moveTo>
                    <a:pt x="4064" y="0"/>
                  </a:moveTo>
                  <a:lnTo>
                    <a:pt x="0" y="0"/>
                  </a:lnTo>
                  <a:lnTo>
                    <a:pt x="0" y="4876"/>
                  </a:lnTo>
                  <a:lnTo>
                    <a:pt x="4064" y="4876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269977" y="2498000"/>
              <a:ext cx="12700" cy="249554"/>
            </a:xfrm>
            <a:custGeom>
              <a:avLst/>
              <a:gdLst/>
              <a:ahLst/>
              <a:cxnLst/>
              <a:rect l="l" t="t" r="r" b="b"/>
              <a:pathLst>
                <a:path w="12700" h="249555">
                  <a:moveTo>
                    <a:pt x="12192" y="234899"/>
                  </a:moveTo>
                  <a:lnTo>
                    <a:pt x="0" y="234899"/>
                  </a:lnTo>
                  <a:lnTo>
                    <a:pt x="0" y="249529"/>
                  </a:lnTo>
                  <a:lnTo>
                    <a:pt x="12192" y="249529"/>
                  </a:lnTo>
                  <a:lnTo>
                    <a:pt x="12192" y="234899"/>
                  </a:lnTo>
                  <a:close/>
                </a:path>
                <a:path w="12700" h="249555">
                  <a:moveTo>
                    <a:pt x="12192" y="201574"/>
                  </a:moveTo>
                  <a:lnTo>
                    <a:pt x="0" y="201574"/>
                  </a:lnTo>
                  <a:lnTo>
                    <a:pt x="0" y="216192"/>
                  </a:lnTo>
                  <a:lnTo>
                    <a:pt x="12192" y="216192"/>
                  </a:lnTo>
                  <a:lnTo>
                    <a:pt x="12192" y="201574"/>
                  </a:lnTo>
                  <a:close/>
                </a:path>
                <a:path w="12700" h="249555">
                  <a:moveTo>
                    <a:pt x="12192" y="168249"/>
                  </a:moveTo>
                  <a:lnTo>
                    <a:pt x="0" y="168249"/>
                  </a:lnTo>
                  <a:lnTo>
                    <a:pt x="0" y="182867"/>
                  </a:lnTo>
                  <a:lnTo>
                    <a:pt x="12192" y="182867"/>
                  </a:lnTo>
                  <a:lnTo>
                    <a:pt x="12192" y="168249"/>
                  </a:lnTo>
                  <a:close/>
                </a:path>
                <a:path w="12700" h="249555">
                  <a:moveTo>
                    <a:pt x="12192" y="134099"/>
                  </a:moveTo>
                  <a:lnTo>
                    <a:pt x="0" y="134099"/>
                  </a:lnTo>
                  <a:lnTo>
                    <a:pt x="0" y="148742"/>
                  </a:lnTo>
                  <a:lnTo>
                    <a:pt x="12192" y="148742"/>
                  </a:lnTo>
                  <a:lnTo>
                    <a:pt x="12192" y="134099"/>
                  </a:lnTo>
                  <a:close/>
                </a:path>
                <a:path w="12700" h="249555">
                  <a:moveTo>
                    <a:pt x="12192" y="101600"/>
                  </a:moveTo>
                  <a:lnTo>
                    <a:pt x="0" y="101600"/>
                  </a:lnTo>
                  <a:lnTo>
                    <a:pt x="0" y="116230"/>
                  </a:lnTo>
                  <a:lnTo>
                    <a:pt x="12192" y="116230"/>
                  </a:lnTo>
                  <a:lnTo>
                    <a:pt x="12192" y="101600"/>
                  </a:lnTo>
                  <a:close/>
                </a:path>
                <a:path w="12700" h="249555">
                  <a:moveTo>
                    <a:pt x="12192" y="69075"/>
                  </a:moveTo>
                  <a:lnTo>
                    <a:pt x="0" y="69075"/>
                  </a:lnTo>
                  <a:lnTo>
                    <a:pt x="0" y="83718"/>
                  </a:lnTo>
                  <a:lnTo>
                    <a:pt x="12192" y="83718"/>
                  </a:lnTo>
                  <a:lnTo>
                    <a:pt x="12192" y="69075"/>
                  </a:lnTo>
                  <a:close/>
                </a:path>
                <a:path w="12700" h="249555">
                  <a:moveTo>
                    <a:pt x="12192" y="33324"/>
                  </a:moveTo>
                  <a:lnTo>
                    <a:pt x="0" y="33324"/>
                  </a:lnTo>
                  <a:lnTo>
                    <a:pt x="0" y="47955"/>
                  </a:lnTo>
                  <a:lnTo>
                    <a:pt x="12192" y="47955"/>
                  </a:lnTo>
                  <a:lnTo>
                    <a:pt x="12192" y="33324"/>
                  </a:lnTo>
                  <a:close/>
                </a:path>
                <a:path w="12700" h="249555">
                  <a:moveTo>
                    <a:pt x="12192" y="0"/>
                  </a:moveTo>
                  <a:lnTo>
                    <a:pt x="0" y="0"/>
                  </a:lnTo>
                  <a:lnTo>
                    <a:pt x="0" y="14630"/>
                  </a:lnTo>
                  <a:lnTo>
                    <a:pt x="12192" y="14630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225984" y="2462225"/>
              <a:ext cx="19050" cy="324485"/>
            </a:xfrm>
            <a:custGeom>
              <a:avLst/>
              <a:gdLst/>
              <a:ahLst/>
              <a:cxnLst/>
              <a:rect l="l" t="t" r="r" b="b"/>
              <a:pathLst>
                <a:path w="19050" h="324485">
                  <a:moveTo>
                    <a:pt x="18694" y="0"/>
                  </a:moveTo>
                  <a:lnTo>
                    <a:pt x="0" y="0"/>
                  </a:lnTo>
                  <a:lnTo>
                    <a:pt x="0" y="324319"/>
                  </a:lnTo>
                  <a:lnTo>
                    <a:pt x="18694" y="324319"/>
                  </a:lnTo>
                  <a:lnTo>
                    <a:pt x="18694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231382" y="2467101"/>
              <a:ext cx="4445" cy="310515"/>
            </a:xfrm>
            <a:custGeom>
              <a:avLst/>
              <a:gdLst/>
              <a:ahLst/>
              <a:cxnLst/>
              <a:rect l="l" t="t" r="r" b="b"/>
              <a:pathLst>
                <a:path w="4445" h="310514">
                  <a:moveTo>
                    <a:pt x="4064" y="305638"/>
                  </a:moveTo>
                  <a:lnTo>
                    <a:pt x="0" y="305638"/>
                  </a:lnTo>
                  <a:lnTo>
                    <a:pt x="0" y="310489"/>
                  </a:lnTo>
                  <a:lnTo>
                    <a:pt x="4064" y="310489"/>
                  </a:lnTo>
                  <a:lnTo>
                    <a:pt x="4064" y="305638"/>
                  </a:lnTo>
                  <a:close/>
                </a:path>
                <a:path w="4445" h="310514">
                  <a:moveTo>
                    <a:pt x="4064" y="273113"/>
                  </a:moveTo>
                  <a:lnTo>
                    <a:pt x="0" y="273113"/>
                  </a:lnTo>
                  <a:lnTo>
                    <a:pt x="0" y="277990"/>
                  </a:lnTo>
                  <a:lnTo>
                    <a:pt x="4064" y="277990"/>
                  </a:lnTo>
                  <a:lnTo>
                    <a:pt x="4064" y="273113"/>
                  </a:lnTo>
                  <a:close/>
                </a:path>
                <a:path w="4445" h="310514">
                  <a:moveTo>
                    <a:pt x="4064" y="241414"/>
                  </a:moveTo>
                  <a:lnTo>
                    <a:pt x="0" y="241414"/>
                  </a:lnTo>
                  <a:lnTo>
                    <a:pt x="0" y="246291"/>
                  </a:lnTo>
                  <a:lnTo>
                    <a:pt x="4064" y="246291"/>
                  </a:lnTo>
                  <a:lnTo>
                    <a:pt x="4064" y="241414"/>
                  </a:lnTo>
                  <a:close/>
                </a:path>
                <a:path w="4445" h="310514">
                  <a:moveTo>
                    <a:pt x="4064" y="217030"/>
                  </a:moveTo>
                  <a:lnTo>
                    <a:pt x="0" y="217030"/>
                  </a:lnTo>
                  <a:lnTo>
                    <a:pt x="0" y="221894"/>
                  </a:lnTo>
                  <a:lnTo>
                    <a:pt x="4064" y="221894"/>
                  </a:lnTo>
                  <a:lnTo>
                    <a:pt x="4064" y="217030"/>
                  </a:lnTo>
                  <a:close/>
                </a:path>
                <a:path w="4445" h="310514">
                  <a:moveTo>
                    <a:pt x="4064" y="202399"/>
                  </a:moveTo>
                  <a:lnTo>
                    <a:pt x="0" y="202399"/>
                  </a:lnTo>
                  <a:lnTo>
                    <a:pt x="0" y="207264"/>
                  </a:lnTo>
                  <a:lnTo>
                    <a:pt x="4064" y="207264"/>
                  </a:lnTo>
                  <a:lnTo>
                    <a:pt x="4064" y="202399"/>
                  </a:lnTo>
                  <a:close/>
                </a:path>
                <a:path w="4445" h="310514">
                  <a:moveTo>
                    <a:pt x="4064" y="186131"/>
                  </a:moveTo>
                  <a:lnTo>
                    <a:pt x="0" y="186131"/>
                  </a:lnTo>
                  <a:lnTo>
                    <a:pt x="0" y="191008"/>
                  </a:lnTo>
                  <a:lnTo>
                    <a:pt x="4064" y="191008"/>
                  </a:lnTo>
                  <a:lnTo>
                    <a:pt x="4064" y="186131"/>
                  </a:lnTo>
                  <a:close/>
                </a:path>
                <a:path w="4445" h="310514">
                  <a:moveTo>
                    <a:pt x="4064" y="149567"/>
                  </a:moveTo>
                  <a:lnTo>
                    <a:pt x="0" y="149567"/>
                  </a:lnTo>
                  <a:lnTo>
                    <a:pt x="0" y="154432"/>
                  </a:lnTo>
                  <a:lnTo>
                    <a:pt x="4064" y="154432"/>
                  </a:lnTo>
                  <a:lnTo>
                    <a:pt x="4064" y="149567"/>
                  </a:lnTo>
                  <a:close/>
                </a:path>
                <a:path w="4445" h="310514">
                  <a:moveTo>
                    <a:pt x="4064" y="135750"/>
                  </a:moveTo>
                  <a:lnTo>
                    <a:pt x="0" y="135750"/>
                  </a:lnTo>
                  <a:lnTo>
                    <a:pt x="0" y="140614"/>
                  </a:lnTo>
                  <a:lnTo>
                    <a:pt x="4064" y="140614"/>
                  </a:lnTo>
                  <a:lnTo>
                    <a:pt x="4064" y="135750"/>
                  </a:lnTo>
                  <a:close/>
                </a:path>
                <a:path w="4445" h="310514">
                  <a:moveTo>
                    <a:pt x="4064" y="116243"/>
                  </a:moveTo>
                  <a:lnTo>
                    <a:pt x="0" y="116243"/>
                  </a:lnTo>
                  <a:lnTo>
                    <a:pt x="0" y="121119"/>
                  </a:lnTo>
                  <a:lnTo>
                    <a:pt x="4064" y="121119"/>
                  </a:lnTo>
                  <a:lnTo>
                    <a:pt x="4064" y="116243"/>
                  </a:lnTo>
                  <a:close/>
                </a:path>
                <a:path w="4445" h="310514">
                  <a:moveTo>
                    <a:pt x="4064" y="102438"/>
                  </a:moveTo>
                  <a:lnTo>
                    <a:pt x="0" y="102438"/>
                  </a:lnTo>
                  <a:lnTo>
                    <a:pt x="0" y="107289"/>
                  </a:lnTo>
                  <a:lnTo>
                    <a:pt x="4064" y="107289"/>
                  </a:lnTo>
                  <a:lnTo>
                    <a:pt x="4064" y="102438"/>
                  </a:lnTo>
                  <a:close/>
                </a:path>
                <a:path w="4445" h="310514">
                  <a:moveTo>
                    <a:pt x="4064" y="82905"/>
                  </a:moveTo>
                  <a:lnTo>
                    <a:pt x="0" y="82905"/>
                  </a:lnTo>
                  <a:lnTo>
                    <a:pt x="0" y="87782"/>
                  </a:lnTo>
                  <a:lnTo>
                    <a:pt x="4064" y="87782"/>
                  </a:lnTo>
                  <a:lnTo>
                    <a:pt x="4064" y="82905"/>
                  </a:lnTo>
                  <a:close/>
                </a:path>
                <a:path w="4445" h="310514">
                  <a:moveTo>
                    <a:pt x="4064" y="52832"/>
                  </a:moveTo>
                  <a:lnTo>
                    <a:pt x="0" y="52832"/>
                  </a:lnTo>
                  <a:lnTo>
                    <a:pt x="0" y="57721"/>
                  </a:lnTo>
                  <a:lnTo>
                    <a:pt x="4064" y="57721"/>
                  </a:lnTo>
                  <a:lnTo>
                    <a:pt x="4064" y="52832"/>
                  </a:lnTo>
                  <a:close/>
                </a:path>
                <a:path w="4445" h="310514">
                  <a:moveTo>
                    <a:pt x="4064" y="20332"/>
                  </a:moveTo>
                  <a:lnTo>
                    <a:pt x="0" y="20332"/>
                  </a:lnTo>
                  <a:lnTo>
                    <a:pt x="0" y="25209"/>
                  </a:lnTo>
                  <a:lnTo>
                    <a:pt x="4064" y="25209"/>
                  </a:lnTo>
                  <a:lnTo>
                    <a:pt x="4064" y="20332"/>
                  </a:lnTo>
                  <a:close/>
                </a:path>
                <a:path w="4445" h="310514">
                  <a:moveTo>
                    <a:pt x="4064" y="0"/>
                  </a:moveTo>
                  <a:lnTo>
                    <a:pt x="0" y="0"/>
                  </a:lnTo>
                  <a:lnTo>
                    <a:pt x="0" y="4889"/>
                  </a:lnTo>
                  <a:lnTo>
                    <a:pt x="4064" y="4889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269977" y="2900324"/>
              <a:ext cx="12700" cy="249554"/>
            </a:xfrm>
            <a:custGeom>
              <a:avLst/>
              <a:gdLst/>
              <a:ahLst/>
              <a:cxnLst/>
              <a:rect l="l" t="t" r="r" b="b"/>
              <a:pathLst>
                <a:path w="12700" h="249555">
                  <a:moveTo>
                    <a:pt x="12192" y="234911"/>
                  </a:moveTo>
                  <a:lnTo>
                    <a:pt x="0" y="234911"/>
                  </a:lnTo>
                  <a:lnTo>
                    <a:pt x="0" y="249542"/>
                  </a:lnTo>
                  <a:lnTo>
                    <a:pt x="12192" y="249542"/>
                  </a:lnTo>
                  <a:lnTo>
                    <a:pt x="12192" y="234911"/>
                  </a:lnTo>
                  <a:close/>
                </a:path>
                <a:path w="12700" h="249555">
                  <a:moveTo>
                    <a:pt x="12192" y="201587"/>
                  </a:moveTo>
                  <a:lnTo>
                    <a:pt x="0" y="201587"/>
                  </a:lnTo>
                  <a:lnTo>
                    <a:pt x="0" y="216217"/>
                  </a:lnTo>
                  <a:lnTo>
                    <a:pt x="12192" y="216217"/>
                  </a:lnTo>
                  <a:lnTo>
                    <a:pt x="12192" y="201587"/>
                  </a:lnTo>
                  <a:close/>
                </a:path>
                <a:path w="12700" h="249555">
                  <a:moveTo>
                    <a:pt x="12192" y="168275"/>
                  </a:moveTo>
                  <a:lnTo>
                    <a:pt x="0" y="168275"/>
                  </a:lnTo>
                  <a:lnTo>
                    <a:pt x="0" y="182880"/>
                  </a:lnTo>
                  <a:lnTo>
                    <a:pt x="12192" y="182880"/>
                  </a:lnTo>
                  <a:lnTo>
                    <a:pt x="12192" y="168275"/>
                  </a:lnTo>
                  <a:close/>
                </a:path>
                <a:path w="12700" h="249555">
                  <a:moveTo>
                    <a:pt x="12192" y="134112"/>
                  </a:moveTo>
                  <a:lnTo>
                    <a:pt x="0" y="134112"/>
                  </a:lnTo>
                  <a:lnTo>
                    <a:pt x="0" y="148742"/>
                  </a:lnTo>
                  <a:lnTo>
                    <a:pt x="12192" y="148742"/>
                  </a:lnTo>
                  <a:lnTo>
                    <a:pt x="12192" y="134112"/>
                  </a:lnTo>
                  <a:close/>
                </a:path>
                <a:path w="12700" h="249555">
                  <a:moveTo>
                    <a:pt x="12192" y="101600"/>
                  </a:moveTo>
                  <a:lnTo>
                    <a:pt x="0" y="101600"/>
                  </a:lnTo>
                  <a:lnTo>
                    <a:pt x="0" y="116243"/>
                  </a:lnTo>
                  <a:lnTo>
                    <a:pt x="12192" y="116243"/>
                  </a:lnTo>
                  <a:lnTo>
                    <a:pt x="12192" y="101600"/>
                  </a:lnTo>
                  <a:close/>
                </a:path>
                <a:path w="12700" h="249555">
                  <a:moveTo>
                    <a:pt x="12192" y="69100"/>
                  </a:moveTo>
                  <a:lnTo>
                    <a:pt x="0" y="69100"/>
                  </a:lnTo>
                  <a:lnTo>
                    <a:pt x="0" y="83731"/>
                  </a:lnTo>
                  <a:lnTo>
                    <a:pt x="12192" y="83731"/>
                  </a:lnTo>
                  <a:lnTo>
                    <a:pt x="12192" y="69100"/>
                  </a:lnTo>
                  <a:close/>
                </a:path>
                <a:path w="12700" h="249555">
                  <a:moveTo>
                    <a:pt x="12192" y="33337"/>
                  </a:moveTo>
                  <a:lnTo>
                    <a:pt x="0" y="33337"/>
                  </a:lnTo>
                  <a:lnTo>
                    <a:pt x="0" y="47967"/>
                  </a:lnTo>
                  <a:lnTo>
                    <a:pt x="12192" y="47967"/>
                  </a:lnTo>
                  <a:lnTo>
                    <a:pt x="12192" y="33337"/>
                  </a:lnTo>
                  <a:close/>
                </a:path>
                <a:path w="12700" h="249555">
                  <a:moveTo>
                    <a:pt x="12192" y="0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12192" y="14643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225984" y="2864561"/>
              <a:ext cx="19050" cy="324485"/>
            </a:xfrm>
            <a:custGeom>
              <a:avLst/>
              <a:gdLst/>
              <a:ahLst/>
              <a:cxnLst/>
              <a:rect l="l" t="t" r="r" b="b"/>
              <a:pathLst>
                <a:path w="19050" h="324485">
                  <a:moveTo>
                    <a:pt x="18694" y="0"/>
                  </a:moveTo>
                  <a:lnTo>
                    <a:pt x="0" y="0"/>
                  </a:lnTo>
                  <a:lnTo>
                    <a:pt x="0" y="324307"/>
                  </a:lnTo>
                  <a:lnTo>
                    <a:pt x="18694" y="324307"/>
                  </a:lnTo>
                  <a:lnTo>
                    <a:pt x="18694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231382" y="2869450"/>
              <a:ext cx="4445" cy="310515"/>
            </a:xfrm>
            <a:custGeom>
              <a:avLst/>
              <a:gdLst/>
              <a:ahLst/>
              <a:cxnLst/>
              <a:rect l="l" t="t" r="r" b="b"/>
              <a:pathLst>
                <a:path w="4445" h="310514">
                  <a:moveTo>
                    <a:pt x="4064" y="305612"/>
                  </a:moveTo>
                  <a:lnTo>
                    <a:pt x="0" y="305612"/>
                  </a:lnTo>
                  <a:lnTo>
                    <a:pt x="0" y="310476"/>
                  </a:lnTo>
                  <a:lnTo>
                    <a:pt x="4064" y="310476"/>
                  </a:lnTo>
                  <a:lnTo>
                    <a:pt x="4064" y="305612"/>
                  </a:lnTo>
                  <a:close/>
                </a:path>
                <a:path w="4445" h="310514">
                  <a:moveTo>
                    <a:pt x="4064" y="273100"/>
                  </a:moveTo>
                  <a:lnTo>
                    <a:pt x="0" y="273100"/>
                  </a:lnTo>
                  <a:lnTo>
                    <a:pt x="0" y="277977"/>
                  </a:lnTo>
                  <a:lnTo>
                    <a:pt x="4064" y="277977"/>
                  </a:lnTo>
                  <a:lnTo>
                    <a:pt x="4064" y="273100"/>
                  </a:lnTo>
                  <a:close/>
                </a:path>
                <a:path w="4445" h="310514">
                  <a:moveTo>
                    <a:pt x="4064" y="241401"/>
                  </a:moveTo>
                  <a:lnTo>
                    <a:pt x="0" y="241401"/>
                  </a:lnTo>
                  <a:lnTo>
                    <a:pt x="0" y="246265"/>
                  </a:lnTo>
                  <a:lnTo>
                    <a:pt x="4064" y="246265"/>
                  </a:lnTo>
                  <a:lnTo>
                    <a:pt x="4064" y="241401"/>
                  </a:lnTo>
                  <a:close/>
                </a:path>
                <a:path w="4445" h="310514">
                  <a:moveTo>
                    <a:pt x="4064" y="217017"/>
                  </a:moveTo>
                  <a:lnTo>
                    <a:pt x="0" y="217017"/>
                  </a:lnTo>
                  <a:lnTo>
                    <a:pt x="0" y="221894"/>
                  </a:lnTo>
                  <a:lnTo>
                    <a:pt x="4064" y="221894"/>
                  </a:lnTo>
                  <a:lnTo>
                    <a:pt x="4064" y="217017"/>
                  </a:lnTo>
                  <a:close/>
                </a:path>
                <a:path w="4445" h="310514">
                  <a:moveTo>
                    <a:pt x="4064" y="202374"/>
                  </a:moveTo>
                  <a:lnTo>
                    <a:pt x="0" y="202374"/>
                  </a:lnTo>
                  <a:lnTo>
                    <a:pt x="0" y="207251"/>
                  </a:lnTo>
                  <a:lnTo>
                    <a:pt x="4064" y="207251"/>
                  </a:lnTo>
                  <a:lnTo>
                    <a:pt x="4064" y="202374"/>
                  </a:lnTo>
                  <a:close/>
                </a:path>
                <a:path w="4445" h="310514">
                  <a:moveTo>
                    <a:pt x="4064" y="186131"/>
                  </a:moveTo>
                  <a:lnTo>
                    <a:pt x="0" y="186131"/>
                  </a:lnTo>
                  <a:lnTo>
                    <a:pt x="0" y="191008"/>
                  </a:lnTo>
                  <a:lnTo>
                    <a:pt x="4064" y="191008"/>
                  </a:lnTo>
                  <a:lnTo>
                    <a:pt x="4064" y="186131"/>
                  </a:lnTo>
                  <a:close/>
                </a:path>
                <a:path w="4445" h="310514">
                  <a:moveTo>
                    <a:pt x="4064" y="149542"/>
                  </a:moveTo>
                  <a:lnTo>
                    <a:pt x="0" y="149542"/>
                  </a:lnTo>
                  <a:lnTo>
                    <a:pt x="0" y="154419"/>
                  </a:lnTo>
                  <a:lnTo>
                    <a:pt x="4064" y="154419"/>
                  </a:lnTo>
                  <a:lnTo>
                    <a:pt x="4064" y="149542"/>
                  </a:lnTo>
                  <a:close/>
                </a:path>
                <a:path w="4445" h="310514">
                  <a:moveTo>
                    <a:pt x="4064" y="135724"/>
                  </a:moveTo>
                  <a:lnTo>
                    <a:pt x="0" y="135724"/>
                  </a:lnTo>
                  <a:lnTo>
                    <a:pt x="0" y="140614"/>
                  </a:lnTo>
                  <a:lnTo>
                    <a:pt x="4064" y="140614"/>
                  </a:lnTo>
                  <a:lnTo>
                    <a:pt x="4064" y="135724"/>
                  </a:lnTo>
                  <a:close/>
                </a:path>
                <a:path w="4445" h="310514">
                  <a:moveTo>
                    <a:pt x="4064" y="116217"/>
                  </a:moveTo>
                  <a:lnTo>
                    <a:pt x="0" y="116217"/>
                  </a:lnTo>
                  <a:lnTo>
                    <a:pt x="0" y="121107"/>
                  </a:lnTo>
                  <a:lnTo>
                    <a:pt x="4064" y="121107"/>
                  </a:lnTo>
                  <a:lnTo>
                    <a:pt x="4064" y="116217"/>
                  </a:lnTo>
                  <a:close/>
                </a:path>
                <a:path w="4445" h="310514">
                  <a:moveTo>
                    <a:pt x="4064" y="102412"/>
                  </a:moveTo>
                  <a:lnTo>
                    <a:pt x="0" y="102412"/>
                  </a:lnTo>
                  <a:lnTo>
                    <a:pt x="0" y="107276"/>
                  </a:lnTo>
                  <a:lnTo>
                    <a:pt x="4064" y="107276"/>
                  </a:lnTo>
                  <a:lnTo>
                    <a:pt x="4064" y="102412"/>
                  </a:lnTo>
                  <a:close/>
                </a:path>
                <a:path w="4445" h="310514">
                  <a:moveTo>
                    <a:pt x="4064" y="82905"/>
                  </a:moveTo>
                  <a:lnTo>
                    <a:pt x="0" y="82905"/>
                  </a:lnTo>
                  <a:lnTo>
                    <a:pt x="0" y="87782"/>
                  </a:lnTo>
                  <a:lnTo>
                    <a:pt x="4064" y="87782"/>
                  </a:lnTo>
                  <a:lnTo>
                    <a:pt x="4064" y="82905"/>
                  </a:lnTo>
                  <a:close/>
                </a:path>
                <a:path w="4445" h="310514">
                  <a:moveTo>
                    <a:pt x="4064" y="52819"/>
                  </a:moveTo>
                  <a:lnTo>
                    <a:pt x="0" y="52819"/>
                  </a:lnTo>
                  <a:lnTo>
                    <a:pt x="0" y="57708"/>
                  </a:lnTo>
                  <a:lnTo>
                    <a:pt x="4064" y="57708"/>
                  </a:lnTo>
                  <a:lnTo>
                    <a:pt x="4064" y="52819"/>
                  </a:lnTo>
                  <a:close/>
                </a:path>
                <a:path w="4445" h="310514">
                  <a:moveTo>
                    <a:pt x="4064" y="20307"/>
                  </a:moveTo>
                  <a:lnTo>
                    <a:pt x="0" y="20307"/>
                  </a:lnTo>
                  <a:lnTo>
                    <a:pt x="0" y="25196"/>
                  </a:lnTo>
                  <a:lnTo>
                    <a:pt x="4064" y="25196"/>
                  </a:lnTo>
                  <a:lnTo>
                    <a:pt x="4064" y="20307"/>
                  </a:lnTo>
                  <a:close/>
                </a:path>
                <a:path w="4445" h="310514">
                  <a:moveTo>
                    <a:pt x="4064" y="0"/>
                  </a:moveTo>
                  <a:lnTo>
                    <a:pt x="0" y="0"/>
                  </a:lnTo>
                  <a:lnTo>
                    <a:pt x="0" y="4889"/>
                  </a:lnTo>
                  <a:lnTo>
                    <a:pt x="4064" y="4889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828169" y="2492857"/>
              <a:ext cx="7620" cy="249554"/>
            </a:xfrm>
            <a:custGeom>
              <a:avLst/>
              <a:gdLst/>
              <a:ahLst/>
              <a:cxnLst/>
              <a:rect l="l" t="t" r="r" b="b"/>
              <a:pathLst>
                <a:path w="7620" h="249555">
                  <a:moveTo>
                    <a:pt x="7493" y="234886"/>
                  </a:moveTo>
                  <a:lnTo>
                    <a:pt x="0" y="234886"/>
                  </a:lnTo>
                  <a:lnTo>
                    <a:pt x="0" y="249516"/>
                  </a:lnTo>
                  <a:lnTo>
                    <a:pt x="7493" y="249516"/>
                  </a:lnTo>
                  <a:lnTo>
                    <a:pt x="7493" y="234886"/>
                  </a:lnTo>
                  <a:close/>
                </a:path>
                <a:path w="7620" h="249555">
                  <a:moveTo>
                    <a:pt x="7493" y="201587"/>
                  </a:moveTo>
                  <a:lnTo>
                    <a:pt x="0" y="201587"/>
                  </a:lnTo>
                  <a:lnTo>
                    <a:pt x="0" y="216192"/>
                  </a:lnTo>
                  <a:lnTo>
                    <a:pt x="7493" y="216192"/>
                  </a:lnTo>
                  <a:lnTo>
                    <a:pt x="7493" y="201587"/>
                  </a:lnTo>
                  <a:close/>
                </a:path>
                <a:path w="7620" h="249555">
                  <a:moveTo>
                    <a:pt x="7493" y="168236"/>
                  </a:moveTo>
                  <a:lnTo>
                    <a:pt x="0" y="168236"/>
                  </a:lnTo>
                  <a:lnTo>
                    <a:pt x="0" y="182880"/>
                  </a:lnTo>
                  <a:lnTo>
                    <a:pt x="7493" y="182880"/>
                  </a:lnTo>
                  <a:lnTo>
                    <a:pt x="7493" y="168236"/>
                  </a:lnTo>
                  <a:close/>
                </a:path>
                <a:path w="7620" h="249555">
                  <a:moveTo>
                    <a:pt x="7493" y="134099"/>
                  </a:moveTo>
                  <a:lnTo>
                    <a:pt x="0" y="134099"/>
                  </a:lnTo>
                  <a:lnTo>
                    <a:pt x="0" y="148729"/>
                  </a:lnTo>
                  <a:lnTo>
                    <a:pt x="7493" y="148729"/>
                  </a:lnTo>
                  <a:lnTo>
                    <a:pt x="7493" y="134099"/>
                  </a:lnTo>
                  <a:close/>
                </a:path>
                <a:path w="7620" h="249555">
                  <a:moveTo>
                    <a:pt x="7493" y="101600"/>
                  </a:moveTo>
                  <a:lnTo>
                    <a:pt x="0" y="101600"/>
                  </a:lnTo>
                  <a:lnTo>
                    <a:pt x="0" y="116217"/>
                  </a:lnTo>
                  <a:lnTo>
                    <a:pt x="7493" y="116217"/>
                  </a:lnTo>
                  <a:lnTo>
                    <a:pt x="7493" y="101600"/>
                  </a:lnTo>
                  <a:close/>
                </a:path>
                <a:path w="7620" h="249555">
                  <a:moveTo>
                    <a:pt x="7493" y="69100"/>
                  </a:moveTo>
                  <a:lnTo>
                    <a:pt x="0" y="69100"/>
                  </a:lnTo>
                  <a:lnTo>
                    <a:pt x="0" y="83705"/>
                  </a:lnTo>
                  <a:lnTo>
                    <a:pt x="7493" y="83705"/>
                  </a:lnTo>
                  <a:lnTo>
                    <a:pt x="7493" y="69100"/>
                  </a:lnTo>
                  <a:close/>
                </a:path>
                <a:path w="7620" h="249555">
                  <a:moveTo>
                    <a:pt x="7493" y="33324"/>
                  </a:moveTo>
                  <a:lnTo>
                    <a:pt x="0" y="33324"/>
                  </a:lnTo>
                  <a:lnTo>
                    <a:pt x="0" y="47942"/>
                  </a:lnTo>
                  <a:lnTo>
                    <a:pt x="7493" y="47942"/>
                  </a:lnTo>
                  <a:lnTo>
                    <a:pt x="7493" y="33324"/>
                  </a:lnTo>
                  <a:close/>
                </a:path>
                <a:path w="7620" h="249555">
                  <a:moveTo>
                    <a:pt x="7493" y="0"/>
                  </a:moveTo>
                  <a:lnTo>
                    <a:pt x="0" y="0"/>
                  </a:lnTo>
                  <a:lnTo>
                    <a:pt x="0" y="14617"/>
                  </a:lnTo>
                  <a:lnTo>
                    <a:pt x="7493" y="14617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801156" y="2457081"/>
              <a:ext cx="12065" cy="324485"/>
            </a:xfrm>
            <a:custGeom>
              <a:avLst/>
              <a:gdLst/>
              <a:ahLst/>
              <a:cxnLst/>
              <a:rect l="l" t="t" r="r" b="b"/>
              <a:pathLst>
                <a:path w="12064" h="324485">
                  <a:moveTo>
                    <a:pt x="11480" y="0"/>
                  </a:moveTo>
                  <a:lnTo>
                    <a:pt x="0" y="0"/>
                  </a:lnTo>
                  <a:lnTo>
                    <a:pt x="0" y="324307"/>
                  </a:lnTo>
                  <a:lnTo>
                    <a:pt x="11480" y="324307"/>
                  </a:lnTo>
                  <a:lnTo>
                    <a:pt x="11480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804471" y="2461958"/>
              <a:ext cx="2540" cy="310515"/>
            </a:xfrm>
            <a:custGeom>
              <a:avLst/>
              <a:gdLst/>
              <a:ahLst/>
              <a:cxnLst/>
              <a:rect l="l" t="t" r="r" b="b"/>
              <a:pathLst>
                <a:path w="2539" h="310514">
                  <a:moveTo>
                    <a:pt x="2514" y="305612"/>
                  </a:moveTo>
                  <a:lnTo>
                    <a:pt x="0" y="305612"/>
                  </a:lnTo>
                  <a:lnTo>
                    <a:pt x="0" y="310489"/>
                  </a:lnTo>
                  <a:lnTo>
                    <a:pt x="2514" y="310489"/>
                  </a:lnTo>
                  <a:lnTo>
                    <a:pt x="2514" y="305612"/>
                  </a:lnTo>
                  <a:close/>
                </a:path>
                <a:path w="2539" h="310514">
                  <a:moveTo>
                    <a:pt x="2514" y="273113"/>
                  </a:moveTo>
                  <a:lnTo>
                    <a:pt x="0" y="273113"/>
                  </a:lnTo>
                  <a:lnTo>
                    <a:pt x="0" y="277990"/>
                  </a:lnTo>
                  <a:lnTo>
                    <a:pt x="2514" y="277990"/>
                  </a:lnTo>
                  <a:lnTo>
                    <a:pt x="2514" y="273113"/>
                  </a:lnTo>
                  <a:close/>
                </a:path>
                <a:path w="2539" h="310514">
                  <a:moveTo>
                    <a:pt x="2514" y="241401"/>
                  </a:moveTo>
                  <a:lnTo>
                    <a:pt x="0" y="241401"/>
                  </a:lnTo>
                  <a:lnTo>
                    <a:pt x="0" y="246278"/>
                  </a:lnTo>
                  <a:lnTo>
                    <a:pt x="2514" y="246278"/>
                  </a:lnTo>
                  <a:lnTo>
                    <a:pt x="2514" y="241401"/>
                  </a:lnTo>
                  <a:close/>
                </a:path>
                <a:path w="2539" h="310514">
                  <a:moveTo>
                    <a:pt x="2514" y="217017"/>
                  </a:moveTo>
                  <a:lnTo>
                    <a:pt x="0" y="217017"/>
                  </a:lnTo>
                  <a:lnTo>
                    <a:pt x="0" y="221907"/>
                  </a:lnTo>
                  <a:lnTo>
                    <a:pt x="2514" y="221907"/>
                  </a:lnTo>
                  <a:lnTo>
                    <a:pt x="2514" y="217017"/>
                  </a:lnTo>
                  <a:close/>
                </a:path>
                <a:path w="2539" h="310514">
                  <a:moveTo>
                    <a:pt x="2514" y="202374"/>
                  </a:moveTo>
                  <a:lnTo>
                    <a:pt x="0" y="202374"/>
                  </a:lnTo>
                  <a:lnTo>
                    <a:pt x="0" y="207264"/>
                  </a:lnTo>
                  <a:lnTo>
                    <a:pt x="2514" y="207264"/>
                  </a:lnTo>
                  <a:lnTo>
                    <a:pt x="2514" y="202374"/>
                  </a:lnTo>
                  <a:close/>
                </a:path>
                <a:path w="2539" h="310514">
                  <a:moveTo>
                    <a:pt x="2514" y="186131"/>
                  </a:moveTo>
                  <a:lnTo>
                    <a:pt x="0" y="186131"/>
                  </a:lnTo>
                  <a:lnTo>
                    <a:pt x="0" y="191008"/>
                  </a:lnTo>
                  <a:lnTo>
                    <a:pt x="2514" y="191008"/>
                  </a:lnTo>
                  <a:lnTo>
                    <a:pt x="2514" y="186131"/>
                  </a:lnTo>
                  <a:close/>
                </a:path>
                <a:path w="2539" h="310514">
                  <a:moveTo>
                    <a:pt x="2514" y="149555"/>
                  </a:moveTo>
                  <a:lnTo>
                    <a:pt x="0" y="149555"/>
                  </a:lnTo>
                  <a:lnTo>
                    <a:pt x="0" y="154432"/>
                  </a:lnTo>
                  <a:lnTo>
                    <a:pt x="2514" y="154432"/>
                  </a:lnTo>
                  <a:lnTo>
                    <a:pt x="2514" y="149555"/>
                  </a:lnTo>
                  <a:close/>
                </a:path>
                <a:path w="2539" h="310514">
                  <a:moveTo>
                    <a:pt x="2514" y="135737"/>
                  </a:moveTo>
                  <a:lnTo>
                    <a:pt x="0" y="135737"/>
                  </a:lnTo>
                  <a:lnTo>
                    <a:pt x="0" y="140614"/>
                  </a:lnTo>
                  <a:lnTo>
                    <a:pt x="2514" y="140614"/>
                  </a:lnTo>
                  <a:lnTo>
                    <a:pt x="2514" y="135737"/>
                  </a:lnTo>
                  <a:close/>
                </a:path>
                <a:path w="2539" h="310514">
                  <a:moveTo>
                    <a:pt x="2514" y="116230"/>
                  </a:moveTo>
                  <a:lnTo>
                    <a:pt x="0" y="116230"/>
                  </a:lnTo>
                  <a:lnTo>
                    <a:pt x="0" y="121107"/>
                  </a:lnTo>
                  <a:lnTo>
                    <a:pt x="2514" y="121107"/>
                  </a:lnTo>
                  <a:lnTo>
                    <a:pt x="2514" y="116230"/>
                  </a:lnTo>
                  <a:close/>
                </a:path>
                <a:path w="2539" h="310514">
                  <a:moveTo>
                    <a:pt x="2514" y="102412"/>
                  </a:moveTo>
                  <a:lnTo>
                    <a:pt x="0" y="102412"/>
                  </a:lnTo>
                  <a:lnTo>
                    <a:pt x="0" y="107289"/>
                  </a:lnTo>
                  <a:lnTo>
                    <a:pt x="2514" y="107289"/>
                  </a:lnTo>
                  <a:lnTo>
                    <a:pt x="2514" y="102412"/>
                  </a:lnTo>
                  <a:close/>
                </a:path>
                <a:path w="2539" h="310514">
                  <a:moveTo>
                    <a:pt x="2514" y="82905"/>
                  </a:moveTo>
                  <a:lnTo>
                    <a:pt x="0" y="82905"/>
                  </a:lnTo>
                  <a:lnTo>
                    <a:pt x="0" y="87782"/>
                  </a:lnTo>
                  <a:lnTo>
                    <a:pt x="2514" y="87782"/>
                  </a:lnTo>
                  <a:lnTo>
                    <a:pt x="2514" y="82905"/>
                  </a:lnTo>
                  <a:close/>
                </a:path>
                <a:path w="2539" h="310514">
                  <a:moveTo>
                    <a:pt x="2514" y="52832"/>
                  </a:moveTo>
                  <a:lnTo>
                    <a:pt x="0" y="52832"/>
                  </a:lnTo>
                  <a:lnTo>
                    <a:pt x="0" y="57721"/>
                  </a:lnTo>
                  <a:lnTo>
                    <a:pt x="2514" y="57721"/>
                  </a:lnTo>
                  <a:lnTo>
                    <a:pt x="2514" y="52832"/>
                  </a:lnTo>
                  <a:close/>
                </a:path>
                <a:path w="2539" h="310514">
                  <a:moveTo>
                    <a:pt x="2514" y="20320"/>
                  </a:moveTo>
                  <a:lnTo>
                    <a:pt x="0" y="20320"/>
                  </a:lnTo>
                  <a:lnTo>
                    <a:pt x="0" y="25209"/>
                  </a:lnTo>
                  <a:lnTo>
                    <a:pt x="2514" y="25209"/>
                  </a:lnTo>
                  <a:lnTo>
                    <a:pt x="2514" y="20320"/>
                  </a:lnTo>
                  <a:close/>
                </a:path>
                <a:path w="2539" h="310514">
                  <a:moveTo>
                    <a:pt x="2514" y="0"/>
                  </a:moveTo>
                  <a:lnTo>
                    <a:pt x="0" y="0"/>
                  </a:lnTo>
                  <a:lnTo>
                    <a:pt x="0" y="4889"/>
                  </a:lnTo>
                  <a:lnTo>
                    <a:pt x="2514" y="4889"/>
                  </a:lnTo>
                  <a:lnTo>
                    <a:pt x="25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830354" y="2900324"/>
              <a:ext cx="7620" cy="249554"/>
            </a:xfrm>
            <a:custGeom>
              <a:avLst/>
              <a:gdLst/>
              <a:ahLst/>
              <a:cxnLst/>
              <a:rect l="l" t="t" r="r" b="b"/>
              <a:pathLst>
                <a:path w="7620" h="249555">
                  <a:moveTo>
                    <a:pt x="7493" y="234911"/>
                  </a:moveTo>
                  <a:lnTo>
                    <a:pt x="0" y="234911"/>
                  </a:lnTo>
                  <a:lnTo>
                    <a:pt x="0" y="249529"/>
                  </a:lnTo>
                  <a:lnTo>
                    <a:pt x="7493" y="249529"/>
                  </a:lnTo>
                  <a:lnTo>
                    <a:pt x="7493" y="234911"/>
                  </a:lnTo>
                  <a:close/>
                </a:path>
                <a:path w="7620" h="249555">
                  <a:moveTo>
                    <a:pt x="7493" y="201574"/>
                  </a:moveTo>
                  <a:lnTo>
                    <a:pt x="0" y="201574"/>
                  </a:lnTo>
                  <a:lnTo>
                    <a:pt x="0" y="216204"/>
                  </a:lnTo>
                  <a:lnTo>
                    <a:pt x="7493" y="216204"/>
                  </a:lnTo>
                  <a:lnTo>
                    <a:pt x="7493" y="201574"/>
                  </a:lnTo>
                  <a:close/>
                </a:path>
                <a:path w="7620" h="249555">
                  <a:moveTo>
                    <a:pt x="7493" y="168249"/>
                  </a:moveTo>
                  <a:lnTo>
                    <a:pt x="0" y="168249"/>
                  </a:lnTo>
                  <a:lnTo>
                    <a:pt x="0" y="182880"/>
                  </a:lnTo>
                  <a:lnTo>
                    <a:pt x="7493" y="182880"/>
                  </a:lnTo>
                  <a:lnTo>
                    <a:pt x="7493" y="168249"/>
                  </a:lnTo>
                  <a:close/>
                </a:path>
                <a:path w="7620" h="249555">
                  <a:moveTo>
                    <a:pt x="7493" y="134112"/>
                  </a:moveTo>
                  <a:lnTo>
                    <a:pt x="0" y="134112"/>
                  </a:lnTo>
                  <a:lnTo>
                    <a:pt x="0" y="148742"/>
                  </a:lnTo>
                  <a:lnTo>
                    <a:pt x="7493" y="148742"/>
                  </a:lnTo>
                  <a:lnTo>
                    <a:pt x="7493" y="134112"/>
                  </a:lnTo>
                  <a:close/>
                </a:path>
                <a:path w="7620" h="249555">
                  <a:moveTo>
                    <a:pt x="7493" y="101600"/>
                  </a:moveTo>
                  <a:lnTo>
                    <a:pt x="0" y="101600"/>
                  </a:lnTo>
                  <a:lnTo>
                    <a:pt x="0" y="116243"/>
                  </a:lnTo>
                  <a:lnTo>
                    <a:pt x="7493" y="116243"/>
                  </a:lnTo>
                  <a:lnTo>
                    <a:pt x="7493" y="101600"/>
                  </a:lnTo>
                  <a:close/>
                </a:path>
                <a:path w="7620" h="249555">
                  <a:moveTo>
                    <a:pt x="7493" y="69113"/>
                  </a:moveTo>
                  <a:lnTo>
                    <a:pt x="0" y="69113"/>
                  </a:lnTo>
                  <a:lnTo>
                    <a:pt x="0" y="83718"/>
                  </a:lnTo>
                  <a:lnTo>
                    <a:pt x="7493" y="83718"/>
                  </a:lnTo>
                  <a:lnTo>
                    <a:pt x="7493" y="69113"/>
                  </a:lnTo>
                  <a:close/>
                </a:path>
                <a:path w="7620" h="249555">
                  <a:moveTo>
                    <a:pt x="7493" y="33324"/>
                  </a:moveTo>
                  <a:lnTo>
                    <a:pt x="0" y="33324"/>
                  </a:lnTo>
                  <a:lnTo>
                    <a:pt x="0" y="47955"/>
                  </a:lnTo>
                  <a:lnTo>
                    <a:pt x="7493" y="47955"/>
                  </a:lnTo>
                  <a:lnTo>
                    <a:pt x="7493" y="33324"/>
                  </a:lnTo>
                  <a:close/>
                </a:path>
                <a:path w="7620" h="249555">
                  <a:moveTo>
                    <a:pt x="7493" y="0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7493" y="14643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803328" y="2864561"/>
              <a:ext cx="12065" cy="324485"/>
            </a:xfrm>
            <a:custGeom>
              <a:avLst/>
              <a:gdLst/>
              <a:ahLst/>
              <a:cxnLst/>
              <a:rect l="l" t="t" r="r" b="b"/>
              <a:pathLst>
                <a:path w="12064" h="324485">
                  <a:moveTo>
                    <a:pt x="11480" y="0"/>
                  </a:moveTo>
                  <a:lnTo>
                    <a:pt x="0" y="0"/>
                  </a:lnTo>
                  <a:lnTo>
                    <a:pt x="0" y="324307"/>
                  </a:lnTo>
                  <a:lnTo>
                    <a:pt x="11480" y="324307"/>
                  </a:lnTo>
                  <a:lnTo>
                    <a:pt x="11480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806643" y="2869437"/>
              <a:ext cx="2540" cy="310515"/>
            </a:xfrm>
            <a:custGeom>
              <a:avLst/>
              <a:gdLst/>
              <a:ahLst/>
              <a:cxnLst/>
              <a:rect l="l" t="t" r="r" b="b"/>
              <a:pathLst>
                <a:path w="2539" h="310514">
                  <a:moveTo>
                    <a:pt x="2501" y="305612"/>
                  </a:moveTo>
                  <a:lnTo>
                    <a:pt x="0" y="305612"/>
                  </a:lnTo>
                  <a:lnTo>
                    <a:pt x="0" y="310489"/>
                  </a:lnTo>
                  <a:lnTo>
                    <a:pt x="2501" y="310489"/>
                  </a:lnTo>
                  <a:lnTo>
                    <a:pt x="2501" y="305612"/>
                  </a:lnTo>
                  <a:close/>
                </a:path>
                <a:path w="2539" h="310514">
                  <a:moveTo>
                    <a:pt x="2501" y="273100"/>
                  </a:moveTo>
                  <a:lnTo>
                    <a:pt x="0" y="273100"/>
                  </a:lnTo>
                  <a:lnTo>
                    <a:pt x="0" y="277990"/>
                  </a:lnTo>
                  <a:lnTo>
                    <a:pt x="2501" y="277990"/>
                  </a:lnTo>
                  <a:lnTo>
                    <a:pt x="2501" y="273100"/>
                  </a:lnTo>
                  <a:close/>
                </a:path>
                <a:path w="2539" h="310514">
                  <a:moveTo>
                    <a:pt x="2501" y="241401"/>
                  </a:moveTo>
                  <a:lnTo>
                    <a:pt x="0" y="241401"/>
                  </a:lnTo>
                  <a:lnTo>
                    <a:pt x="0" y="246278"/>
                  </a:lnTo>
                  <a:lnTo>
                    <a:pt x="2501" y="246278"/>
                  </a:lnTo>
                  <a:lnTo>
                    <a:pt x="2501" y="241401"/>
                  </a:lnTo>
                  <a:close/>
                </a:path>
                <a:path w="2539" h="310514">
                  <a:moveTo>
                    <a:pt x="2501" y="217030"/>
                  </a:moveTo>
                  <a:lnTo>
                    <a:pt x="0" y="217030"/>
                  </a:lnTo>
                  <a:lnTo>
                    <a:pt x="0" y="221907"/>
                  </a:lnTo>
                  <a:lnTo>
                    <a:pt x="2501" y="221907"/>
                  </a:lnTo>
                  <a:lnTo>
                    <a:pt x="2501" y="217030"/>
                  </a:lnTo>
                  <a:close/>
                </a:path>
                <a:path w="2539" h="310514">
                  <a:moveTo>
                    <a:pt x="2501" y="202387"/>
                  </a:moveTo>
                  <a:lnTo>
                    <a:pt x="0" y="202387"/>
                  </a:lnTo>
                  <a:lnTo>
                    <a:pt x="0" y="207251"/>
                  </a:lnTo>
                  <a:lnTo>
                    <a:pt x="2501" y="207251"/>
                  </a:lnTo>
                  <a:lnTo>
                    <a:pt x="2501" y="202387"/>
                  </a:lnTo>
                  <a:close/>
                </a:path>
                <a:path w="2539" h="310514">
                  <a:moveTo>
                    <a:pt x="2501" y="186131"/>
                  </a:moveTo>
                  <a:lnTo>
                    <a:pt x="0" y="186131"/>
                  </a:lnTo>
                  <a:lnTo>
                    <a:pt x="0" y="191008"/>
                  </a:lnTo>
                  <a:lnTo>
                    <a:pt x="2501" y="191008"/>
                  </a:lnTo>
                  <a:lnTo>
                    <a:pt x="2501" y="186131"/>
                  </a:lnTo>
                  <a:close/>
                </a:path>
                <a:path w="2539" h="310514">
                  <a:moveTo>
                    <a:pt x="2501" y="149555"/>
                  </a:moveTo>
                  <a:lnTo>
                    <a:pt x="0" y="149555"/>
                  </a:lnTo>
                  <a:lnTo>
                    <a:pt x="0" y="154432"/>
                  </a:lnTo>
                  <a:lnTo>
                    <a:pt x="2501" y="154432"/>
                  </a:lnTo>
                  <a:lnTo>
                    <a:pt x="2501" y="149555"/>
                  </a:lnTo>
                  <a:close/>
                </a:path>
                <a:path w="2539" h="310514">
                  <a:moveTo>
                    <a:pt x="2501" y="135737"/>
                  </a:moveTo>
                  <a:lnTo>
                    <a:pt x="0" y="135737"/>
                  </a:lnTo>
                  <a:lnTo>
                    <a:pt x="0" y="140627"/>
                  </a:lnTo>
                  <a:lnTo>
                    <a:pt x="2501" y="140627"/>
                  </a:lnTo>
                  <a:lnTo>
                    <a:pt x="2501" y="135737"/>
                  </a:lnTo>
                  <a:close/>
                </a:path>
                <a:path w="2539" h="310514">
                  <a:moveTo>
                    <a:pt x="2501" y="116230"/>
                  </a:moveTo>
                  <a:lnTo>
                    <a:pt x="0" y="116230"/>
                  </a:lnTo>
                  <a:lnTo>
                    <a:pt x="0" y="121107"/>
                  </a:lnTo>
                  <a:lnTo>
                    <a:pt x="2501" y="121107"/>
                  </a:lnTo>
                  <a:lnTo>
                    <a:pt x="2501" y="116230"/>
                  </a:lnTo>
                  <a:close/>
                </a:path>
                <a:path w="2539" h="310514">
                  <a:moveTo>
                    <a:pt x="2501" y="102412"/>
                  </a:moveTo>
                  <a:lnTo>
                    <a:pt x="0" y="102412"/>
                  </a:lnTo>
                  <a:lnTo>
                    <a:pt x="0" y="107289"/>
                  </a:lnTo>
                  <a:lnTo>
                    <a:pt x="2501" y="107289"/>
                  </a:lnTo>
                  <a:lnTo>
                    <a:pt x="2501" y="102412"/>
                  </a:lnTo>
                  <a:close/>
                </a:path>
                <a:path w="2539" h="310514">
                  <a:moveTo>
                    <a:pt x="2501" y="82905"/>
                  </a:moveTo>
                  <a:lnTo>
                    <a:pt x="0" y="82905"/>
                  </a:lnTo>
                  <a:lnTo>
                    <a:pt x="0" y="87795"/>
                  </a:lnTo>
                  <a:lnTo>
                    <a:pt x="2501" y="87795"/>
                  </a:lnTo>
                  <a:lnTo>
                    <a:pt x="2501" y="82905"/>
                  </a:lnTo>
                  <a:close/>
                </a:path>
                <a:path w="2539" h="310514">
                  <a:moveTo>
                    <a:pt x="2501" y="52832"/>
                  </a:moveTo>
                  <a:lnTo>
                    <a:pt x="0" y="52832"/>
                  </a:lnTo>
                  <a:lnTo>
                    <a:pt x="0" y="57721"/>
                  </a:lnTo>
                  <a:lnTo>
                    <a:pt x="2501" y="57721"/>
                  </a:lnTo>
                  <a:lnTo>
                    <a:pt x="2501" y="52832"/>
                  </a:lnTo>
                  <a:close/>
                </a:path>
                <a:path w="2539" h="310514">
                  <a:moveTo>
                    <a:pt x="2501" y="20320"/>
                  </a:moveTo>
                  <a:lnTo>
                    <a:pt x="0" y="20320"/>
                  </a:lnTo>
                  <a:lnTo>
                    <a:pt x="0" y="25196"/>
                  </a:lnTo>
                  <a:lnTo>
                    <a:pt x="2501" y="25196"/>
                  </a:lnTo>
                  <a:lnTo>
                    <a:pt x="2501" y="20320"/>
                  </a:lnTo>
                  <a:close/>
                </a:path>
                <a:path w="2539" h="310514">
                  <a:moveTo>
                    <a:pt x="2501" y="0"/>
                  </a:moveTo>
                  <a:lnTo>
                    <a:pt x="0" y="0"/>
                  </a:lnTo>
                  <a:lnTo>
                    <a:pt x="0" y="4889"/>
                  </a:lnTo>
                  <a:lnTo>
                    <a:pt x="2501" y="488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027585" y="2508021"/>
              <a:ext cx="7620" cy="249554"/>
            </a:xfrm>
            <a:custGeom>
              <a:avLst/>
              <a:gdLst/>
              <a:ahLst/>
              <a:cxnLst/>
              <a:rect l="l" t="t" r="r" b="b"/>
              <a:pathLst>
                <a:path w="7620" h="249555">
                  <a:moveTo>
                    <a:pt x="7493" y="234899"/>
                  </a:moveTo>
                  <a:lnTo>
                    <a:pt x="0" y="234899"/>
                  </a:lnTo>
                  <a:lnTo>
                    <a:pt x="0" y="249529"/>
                  </a:lnTo>
                  <a:lnTo>
                    <a:pt x="7493" y="249529"/>
                  </a:lnTo>
                  <a:lnTo>
                    <a:pt x="7493" y="234899"/>
                  </a:lnTo>
                  <a:close/>
                </a:path>
                <a:path w="7620" h="249555">
                  <a:moveTo>
                    <a:pt x="7493" y="201574"/>
                  </a:moveTo>
                  <a:lnTo>
                    <a:pt x="0" y="201574"/>
                  </a:lnTo>
                  <a:lnTo>
                    <a:pt x="0" y="216204"/>
                  </a:lnTo>
                  <a:lnTo>
                    <a:pt x="7493" y="216204"/>
                  </a:lnTo>
                  <a:lnTo>
                    <a:pt x="7493" y="201574"/>
                  </a:lnTo>
                  <a:close/>
                </a:path>
                <a:path w="7620" h="249555">
                  <a:moveTo>
                    <a:pt x="7493" y="168249"/>
                  </a:moveTo>
                  <a:lnTo>
                    <a:pt x="0" y="168249"/>
                  </a:lnTo>
                  <a:lnTo>
                    <a:pt x="0" y="182880"/>
                  </a:lnTo>
                  <a:lnTo>
                    <a:pt x="7493" y="182880"/>
                  </a:lnTo>
                  <a:lnTo>
                    <a:pt x="7493" y="168249"/>
                  </a:lnTo>
                  <a:close/>
                </a:path>
                <a:path w="7620" h="249555">
                  <a:moveTo>
                    <a:pt x="7493" y="134112"/>
                  </a:moveTo>
                  <a:lnTo>
                    <a:pt x="0" y="134112"/>
                  </a:lnTo>
                  <a:lnTo>
                    <a:pt x="0" y="148742"/>
                  </a:lnTo>
                  <a:lnTo>
                    <a:pt x="7493" y="148742"/>
                  </a:lnTo>
                  <a:lnTo>
                    <a:pt x="7493" y="134112"/>
                  </a:lnTo>
                  <a:close/>
                </a:path>
                <a:path w="7620" h="249555">
                  <a:moveTo>
                    <a:pt x="7493" y="101600"/>
                  </a:moveTo>
                  <a:lnTo>
                    <a:pt x="0" y="101600"/>
                  </a:lnTo>
                  <a:lnTo>
                    <a:pt x="0" y="116230"/>
                  </a:lnTo>
                  <a:lnTo>
                    <a:pt x="7493" y="116230"/>
                  </a:lnTo>
                  <a:lnTo>
                    <a:pt x="7493" y="101600"/>
                  </a:lnTo>
                  <a:close/>
                </a:path>
                <a:path w="7620" h="249555">
                  <a:moveTo>
                    <a:pt x="7493" y="69088"/>
                  </a:moveTo>
                  <a:lnTo>
                    <a:pt x="0" y="69088"/>
                  </a:lnTo>
                  <a:lnTo>
                    <a:pt x="0" y="83731"/>
                  </a:lnTo>
                  <a:lnTo>
                    <a:pt x="7493" y="83731"/>
                  </a:lnTo>
                  <a:lnTo>
                    <a:pt x="7493" y="69088"/>
                  </a:lnTo>
                  <a:close/>
                </a:path>
                <a:path w="7620" h="249555">
                  <a:moveTo>
                    <a:pt x="7493" y="33350"/>
                  </a:moveTo>
                  <a:lnTo>
                    <a:pt x="0" y="33350"/>
                  </a:lnTo>
                  <a:lnTo>
                    <a:pt x="0" y="47955"/>
                  </a:lnTo>
                  <a:lnTo>
                    <a:pt x="7493" y="47955"/>
                  </a:lnTo>
                  <a:lnTo>
                    <a:pt x="7493" y="33350"/>
                  </a:lnTo>
                  <a:close/>
                </a:path>
                <a:path w="7620" h="249555">
                  <a:moveTo>
                    <a:pt x="7493" y="0"/>
                  </a:moveTo>
                  <a:lnTo>
                    <a:pt x="0" y="0"/>
                  </a:lnTo>
                  <a:lnTo>
                    <a:pt x="0" y="14630"/>
                  </a:lnTo>
                  <a:lnTo>
                    <a:pt x="7493" y="14630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000559" y="2472245"/>
              <a:ext cx="12065" cy="324485"/>
            </a:xfrm>
            <a:custGeom>
              <a:avLst/>
              <a:gdLst/>
              <a:ahLst/>
              <a:cxnLst/>
              <a:rect l="l" t="t" r="r" b="b"/>
              <a:pathLst>
                <a:path w="12064" h="324485">
                  <a:moveTo>
                    <a:pt x="11493" y="0"/>
                  </a:moveTo>
                  <a:lnTo>
                    <a:pt x="0" y="0"/>
                  </a:lnTo>
                  <a:lnTo>
                    <a:pt x="0" y="324332"/>
                  </a:lnTo>
                  <a:lnTo>
                    <a:pt x="11493" y="324332"/>
                  </a:lnTo>
                  <a:lnTo>
                    <a:pt x="11493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003887" y="2477134"/>
              <a:ext cx="2540" cy="310515"/>
            </a:xfrm>
            <a:custGeom>
              <a:avLst/>
              <a:gdLst/>
              <a:ahLst/>
              <a:cxnLst/>
              <a:rect l="l" t="t" r="r" b="b"/>
              <a:pathLst>
                <a:path w="2539" h="310514">
                  <a:moveTo>
                    <a:pt x="2501" y="305625"/>
                  </a:moveTo>
                  <a:lnTo>
                    <a:pt x="0" y="305625"/>
                  </a:lnTo>
                  <a:lnTo>
                    <a:pt x="0" y="310476"/>
                  </a:lnTo>
                  <a:lnTo>
                    <a:pt x="2501" y="310476"/>
                  </a:lnTo>
                  <a:lnTo>
                    <a:pt x="2501" y="305625"/>
                  </a:lnTo>
                  <a:close/>
                </a:path>
                <a:path w="2539" h="310514">
                  <a:moveTo>
                    <a:pt x="2501" y="273100"/>
                  </a:moveTo>
                  <a:lnTo>
                    <a:pt x="0" y="273100"/>
                  </a:lnTo>
                  <a:lnTo>
                    <a:pt x="0" y="277977"/>
                  </a:lnTo>
                  <a:lnTo>
                    <a:pt x="2501" y="277977"/>
                  </a:lnTo>
                  <a:lnTo>
                    <a:pt x="2501" y="273100"/>
                  </a:lnTo>
                  <a:close/>
                </a:path>
                <a:path w="2539" h="310514">
                  <a:moveTo>
                    <a:pt x="2501" y="241401"/>
                  </a:moveTo>
                  <a:lnTo>
                    <a:pt x="0" y="241401"/>
                  </a:lnTo>
                  <a:lnTo>
                    <a:pt x="0" y="246291"/>
                  </a:lnTo>
                  <a:lnTo>
                    <a:pt x="2501" y="246291"/>
                  </a:lnTo>
                  <a:lnTo>
                    <a:pt x="2501" y="241401"/>
                  </a:lnTo>
                  <a:close/>
                </a:path>
                <a:path w="2539" h="310514">
                  <a:moveTo>
                    <a:pt x="2501" y="217017"/>
                  </a:moveTo>
                  <a:lnTo>
                    <a:pt x="0" y="217017"/>
                  </a:lnTo>
                  <a:lnTo>
                    <a:pt x="0" y="221894"/>
                  </a:lnTo>
                  <a:lnTo>
                    <a:pt x="2501" y="221894"/>
                  </a:lnTo>
                  <a:lnTo>
                    <a:pt x="2501" y="217017"/>
                  </a:lnTo>
                  <a:close/>
                </a:path>
                <a:path w="2539" h="310514">
                  <a:moveTo>
                    <a:pt x="2501" y="202387"/>
                  </a:moveTo>
                  <a:lnTo>
                    <a:pt x="0" y="202387"/>
                  </a:lnTo>
                  <a:lnTo>
                    <a:pt x="0" y="207264"/>
                  </a:lnTo>
                  <a:lnTo>
                    <a:pt x="2501" y="207264"/>
                  </a:lnTo>
                  <a:lnTo>
                    <a:pt x="2501" y="202387"/>
                  </a:lnTo>
                  <a:close/>
                </a:path>
                <a:path w="2539" h="310514">
                  <a:moveTo>
                    <a:pt x="2501" y="186131"/>
                  </a:moveTo>
                  <a:lnTo>
                    <a:pt x="0" y="186131"/>
                  </a:lnTo>
                  <a:lnTo>
                    <a:pt x="0" y="191008"/>
                  </a:lnTo>
                  <a:lnTo>
                    <a:pt x="2501" y="191008"/>
                  </a:lnTo>
                  <a:lnTo>
                    <a:pt x="2501" y="186131"/>
                  </a:lnTo>
                  <a:close/>
                </a:path>
                <a:path w="2539" h="310514">
                  <a:moveTo>
                    <a:pt x="2501" y="149555"/>
                  </a:moveTo>
                  <a:lnTo>
                    <a:pt x="0" y="149555"/>
                  </a:lnTo>
                  <a:lnTo>
                    <a:pt x="0" y="154419"/>
                  </a:lnTo>
                  <a:lnTo>
                    <a:pt x="2501" y="154419"/>
                  </a:lnTo>
                  <a:lnTo>
                    <a:pt x="2501" y="149555"/>
                  </a:lnTo>
                  <a:close/>
                </a:path>
                <a:path w="2539" h="310514">
                  <a:moveTo>
                    <a:pt x="2501" y="135737"/>
                  </a:moveTo>
                  <a:lnTo>
                    <a:pt x="0" y="135737"/>
                  </a:lnTo>
                  <a:lnTo>
                    <a:pt x="0" y="140614"/>
                  </a:lnTo>
                  <a:lnTo>
                    <a:pt x="2501" y="140614"/>
                  </a:lnTo>
                  <a:lnTo>
                    <a:pt x="2501" y="135737"/>
                  </a:lnTo>
                  <a:close/>
                </a:path>
                <a:path w="2539" h="310514">
                  <a:moveTo>
                    <a:pt x="2501" y="116243"/>
                  </a:moveTo>
                  <a:lnTo>
                    <a:pt x="0" y="116243"/>
                  </a:lnTo>
                  <a:lnTo>
                    <a:pt x="0" y="121107"/>
                  </a:lnTo>
                  <a:lnTo>
                    <a:pt x="2501" y="121107"/>
                  </a:lnTo>
                  <a:lnTo>
                    <a:pt x="2501" y="116243"/>
                  </a:lnTo>
                  <a:close/>
                </a:path>
                <a:path w="2539" h="310514">
                  <a:moveTo>
                    <a:pt x="2501" y="102425"/>
                  </a:moveTo>
                  <a:lnTo>
                    <a:pt x="0" y="102425"/>
                  </a:lnTo>
                  <a:lnTo>
                    <a:pt x="0" y="107276"/>
                  </a:lnTo>
                  <a:lnTo>
                    <a:pt x="2501" y="107276"/>
                  </a:lnTo>
                  <a:lnTo>
                    <a:pt x="2501" y="102425"/>
                  </a:lnTo>
                  <a:close/>
                </a:path>
                <a:path w="2539" h="310514">
                  <a:moveTo>
                    <a:pt x="2501" y="82918"/>
                  </a:moveTo>
                  <a:lnTo>
                    <a:pt x="0" y="82918"/>
                  </a:lnTo>
                  <a:lnTo>
                    <a:pt x="0" y="87782"/>
                  </a:lnTo>
                  <a:lnTo>
                    <a:pt x="2501" y="87782"/>
                  </a:lnTo>
                  <a:lnTo>
                    <a:pt x="2501" y="82918"/>
                  </a:lnTo>
                  <a:close/>
                </a:path>
                <a:path w="2539" h="310514">
                  <a:moveTo>
                    <a:pt x="2501" y="52832"/>
                  </a:moveTo>
                  <a:lnTo>
                    <a:pt x="0" y="52832"/>
                  </a:lnTo>
                  <a:lnTo>
                    <a:pt x="0" y="57708"/>
                  </a:lnTo>
                  <a:lnTo>
                    <a:pt x="2501" y="57708"/>
                  </a:lnTo>
                  <a:lnTo>
                    <a:pt x="2501" y="52832"/>
                  </a:lnTo>
                  <a:close/>
                </a:path>
                <a:path w="2539" h="310514">
                  <a:moveTo>
                    <a:pt x="2501" y="20320"/>
                  </a:moveTo>
                  <a:lnTo>
                    <a:pt x="0" y="20320"/>
                  </a:lnTo>
                  <a:lnTo>
                    <a:pt x="0" y="25209"/>
                  </a:lnTo>
                  <a:lnTo>
                    <a:pt x="2501" y="25209"/>
                  </a:lnTo>
                  <a:lnTo>
                    <a:pt x="2501" y="20320"/>
                  </a:lnTo>
                  <a:close/>
                </a:path>
                <a:path w="2539" h="310514">
                  <a:moveTo>
                    <a:pt x="2501" y="0"/>
                  </a:moveTo>
                  <a:lnTo>
                    <a:pt x="0" y="0"/>
                  </a:lnTo>
                  <a:lnTo>
                    <a:pt x="0" y="4889"/>
                  </a:lnTo>
                  <a:lnTo>
                    <a:pt x="2501" y="488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029757" y="2891662"/>
              <a:ext cx="7620" cy="249554"/>
            </a:xfrm>
            <a:custGeom>
              <a:avLst/>
              <a:gdLst/>
              <a:ahLst/>
              <a:cxnLst/>
              <a:rect l="l" t="t" r="r" b="b"/>
              <a:pathLst>
                <a:path w="7620" h="249555">
                  <a:moveTo>
                    <a:pt x="7493" y="234886"/>
                  </a:moveTo>
                  <a:lnTo>
                    <a:pt x="0" y="234886"/>
                  </a:lnTo>
                  <a:lnTo>
                    <a:pt x="0" y="249516"/>
                  </a:lnTo>
                  <a:lnTo>
                    <a:pt x="7493" y="249516"/>
                  </a:lnTo>
                  <a:lnTo>
                    <a:pt x="7493" y="234886"/>
                  </a:lnTo>
                  <a:close/>
                </a:path>
                <a:path w="7620" h="249555">
                  <a:moveTo>
                    <a:pt x="7493" y="201574"/>
                  </a:moveTo>
                  <a:lnTo>
                    <a:pt x="0" y="201574"/>
                  </a:lnTo>
                  <a:lnTo>
                    <a:pt x="0" y="216192"/>
                  </a:lnTo>
                  <a:lnTo>
                    <a:pt x="7493" y="216192"/>
                  </a:lnTo>
                  <a:lnTo>
                    <a:pt x="7493" y="201574"/>
                  </a:lnTo>
                  <a:close/>
                </a:path>
                <a:path w="7620" h="249555">
                  <a:moveTo>
                    <a:pt x="7493" y="168249"/>
                  </a:moveTo>
                  <a:lnTo>
                    <a:pt x="0" y="168249"/>
                  </a:lnTo>
                  <a:lnTo>
                    <a:pt x="0" y="182880"/>
                  </a:lnTo>
                  <a:lnTo>
                    <a:pt x="7493" y="182880"/>
                  </a:lnTo>
                  <a:lnTo>
                    <a:pt x="7493" y="168249"/>
                  </a:lnTo>
                  <a:close/>
                </a:path>
                <a:path w="7620" h="249555">
                  <a:moveTo>
                    <a:pt x="7493" y="134112"/>
                  </a:moveTo>
                  <a:lnTo>
                    <a:pt x="0" y="134112"/>
                  </a:lnTo>
                  <a:lnTo>
                    <a:pt x="0" y="148742"/>
                  </a:lnTo>
                  <a:lnTo>
                    <a:pt x="7493" y="148742"/>
                  </a:lnTo>
                  <a:lnTo>
                    <a:pt x="7493" y="134112"/>
                  </a:lnTo>
                  <a:close/>
                </a:path>
                <a:path w="7620" h="249555">
                  <a:moveTo>
                    <a:pt x="7493" y="101600"/>
                  </a:moveTo>
                  <a:lnTo>
                    <a:pt x="0" y="101600"/>
                  </a:lnTo>
                  <a:lnTo>
                    <a:pt x="0" y="116217"/>
                  </a:lnTo>
                  <a:lnTo>
                    <a:pt x="7493" y="116217"/>
                  </a:lnTo>
                  <a:lnTo>
                    <a:pt x="7493" y="101600"/>
                  </a:lnTo>
                  <a:close/>
                </a:path>
                <a:path w="7620" h="249555">
                  <a:moveTo>
                    <a:pt x="7493" y="69088"/>
                  </a:moveTo>
                  <a:lnTo>
                    <a:pt x="0" y="69088"/>
                  </a:lnTo>
                  <a:lnTo>
                    <a:pt x="0" y="83718"/>
                  </a:lnTo>
                  <a:lnTo>
                    <a:pt x="7493" y="83718"/>
                  </a:lnTo>
                  <a:lnTo>
                    <a:pt x="7493" y="69088"/>
                  </a:lnTo>
                  <a:close/>
                </a:path>
                <a:path w="7620" h="249555">
                  <a:moveTo>
                    <a:pt x="7493" y="33324"/>
                  </a:moveTo>
                  <a:lnTo>
                    <a:pt x="0" y="33324"/>
                  </a:lnTo>
                  <a:lnTo>
                    <a:pt x="0" y="47955"/>
                  </a:lnTo>
                  <a:lnTo>
                    <a:pt x="7493" y="47955"/>
                  </a:lnTo>
                  <a:lnTo>
                    <a:pt x="7493" y="33324"/>
                  </a:lnTo>
                  <a:close/>
                </a:path>
                <a:path w="7620" h="249555">
                  <a:moveTo>
                    <a:pt x="7493" y="0"/>
                  </a:moveTo>
                  <a:lnTo>
                    <a:pt x="0" y="0"/>
                  </a:lnTo>
                  <a:lnTo>
                    <a:pt x="0" y="14617"/>
                  </a:lnTo>
                  <a:lnTo>
                    <a:pt x="7493" y="14617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002743" y="2855887"/>
              <a:ext cx="12065" cy="324485"/>
            </a:xfrm>
            <a:custGeom>
              <a:avLst/>
              <a:gdLst/>
              <a:ahLst/>
              <a:cxnLst/>
              <a:rect l="l" t="t" r="r" b="b"/>
              <a:pathLst>
                <a:path w="12064" h="324485">
                  <a:moveTo>
                    <a:pt x="11455" y="0"/>
                  </a:moveTo>
                  <a:lnTo>
                    <a:pt x="0" y="0"/>
                  </a:lnTo>
                  <a:lnTo>
                    <a:pt x="0" y="324319"/>
                  </a:lnTo>
                  <a:lnTo>
                    <a:pt x="11455" y="324319"/>
                  </a:lnTo>
                  <a:lnTo>
                    <a:pt x="11455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006046" y="2860776"/>
              <a:ext cx="2540" cy="310515"/>
            </a:xfrm>
            <a:custGeom>
              <a:avLst/>
              <a:gdLst/>
              <a:ahLst/>
              <a:cxnLst/>
              <a:rect l="l" t="t" r="r" b="b"/>
              <a:pathLst>
                <a:path w="2539" h="310514">
                  <a:moveTo>
                    <a:pt x="2501" y="305612"/>
                  </a:moveTo>
                  <a:lnTo>
                    <a:pt x="0" y="305612"/>
                  </a:lnTo>
                  <a:lnTo>
                    <a:pt x="0" y="310476"/>
                  </a:lnTo>
                  <a:lnTo>
                    <a:pt x="2501" y="310476"/>
                  </a:lnTo>
                  <a:lnTo>
                    <a:pt x="2501" y="305612"/>
                  </a:lnTo>
                  <a:close/>
                </a:path>
                <a:path w="2539" h="310514">
                  <a:moveTo>
                    <a:pt x="2501" y="273100"/>
                  </a:moveTo>
                  <a:lnTo>
                    <a:pt x="0" y="273100"/>
                  </a:lnTo>
                  <a:lnTo>
                    <a:pt x="0" y="277977"/>
                  </a:lnTo>
                  <a:lnTo>
                    <a:pt x="2501" y="277977"/>
                  </a:lnTo>
                  <a:lnTo>
                    <a:pt x="2501" y="273100"/>
                  </a:lnTo>
                  <a:close/>
                </a:path>
                <a:path w="2539" h="310514">
                  <a:moveTo>
                    <a:pt x="2501" y="241401"/>
                  </a:moveTo>
                  <a:lnTo>
                    <a:pt x="0" y="241401"/>
                  </a:lnTo>
                  <a:lnTo>
                    <a:pt x="0" y="246278"/>
                  </a:lnTo>
                  <a:lnTo>
                    <a:pt x="2501" y="246278"/>
                  </a:lnTo>
                  <a:lnTo>
                    <a:pt x="2501" y="241401"/>
                  </a:lnTo>
                  <a:close/>
                </a:path>
                <a:path w="2539" h="310514">
                  <a:moveTo>
                    <a:pt x="2501" y="217004"/>
                  </a:moveTo>
                  <a:lnTo>
                    <a:pt x="0" y="217004"/>
                  </a:lnTo>
                  <a:lnTo>
                    <a:pt x="0" y="221894"/>
                  </a:lnTo>
                  <a:lnTo>
                    <a:pt x="2501" y="221894"/>
                  </a:lnTo>
                  <a:lnTo>
                    <a:pt x="2501" y="217004"/>
                  </a:lnTo>
                  <a:close/>
                </a:path>
                <a:path w="2539" h="310514">
                  <a:moveTo>
                    <a:pt x="2501" y="202387"/>
                  </a:moveTo>
                  <a:lnTo>
                    <a:pt x="0" y="202387"/>
                  </a:lnTo>
                  <a:lnTo>
                    <a:pt x="0" y="207264"/>
                  </a:lnTo>
                  <a:lnTo>
                    <a:pt x="2501" y="207264"/>
                  </a:lnTo>
                  <a:lnTo>
                    <a:pt x="2501" y="202387"/>
                  </a:lnTo>
                  <a:close/>
                </a:path>
                <a:path w="2539" h="310514">
                  <a:moveTo>
                    <a:pt x="2501" y="186118"/>
                  </a:moveTo>
                  <a:lnTo>
                    <a:pt x="0" y="186118"/>
                  </a:lnTo>
                  <a:lnTo>
                    <a:pt x="0" y="190995"/>
                  </a:lnTo>
                  <a:lnTo>
                    <a:pt x="2501" y="190995"/>
                  </a:lnTo>
                  <a:lnTo>
                    <a:pt x="2501" y="186118"/>
                  </a:lnTo>
                  <a:close/>
                </a:path>
                <a:path w="2539" h="310514">
                  <a:moveTo>
                    <a:pt x="2501" y="149555"/>
                  </a:moveTo>
                  <a:lnTo>
                    <a:pt x="0" y="149555"/>
                  </a:lnTo>
                  <a:lnTo>
                    <a:pt x="0" y="154419"/>
                  </a:lnTo>
                  <a:lnTo>
                    <a:pt x="2501" y="154419"/>
                  </a:lnTo>
                  <a:lnTo>
                    <a:pt x="2501" y="149555"/>
                  </a:lnTo>
                  <a:close/>
                </a:path>
                <a:path w="2539" h="310514">
                  <a:moveTo>
                    <a:pt x="2501" y="135737"/>
                  </a:moveTo>
                  <a:lnTo>
                    <a:pt x="0" y="135737"/>
                  </a:lnTo>
                  <a:lnTo>
                    <a:pt x="0" y="140601"/>
                  </a:lnTo>
                  <a:lnTo>
                    <a:pt x="2501" y="140601"/>
                  </a:lnTo>
                  <a:lnTo>
                    <a:pt x="2501" y="135737"/>
                  </a:lnTo>
                  <a:close/>
                </a:path>
                <a:path w="2539" h="310514">
                  <a:moveTo>
                    <a:pt x="2501" y="116230"/>
                  </a:moveTo>
                  <a:lnTo>
                    <a:pt x="0" y="116230"/>
                  </a:lnTo>
                  <a:lnTo>
                    <a:pt x="0" y="121107"/>
                  </a:lnTo>
                  <a:lnTo>
                    <a:pt x="2501" y="121107"/>
                  </a:lnTo>
                  <a:lnTo>
                    <a:pt x="2501" y="116230"/>
                  </a:lnTo>
                  <a:close/>
                </a:path>
                <a:path w="2539" h="310514">
                  <a:moveTo>
                    <a:pt x="2501" y="102412"/>
                  </a:moveTo>
                  <a:lnTo>
                    <a:pt x="0" y="102412"/>
                  </a:lnTo>
                  <a:lnTo>
                    <a:pt x="0" y="107276"/>
                  </a:lnTo>
                  <a:lnTo>
                    <a:pt x="2501" y="107276"/>
                  </a:lnTo>
                  <a:lnTo>
                    <a:pt x="2501" y="102412"/>
                  </a:lnTo>
                  <a:close/>
                </a:path>
                <a:path w="2539" h="310514">
                  <a:moveTo>
                    <a:pt x="2501" y="82905"/>
                  </a:moveTo>
                  <a:lnTo>
                    <a:pt x="0" y="82905"/>
                  </a:lnTo>
                  <a:lnTo>
                    <a:pt x="0" y="87769"/>
                  </a:lnTo>
                  <a:lnTo>
                    <a:pt x="2501" y="87769"/>
                  </a:lnTo>
                  <a:lnTo>
                    <a:pt x="2501" y="82905"/>
                  </a:lnTo>
                  <a:close/>
                </a:path>
                <a:path w="2539" h="310514">
                  <a:moveTo>
                    <a:pt x="2501" y="52819"/>
                  </a:moveTo>
                  <a:lnTo>
                    <a:pt x="0" y="52819"/>
                  </a:lnTo>
                  <a:lnTo>
                    <a:pt x="0" y="57708"/>
                  </a:lnTo>
                  <a:lnTo>
                    <a:pt x="2501" y="57708"/>
                  </a:lnTo>
                  <a:lnTo>
                    <a:pt x="2501" y="52819"/>
                  </a:lnTo>
                  <a:close/>
                </a:path>
                <a:path w="2539" h="310514">
                  <a:moveTo>
                    <a:pt x="2501" y="20307"/>
                  </a:moveTo>
                  <a:lnTo>
                    <a:pt x="0" y="20307"/>
                  </a:lnTo>
                  <a:lnTo>
                    <a:pt x="0" y="25196"/>
                  </a:lnTo>
                  <a:lnTo>
                    <a:pt x="2501" y="25196"/>
                  </a:lnTo>
                  <a:lnTo>
                    <a:pt x="2501" y="20307"/>
                  </a:lnTo>
                  <a:close/>
                </a:path>
                <a:path w="2539" h="310514">
                  <a:moveTo>
                    <a:pt x="2501" y="0"/>
                  </a:moveTo>
                  <a:lnTo>
                    <a:pt x="0" y="0"/>
                  </a:lnTo>
                  <a:lnTo>
                    <a:pt x="0" y="4876"/>
                  </a:lnTo>
                  <a:lnTo>
                    <a:pt x="2501" y="4876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84736" y="2458250"/>
              <a:ext cx="120014" cy="34925"/>
            </a:xfrm>
            <a:custGeom>
              <a:avLst/>
              <a:gdLst/>
              <a:ahLst/>
              <a:cxnLst/>
              <a:rect l="l" t="t" r="r" b="b"/>
              <a:pathLst>
                <a:path w="120014" h="34925">
                  <a:moveTo>
                    <a:pt x="0" y="0"/>
                  </a:moveTo>
                  <a:lnTo>
                    <a:pt x="660" y="34531"/>
                  </a:lnTo>
                  <a:lnTo>
                    <a:pt x="119634" y="34531"/>
                  </a:lnTo>
                  <a:lnTo>
                    <a:pt x="118973" y="6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94883" y="2467686"/>
              <a:ext cx="97790" cy="16510"/>
            </a:xfrm>
            <a:custGeom>
              <a:avLst/>
              <a:gdLst/>
              <a:ahLst/>
              <a:cxnLst/>
              <a:rect l="l" t="t" r="r" b="b"/>
              <a:pathLst>
                <a:path w="97789" h="16510">
                  <a:moveTo>
                    <a:pt x="86461" y="12699"/>
                  </a:moveTo>
                  <a:lnTo>
                    <a:pt x="86461" y="15824"/>
                  </a:lnTo>
                  <a:lnTo>
                    <a:pt x="88023" y="16205"/>
                  </a:lnTo>
                  <a:lnTo>
                    <a:pt x="89534" y="16395"/>
                  </a:lnTo>
                  <a:lnTo>
                    <a:pt x="92875" y="16395"/>
                  </a:lnTo>
                  <a:lnTo>
                    <a:pt x="94348" y="16027"/>
                  </a:lnTo>
                  <a:lnTo>
                    <a:pt x="96888" y="14401"/>
                  </a:lnTo>
                  <a:lnTo>
                    <a:pt x="97338" y="13550"/>
                  </a:lnTo>
                  <a:lnTo>
                    <a:pt x="89585" y="13550"/>
                  </a:lnTo>
                  <a:lnTo>
                    <a:pt x="88112" y="13258"/>
                  </a:lnTo>
                  <a:lnTo>
                    <a:pt x="86461" y="12699"/>
                  </a:lnTo>
                  <a:close/>
                </a:path>
                <a:path w="97789" h="16510">
                  <a:moveTo>
                    <a:pt x="93192" y="0"/>
                  </a:moveTo>
                  <a:lnTo>
                    <a:pt x="90385" y="0"/>
                  </a:lnTo>
                  <a:lnTo>
                    <a:pt x="88950" y="419"/>
                  </a:lnTo>
                  <a:lnTo>
                    <a:pt x="87858" y="1231"/>
                  </a:lnTo>
                  <a:lnTo>
                    <a:pt x="86715" y="2044"/>
                  </a:lnTo>
                  <a:lnTo>
                    <a:pt x="86275" y="2997"/>
                  </a:lnTo>
                  <a:lnTo>
                    <a:pt x="86169" y="6007"/>
                  </a:lnTo>
                  <a:lnTo>
                    <a:pt x="86550" y="6997"/>
                  </a:lnTo>
                  <a:lnTo>
                    <a:pt x="87934" y="8420"/>
                  </a:lnTo>
                  <a:lnTo>
                    <a:pt x="89192" y="9131"/>
                  </a:lnTo>
                  <a:lnTo>
                    <a:pt x="92240" y="10477"/>
                  </a:lnTo>
                  <a:lnTo>
                    <a:pt x="92925" y="10845"/>
                  </a:lnTo>
                  <a:lnTo>
                    <a:pt x="93192" y="11099"/>
                  </a:lnTo>
                  <a:lnTo>
                    <a:pt x="93433" y="11366"/>
                  </a:lnTo>
                  <a:lnTo>
                    <a:pt x="93449" y="13106"/>
                  </a:lnTo>
                  <a:lnTo>
                    <a:pt x="92671" y="13550"/>
                  </a:lnTo>
                  <a:lnTo>
                    <a:pt x="97338" y="13550"/>
                  </a:lnTo>
                  <a:lnTo>
                    <a:pt x="97493" y="13258"/>
                  </a:lnTo>
                  <a:lnTo>
                    <a:pt x="97574" y="10185"/>
                  </a:lnTo>
                  <a:lnTo>
                    <a:pt x="97231" y="9220"/>
                  </a:lnTo>
                  <a:lnTo>
                    <a:pt x="95910" y="7848"/>
                  </a:lnTo>
                  <a:lnTo>
                    <a:pt x="94703" y="7099"/>
                  </a:lnTo>
                  <a:lnTo>
                    <a:pt x="90843" y="5245"/>
                  </a:lnTo>
                  <a:lnTo>
                    <a:pt x="90246" y="4825"/>
                  </a:lnTo>
                  <a:lnTo>
                    <a:pt x="90081" y="4533"/>
                  </a:lnTo>
                  <a:lnTo>
                    <a:pt x="90081" y="3187"/>
                  </a:lnTo>
                  <a:lnTo>
                    <a:pt x="90919" y="2705"/>
                  </a:lnTo>
                  <a:lnTo>
                    <a:pt x="96418" y="2705"/>
                  </a:lnTo>
                  <a:lnTo>
                    <a:pt x="96418" y="596"/>
                  </a:lnTo>
                  <a:lnTo>
                    <a:pt x="94462" y="177"/>
                  </a:lnTo>
                  <a:lnTo>
                    <a:pt x="93192" y="0"/>
                  </a:lnTo>
                  <a:close/>
                </a:path>
                <a:path w="97789" h="16510">
                  <a:moveTo>
                    <a:pt x="96418" y="2705"/>
                  </a:moveTo>
                  <a:lnTo>
                    <a:pt x="93751" y="2705"/>
                  </a:lnTo>
                  <a:lnTo>
                    <a:pt x="95046" y="2997"/>
                  </a:lnTo>
                  <a:lnTo>
                    <a:pt x="96418" y="3581"/>
                  </a:lnTo>
                  <a:lnTo>
                    <a:pt x="96418" y="2705"/>
                  </a:lnTo>
                  <a:close/>
                </a:path>
                <a:path w="97789" h="16510">
                  <a:moveTo>
                    <a:pt x="75488" y="292"/>
                  </a:moveTo>
                  <a:lnTo>
                    <a:pt x="70688" y="292"/>
                  </a:lnTo>
                  <a:lnTo>
                    <a:pt x="70688" y="16078"/>
                  </a:lnTo>
                  <a:lnTo>
                    <a:pt x="73621" y="16078"/>
                  </a:lnTo>
                  <a:lnTo>
                    <a:pt x="73621" y="5359"/>
                  </a:lnTo>
                  <a:lnTo>
                    <a:pt x="77937" y="5359"/>
                  </a:lnTo>
                  <a:lnTo>
                    <a:pt x="75488" y="292"/>
                  </a:lnTo>
                  <a:close/>
                </a:path>
                <a:path w="97789" h="16510">
                  <a:moveTo>
                    <a:pt x="77937" y="5359"/>
                  </a:moveTo>
                  <a:lnTo>
                    <a:pt x="73621" y="5359"/>
                  </a:lnTo>
                  <a:lnTo>
                    <a:pt x="78854" y="16078"/>
                  </a:lnTo>
                  <a:lnTo>
                    <a:pt x="83515" y="16078"/>
                  </a:lnTo>
                  <a:lnTo>
                    <a:pt x="83515" y="10858"/>
                  </a:lnTo>
                  <a:lnTo>
                    <a:pt x="80594" y="10858"/>
                  </a:lnTo>
                  <a:lnTo>
                    <a:pt x="77937" y="5359"/>
                  </a:lnTo>
                  <a:close/>
                </a:path>
                <a:path w="97789" h="16510">
                  <a:moveTo>
                    <a:pt x="83515" y="292"/>
                  </a:moveTo>
                  <a:lnTo>
                    <a:pt x="80594" y="292"/>
                  </a:lnTo>
                  <a:lnTo>
                    <a:pt x="80594" y="10858"/>
                  </a:lnTo>
                  <a:lnTo>
                    <a:pt x="83515" y="10858"/>
                  </a:lnTo>
                  <a:lnTo>
                    <a:pt x="83515" y="292"/>
                  </a:lnTo>
                  <a:close/>
                </a:path>
                <a:path w="97789" h="16510">
                  <a:moveTo>
                    <a:pt x="67792" y="292"/>
                  </a:moveTo>
                  <a:lnTo>
                    <a:pt x="57137" y="292"/>
                  </a:lnTo>
                  <a:lnTo>
                    <a:pt x="57137" y="16078"/>
                  </a:lnTo>
                  <a:lnTo>
                    <a:pt x="67944" y="16078"/>
                  </a:lnTo>
                  <a:lnTo>
                    <a:pt x="67944" y="13068"/>
                  </a:lnTo>
                  <a:lnTo>
                    <a:pt x="61125" y="13068"/>
                  </a:lnTo>
                  <a:lnTo>
                    <a:pt x="61125" y="9309"/>
                  </a:lnTo>
                  <a:lnTo>
                    <a:pt x="66916" y="9309"/>
                  </a:lnTo>
                  <a:lnTo>
                    <a:pt x="66916" y="6705"/>
                  </a:lnTo>
                  <a:lnTo>
                    <a:pt x="61125" y="6705"/>
                  </a:lnTo>
                  <a:lnTo>
                    <a:pt x="61125" y="3124"/>
                  </a:lnTo>
                  <a:lnTo>
                    <a:pt x="67792" y="3124"/>
                  </a:lnTo>
                  <a:lnTo>
                    <a:pt x="67792" y="292"/>
                  </a:lnTo>
                  <a:close/>
                </a:path>
                <a:path w="97789" h="16510">
                  <a:moveTo>
                    <a:pt x="42342" y="4889"/>
                  </a:moveTo>
                  <a:lnTo>
                    <a:pt x="38188" y="4889"/>
                  </a:lnTo>
                  <a:lnTo>
                    <a:pt x="42443" y="16230"/>
                  </a:lnTo>
                  <a:lnTo>
                    <a:pt x="45046" y="16230"/>
                  </a:lnTo>
                  <a:lnTo>
                    <a:pt x="47282" y="10375"/>
                  </a:lnTo>
                  <a:lnTo>
                    <a:pt x="44373" y="10375"/>
                  </a:lnTo>
                  <a:lnTo>
                    <a:pt x="42342" y="4889"/>
                  </a:lnTo>
                  <a:close/>
                </a:path>
                <a:path w="97789" h="16510">
                  <a:moveTo>
                    <a:pt x="40639" y="292"/>
                  </a:moveTo>
                  <a:lnTo>
                    <a:pt x="35255" y="292"/>
                  </a:lnTo>
                  <a:lnTo>
                    <a:pt x="35255" y="16078"/>
                  </a:lnTo>
                  <a:lnTo>
                    <a:pt x="38188" y="16078"/>
                  </a:lnTo>
                  <a:lnTo>
                    <a:pt x="38188" y="4889"/>
                  </a:lnTo>
                  <a:lnTo>
                    <a:pt x="42342" y="4889"/>
                  </a:lnTo>
                  <a:lnTo>
                    <a:pt x="40639" y="292"/>
                  </a:lnTo>
                  <a:close/>
                </a:path>
                <a:path w="97789" h="16510">
                  <a:moveTo>
                    <a:pt x="53327" y="4889"/>
                  </a:moveTo>
                  <a:lnTo>
                    <a:pt x="49377" y="4889"/>
                  </a:lnTo>
                  <a:lnTo>
                    <a:pt x="49377" y="16078"/>
                  </a:lnTo>
                  <a:lnTo>
                    <a:pt x="53327" y="16078"/>
                  </a:lnTo>
                  <a:lnTo>
                    <a:pt x="53327" y="4889"/>
                  </a:lnTo>
                  <a:close/>
                </a:path>
                <a:path w="97789" h="16510">
                  <a:moveTo>
                    <a:pt x="53327" y="292"/>
                  </a:moveTo>
                  <a:lnTo>
                    <a:pt x="48221" y="292"/>
                  </a:lnTo>
                  <a:lnTo>
                    <a:pt x="44373" y="10375"/>
                  </a:lnTo>
                  <a:lnTo>
                    <a:pt x="47282" y="10375"/>
                  </a:lnTo>
                  <a:lnTo>
                    <a:pt x="49377" y="4889"/>
                  </a:lnTo>
                  <a:lnTo>
                    <a:pt x="53327" y="4889"/>
                  </a:lnTo>
                  <a:lnTo>
                    <a:pt x="53327" y="292"/>
                  </a:lnTo>
                  <a:close/>
                </a:path>
                <a:path w="97789" h="16510">
                  <a:moveTo>
                    <a:pt x="32372" y="292"/>
                  </a:moveTo>
                  <a:lnTo>
                    <a:pt x="21729" y="292"/>
                  </a:lnTo>
                  <a:lnTo>
                    <a:pt x="21729" y="16078"/>
                  </a:lnTo>
                  <a:lnTo>
                    <a:pt x="32537" y="16078"/>
                  </a:lnTo>
                  <a:lnTo>
                    <a:pt x="32537" y="13068"/>
                  </a:lnTo>
                  <a:lnTo>
                    <a:pt x="25730" y="13068"/>
                  </a:lnTo>
                  <a:lnTo>
                    <a:pt x="25730" y="9309"/>
                  </a:lnTo>
                  <a:lnTo>
                    <a:pt x="31508" y="9309"/>
                  </a:lnTo>
                  <a:lnTo>
                    <a:pt x="31508" y="6705"/>
                  </a:lnTo>
                  <a:lnTo>
                    <a:pt x="25730" y="6705"/>
                  </a:lnTo>
                  <a:lnTo>
                    <a:pt x="25730" y="3124"/>
                  </a:lnTo>
                  <a:lnTo>
                    <a:pt x="32372" y="3124"/>
                  </a:lnTo>
                  <a:lnTo>
                    <a:pt x="32372" y="292"/>
                  </a:lnTo>
                  <a:close/>
                </a:path>
                <a:path w="97789" h="16510">
                  <a:moveTo>
                    <a:pt x="17919" y="292"/>
                  </a:moveTo>
                  <a:lnTo>
                    <a:pt x="13766" y="292"/>
                  </a:lnTo>
                  <a:lnTo>
                    <a:pt x="13766" y="16078"/>
                  </a:lnTo>
                  <a:lnTo>
                    <a:pt x="17919" y="16078"/>
                  </a:lnTo>
                  <a:lnTo>
                    <a:pt x="17919" y="292"/>
                  </a:lnTo>
                  <a:close/>
                </a:path>
                <a:path w="97789" h="16510">
                  <a:moveTo>
                    <a:pt x="292" y="12699"/>
                  </a:moveTo>
                  <a:lnTo>
                    <a:pt x="292" y="15824"/>
                  </a:lnTo>
                  <a:lnTo>
                    <a:pt x="1854" y="16205"/>
                  </a:lnTo>
                  <a:lnTo>
                    <a:pt x="3390" y="16395"/>
                  </a:lnTo>
                  <a:lnTo>
                    <a:pt x="6705" y="16395"/>
                  </a:lnTo>
                  <a:lnTo>
                    <a:pt x="8178" y="16027"/>
                  </a:lnTo>
                  <a:lnTo>
                    <a:pt x="10706" y="14401"/>
                  </a:lnTo>
                  <a:lnTo>
                    <a:pt x="11164" y="13550"/>
                  </a:lnTo>
                  <a:lnTo>
                    <a:pt x="3454" y="13550"/>
                  </a:lnTo>
                  <a:lnTo>
                    <a:pt x="1981" y="13258"/>
                  </a:lnTo>
                  <a:lnTo>
                    <a:pt x="292" y="12699"/>
                  </a:lnTo>
                  <a:close/>
                </a:path>
                <a:path w="97789" h="16510">
                  <a:moveTo>
                    <a:pt x="6984" y="0"/>
                  </a:moveTo>
                  <a:lnTo>
                    <a:pt x="4241" y="0"/>
                  </a:lnTo>
                  <a:lnTo>
                    <a:pt x="2781" y="419"/>
                  </a:lnTo>
                  <a:lnTo>
                    <a:pt x="558" y="2044"/>
                  </a:lnTo>
                  <a:lnTo>
                    <a:pt x="108" y="2997"/>
                  </a:lnTo>
                  <a:lnTo>
                    <a:pt x="0" y="6007"/>
                  </a:lnTo>
                  <a:lnTo>
                    <a:pt x="393" y="6997"/>
                  </a:lnTo>
                  <a:lnTo>
                    <a:pt x="1739" y="8407"/>
                  </a:lnTo>
                  <a:lnTo>
                    <a:pt x="3022" y="9131"/>
                  </a:lnTo>
                  <a:lnTo>
                    <a:pt x="6070" y="10477"/>
                  </a:lnTo>
                  <a:lnTo>
                    <a:pt x="6743" y="10845"/>
                  </a:lnTo>
                  <a:lnTo>
                    <a:pt x="7264" y="11366"/>
                  </a:lnTo>
                  <a:lnTo>
                    <a:pt x="7281" y="13106"/>
                  </a:lnTo>
                  <a:lnTo>
                    <a:pt x="6515" y="13550"/>
                  </a:lnTo>
                  <a:lnTo>
                    <a:pt x="11164" y="13550"/>
                  </a:lnTo>
                  <a:lnTo>
                    <a:pt x="11322" y="13258"/>
                  </a:lnTo>
                  <a:lnTo>
                    <a:pt x="11404" y="10185"/>
                  </a:lnTo>
                  <a:lnTo>
                    <a:pt x="11061" y="9220"/>
                  </a:lnTo>
                  <a:lnTo>
                    <a:pt x="9766" y="7848"/>
                  </a:lnTo>
                  <a:lnTo>
                    <a:pt x="8534" y="7099"/>
                  </a:lnTo>
                  <a:lnTo>
                    <a:pt x="5473" y="5651"/>
                  </a:lnTo>
                  <a:lnTo>
                    <a:pt x="4698" y="5245"/>
                  </a:lnTo>
                  <a:lnTo>
                    <a:pt x="4076" y="4825"/>
                  </a:lnTo>
                  <a:lnTo>
                    <a:pt x="3911" y="4533"/>
                  </a:lnTo>
                  <a:lnTo>
                    <a:pt x="3911" y="3187"/>
                  </a:lnTo>
                  <a:lnTo>
                    <a:pt x="4749" y="2705"/>
                  </a:lnTo>
                  <a:lnTo>
                    <a:pt x="10261" y="2705"/>
                  </a:lnTo>
                  <a:lnTo>
                    <a:pt x="10261" y="596"/>
                  </a:lnTo>
                  <a:lnTo>
                    <a:pt x="8420" y="203"/>
                  </a:lnTo>
                  <a:lnTo>
                    <a:pt x="6984" y="0"/>
                  </a:lnTo>
                  <a:close/>
                </a:path>
                <a:path w="97789" h="16510">
                  <a:moveTo>
                    <a:pt x="10261" y="2705"/>
                  </a:moveTo>
                  <a:lnTo>
                    <a:pt x="7594" y="2705"/>
                  </a:lnTo>
                  <a:lnTo>
                    <a:pt x="8877" y="2997"/>
                  </a:lnTo>
                  <a:lnTo>
                    <a:pt x="10261" y="3581"/>
                  </a:lnTo>
                  <a:lnTo>
                    <a:pt x="10261" y="27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996751" y="2332456"/>
              <a:ext cx="1226820" cy="894080"/>
            </a:xfrm>
            <a:custGeom>
              <a:avLst/>
              <a:gdLst/>
              <a:ahLst/>
              <a:cxnLst/>
              <a:rect l="l" t="t" r="r" b="b"/>
              <a:pathLst>
                <a:path w="1226820" h="894080">
                  <a:moveTo>
                    <a:pt x="0" y="8674"/>
                  </a:moveTo>
                  <a:lnTo>
                    <a:pt x="18961" y="96456"/>
                  </a:lnTo>
                  <a:lnTo>
                    <a:pt x="19507" y="892987"/>
                  </a:lnTo>
                </a:path>
                <a:path w="1226820" h="894080">
                  <a:moveTo>
                    <a:pt x="496354" y="2171"/>
                  </a:moveTo>
                  <a:lnTo>
                    <a:pt x="538619" y="94297"/>
                  </a:lnTo>
                  <a:lnTo>
                    <a:pt x="531037" y="892987"/>
                  </a:lnTo>
                </a:path>
                <a:path w="1226820" h="894080">
                  <a:moveTo>
                    <a:pt x="788949" y="879995"/>
                  </a:moveTo>
                  <a:lnTo>
                    <a:pt x="791133" y="101866"/>
                  </a:lnTo>
                  <a:lnTo>
                    <a:pt x="790041" y="89954"/>
                  </a:lnTo>
                  <a:lnTo>
                    <a:pt x="793305" y="80187"/>
                  </a:lnTo>
                  <a:lnTo>
                    <a:pt x="741273" y="0"/>
                  </a:lnTo>
                </a:path>
                <a:path w="1226820" h="894080">
                  <a:moveTo>
                    <a:pt x="990536" y="2171"/>
                  </a:moveTo>
                  <a:lnTo>
                    <a:pt x="1056640" y="91033"/>
                  </a:lnTo>
                  <a:lnTo>
                    <a:pt x="1053401" y="110553"/>
                  </a:lnTo>
                  <a:lnTo>
                    <a:pt x="1058811" y="894079"/>
                  </a:lnTo>
                </a:path>
                <a:path w="1226820" h="894080">
                  <a:moveTo>
                    <a:pt x="1222451" y="91033"/>
                  </a:moveTo>
                  <a:lnTo>
                    <a:pt x="1226794" y="88865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2" name="object 172"/>
          <p:cNvGrpSpPr/>
          <p:nvPr/>
        </p:nvGrpSpPr>
        <p:grpSpPr>
          <a:xfrm>
            <a:off x="11463591" y="1326756"/>
            <a:ext cx="407034" cy="443230"/>
            <a:chOff x="6408991" y="1326756"/>
            <a:chExt cx="407034" cy="443230"/>
          </a:xfrm>
        </p:grpSpPr>
        <p:sp>
          <p:nvSpPr>
            <p:cNvPr id="173" name="object 173"/>
            <p:cNvSpPr/>
            <p:nvPr/>
          </p:nvSpPr>
          <p:spPr>
            <a:xfrm>
              <a:off x="6456413" y="1329042"/>
              <a:ext cx="323850" cy="438150"/>
            </a:xfrm>
            <a:custGeom>
              <a:avLst/>
              <a:gdLst/>
              <a:ahLst/>
              <a:cxnLst/>
              <a:rect l="l" t="t" r="r" b="b"/>
              <a:pathLst>
                <a:path w="323850" h="438150">
                  <a:moveTo>
                    <a:pt x="320903" y="0"/>
                  </a:moveTo>
                  <a:lnTo>
                    <a:pt x="2247" y="5130"/>
                  </a:lnTo>
                  <a:lnTo>
                    <a:pt x="0" y="7391"/>
                  </a:lnTo>
                  <a:lnTo>
                    <a:pt x="0" y="379615"/>
                  </a:lnTo>
                  <a:lnTo>
                    <a:pt x="0" y="426186"/>
                  </a:lnTo>
                  <a:lnTo>
                    <a:pt x="2247" y="428447"/>
                  </a:lnTo>
                  <a:lnTo>
                    <a:pt x="320903" y="438086"/>
                  </a:lnTo>
                  <a:lnTo>
                    <a:pt x="323392" y="435825"/>
                  </a:lnTo>
                  <a:lnTo>
                    <a:pt x="323392" y="2260"/>
                  </a:lnTo>
                  <a:lnTo>
                    <a:pt x="32090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775780" y="1329232"/>
              <a:ext cx="38100" cy="437515"/>
            </a:xfrm>
            <a:custGeom>
              <a:avLst/>
              <a:gdLst/>
              <a:ahLst/>
              <a:cxnLst/>
              <a:rect l="l" t="t" r="r" b="b"/>
              <a:pathLst>
                <a:path w="38100" h="437514">
                  <a:moveTo>
                    <a:pt x="0" y="0"/>
                  </a:moveTo>
                  <a:lnTo>
                    <a:pt x="2273" y="571"/>
                  </a:lnTo>
                  <a:lnTo>
                    <a:pt x="4025" y="2540"/>
                  </a:lnTo>
                  <a:lnTo>
                    <a:pt x="4025" y="434759"/>
                  </a:lnTo>
                  <a:lnTo>
                    <a:pt x="2908" y="436333"/>
                  </a:lnTo>
                  <a:lnTo>
                    <a:pt x="1320" y="437197"/>
                  </a:lnTo>
                  <a:lnTo>
                    <a:pt x="35610" y="429691"/>
                  </a:lnTo>
                  <a:lnTo>
                    <a:pt x="37058" y="428663"/>
                  </a:lnTo>
                  <a:lnTo>
                    <a:pt x="37871" y="427228"/>
                  </a:lnTo>
                  <a:lnTo>
                    <a:pt x="37871" y="7404"/>
                  </a:lnTo>
                  <a:lnTo>
                    <a:pt x="36436" y="5562"/>
                  </a:lnTo>
                  <a:lnTo>
                    <a:pt x="34366" y="4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411277" y="1379321"/>
              <a:ext cx="344170" cy="337820"/>
            </a:xfrm>
            <a:custGeom>
              <a:avLst/>
              <a:gdLst/>
              <a:ahLst/>
              <a:cxnLst/>
              <a:rect l="l" t="t" r="r" b="b"/>
              <a:pathLst>
                <a:path w="344170" h="337819">
                  <a:moveTo>
                    <a:pt x="343674" y="2260"/>
                  </a:moveTo>
                  <a:lnTo>
                    <a:pt x="341426" y="0"/>
                  </a:lnTo>
                  <a:lnTo>
                    <a:pt x="19062" y="3073"/>
                  </a:lnTo>
                  <a:lnTo>
                    <a:pt x="16827" y="5334"/>
                  </a:lnTo>
                  <a:lnTo>
                    <a:pt x="16827" y="56629"/>
                  </a:lnTo>
                  <a:lnTo>
                    <a:pt x="2260" y="56629"/>
                  </a:lnTo>
                  <a:lnTo>
                    <a:pt x="0" y="59093"/>
                  </a:lnTo>
                  <a:lnTo>
                    <a:pt x="0" y="272897"/>
                  </a:lnTo>
                  <a:lnTo>
                    <a:pt x="2260" y="275158"/>
                  </a:lnTo>
                  <a:lnTo>
                    <a:pt x="16827" y="275475"/>
                  </a:lnTo>
                  <a:lnTo>
                    <a:pt x="16827" y="326859"/>
                  </a:lnTo>
                  <a:lnTo>
                    <a:pt x="19062" y="329120"/>
                  </a:lnTo>
                  <a:lnTo>
                    <a:pt x="341426" y="337743"/>
                  </a:lnTo>
                  <a:lnTo>
                    <a:pt x="343674" y="335483"/>
                  </a:lnTo>
                  <a:lnTo>
                    <a:pt x="343674" y="226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729895" y="1329054"/>
              <a:ext cx="50165" cy="438150"/>
            </a:xfrm>
            <a:custGeom>
              <a:avLst/>
              <a:gdLst/>
              <a:ahLst/>
              <a:cxnLst/>
              <a:rect l="l" t="t" r="r" b="b"/>
              <a:pathLst>
                <a:path w="50165" h="438150">
                  <a:moveTo>
                    <a:pt x="11112" y="109359"/>
                  </a:moveTo>
                  <a:lnTo>
                    <a:pt x="8864" y="106895"/>
                  </a:lnTo>
                  <a:lnTo>
                    <a:pt x="1752" y="106895"/>
                  </a:lnTo>
                  <a:lnTo>
                    <a:pt x="3987" y="109359"/>
                  </a:lnTo>
                  <a:lnTo>
                    <a:pt x="3987" y="329755"/>
                  </a:lnTo>
                  <a:lnTo>
                    <a:pt x="2298" y="331762"/>
                  </a:lnTo>
                  <a:lnTo>
                    <a:pt x="0" y="332270"/>
                  </a:lnTo>
                  <a:lnTo>
                    <a:pt x="5994" y="332397"/>
                  </a:lnTo>
                  <a:lnTo>
                    <a:pt x="8864" y="332397"/>
                  </a:lnTo>
                  <a:lnTo>
                    <a:pt x="11112" y="330136"/>
                  </a:lnTo>
                  <a:lnTo>
                    <a:pt x="11112" y="109359"/>
                  </a:lnTo>
                  <a:close/>
                </a:path>
                <a:path w="50165" h="438150">
                  <a:moveTo>
                    <a:pt x="25057" y="52527"/>
                  </a:moveTo>
                  <a:lnTo>
                    <a:pt x="22809" y="50266"/>
                  </a:lnTo>
                  <a:lnTo>
                    <a:pt x="19926" y="50266"/>
                  </a:lnTo>
                  <a:lnTo>
                    <a:pt x="13449" y="50330"/>
                  </a:lnTo>
                  <a:lnTo>
                    <a:pt x="16014" y="50634"/>
                  </a:lnTo>
                  <a:lnTo>
                    <a:pt x="17945" y="52743"/>
                  </a:lnTo>
                  <a:lnTo>
                    <a:pt x="17945" y="385356"/>
                  </a:lnTo>
                  <a:lnTo>
                    <a:pt x="16294" y="387299"/>
                  </a:lnTo>
                  <a:lnTo>
                    <a:pt x="14046" y="387845"/>
                  </a:lnTo>
                  <a:lnTo>
                    <a:pt x="22809" y="388010"/>
                  </a:lnTo>
                  <a:lnTo>
                    <a:pt x="25057" y="385749"/>
                  </a:lnTo>
                  <a:lnTo>
                    <a:pt x="25057" y="52527"/>
                  </a:lnTo>
                  <a:close/>
                </a:path>
                <a:path w="50165" h="438150">
                  <a:moveTo>
                    <a:pt x="49911" y="2247"/>
                  </a:moveTo>
                  <a:lnTo>
                    <a:pt x="47421" y="0"/>
                  </a:lnTo>
                  <a:lnTo>
                    <a:pt x="44564" y="0"/>
                  </a:lnTo>
                  <a:lnTo>
                    <a:pt x="38455" y="88"/>
                  </a:lnTo>
                  <a:lnTo>
                    <a:pt x="40881" y="558"/>
                  </a:lnTo>
                  <a:lnTo>
                    <a:pt x="42786" y="2603"/>
                  </a:lnTo>
                  <a:lnTo>
                    <a:pt x="42786" y="435394"/>
                  </a:lnTo>
                  <a:lnTo>
                    <a:pt x="41008" y="437337"/>
                  </a:lnTo>
                  <a:lnTo>
                    <a:pt x="38773" y="437896"/>
                  </a:lnTo>
                  <a:lnTo>
                    <a:pt x="47421" y="438073"/>
                  </a:lnTo>
                  <a:lnTo>
                    <a:pt x="49911" y="435825"/>
                  </a:lnTo>
                  <a:lnTo>
                    <a:pt x="49911" y="2247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736016" y="1379473"/>
              <a:ext cx="43815" cy="337185"/>
            </a:xfrm>
            <a:custGeom>
              <a:avLst/>
              <a:gdLst/>
              <a:ahLst/>
              <a:cxnLst/>
              <a:rect l="l" t="t" r="r" b="b"/>
              <a:pathLst>
                <a:path w="43815" h="337185">
                  <a:moveTo>
                    <a:pt x="43789" y="5181"/>
                  </a:moveTo>
                  <a:lnTo>
                    <a:pt x="41300" y="3340"/>
                  </a:lnTo>
                  <a:lnTo>
                    <a:pt x="38442" y="2921"/>
                  </a:lnTo>
                  <a:lnTo>
                    <a:pt x="15024" y="0"/>
                  </a:lnTo>
                  <a:lnTo>
                    <a:pt x="17297" y="533"/>
                  </a:lnTo>
                  <a:lnTo>
                    <a:pt x="18935" y="2527"/>
                  </a:lnTo>
                  <a:lnTo>
                    <a:pt x="18935" y="255638"/>
                  </a:lnTo>
                  <a:lnTo>
                    <a:pt x="18834" y="59436"/>
                  </a:lnTo>
                  <a:lnTo>
                    <a:pt x="18834" y="57797"/>
                  </a:lnTo>
                  <a:lnTo>
                    <a:pt x="17475" y="56845"/>
                  </a:lnTo>
                  <a:lnTo>
                    <a:pt x="901" y="56108"/>
                  </a:lnTo>
                  <a:lnTo>
                    <a:pt x="0" y="56489"/>
                  </a:lnTo>
                  <a:lnTo>
                    <a:pt x="2806" y="56565"/>
                  </a:lnTo>
                  <a:lnTo>
                    <a:pt x="4991" y="58978"/>
                  </a:lnTo>
                  <a:lnTo>
                    <a:pt x="4991" y="279044"/>
                  </a:lnTo>
                  <a:lnTo>
                    <a:pt x="3670" y="280873"/>
                  </a:lnTo>
                  <a:lnTo>
                    <a:pt x="1790" y="281609"/>
                  </a:lnTo>
                  <a:lnTo>
                    <a:pt x="2349" y="282092"/>
                  </a:lnTo>
                  <a:lnTo>
                    <a:pt x="16116" y="281152"/>
                  </a:lnTo>
                  <a:lnTo>
                    <a:pt x="17716" y="280873"/>
                  </a:lnTo>
                  <a:lnTo>
                    <a:pt x="18935" y="280174"/>
                  </a:lnTo>
                  <a:lnTo>
                    <a:pt x="18935" y="334657"/>
                  </a:lnTo>
                  <a:lnTo>
                    <a:pt x="17691" y="336435"/>
                  </a:lnTo>
                  <a:lnTo>
                    <a:pt x="15862" y="337185"/>
                  </a:lnTo>
                  <a:lnTo>
                    <a:pt x="38646" y="332663"/>
                  </a:lnTo>
                  <a:lnTo>
                    <a:pt x="41529" y="331838"/>
                  </a:lnTo>
                  <a:lnTo>
                    <a:pt x="43789" y="330403"/>
                  </a:lnTo>
                  <a:lnTo>
                    <a:pt x="43789" y="5181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446557" y="1486065"/>
              <a:ext cx="145415" cy="127635"/>
            </a:xfrm>
            <a:custGeom>
              <a:avLst/>
              <a:gdLst/>
              <a:ahLst/>
              <a:cxnLst/>
              <a:rect l="l" t="t" r="r" b="b"/>
              <a:pathLst>
                <a:path w="145415" h="127634">
                  <a:moveTo>
                    <a:pt x="0" y="0"/>
                  </a:moveTo>
                  <a:lnTo>
                    <a:pt x="0" y="125577"/>
                  </a:lnTo>
                  <a:lnTo>
                    <a:pt x="145287" y="127381"/>
                  </a:lnTo>
                  <a:lnTo>
                    <a:pt x="145287" y="18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442874" y="1486014"/>
              <a:ext cx="3810" cy="125730"/>
            </a:xfrm>
            <a:custGeom>
              <a:avLst/>
              <a:gdLst/>
              <a:ahLst/>
              <a:cxnLst/>
              <a:rect l="l" t="t" r="r" b="b"/>
              <a:pathLst>
                <a:path w="3810" h="125730">
                  <a:moveTo>
                    <a:pt x="3682" y="50"/>
                  </a:moveTo>
                  <a:lnTo>
                    <a:pt x="0" y="0"/>
                  </a:lnTo>
                  <a:lnTo>
                    <a:pt x="0" y="125577"/>
                  </a:lnTo>
                  <a:lnTo>
                    <a:pt x="3682" y="125628"/>
                  </a:lnTo>
                  <a:lnTo>
                    <a:pt x="3682" y="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652170" y="1579994"/>
              <a:ext cx="36195" cy="22860"/>
            </a:xfrm>
            <a:custGeom>
              <a:avLst/>
              <a:gdLst/>
              <a:ahLst/>
              <a:cxnLst/>
              <a:rect l="l" t="t" r="r" b="b"/>
              <a:pathLst>
                <a:path w="36195" h="22859">
                  <a:moveTo>
                    <a:pt x="1231" y="0"/>
                  </a:moveTo>
                  <a:lnTo>
                    <a:pt x="0" y="1435"/>
                  </a:lnTo>
                  <a:lnTo>
                    <a:pt x="0" y="3898"/>
                  </a:lnTo>
                  <a:lnTo>
                    <a:pt x="203" y="4724"/>
                  </a:lnTo>
                  <a:lnTo>
                    <a:pt x="800" y="5333"/>
                  </a:lnTo>
                  <a:lnTo>
                    <a:pt x="14960" y="21132"/>
                  </a:lnTo>
                  <a:lnTo>
                    <a:pt x="15582" y="21958"/>
                  </a:lnTo>
                  <a:lnTo>
                    <a:pt x="16408" y="22580"/>
                  </a:lnTo>
                  <a:lnTo>
                    <a:pt x="18656" y="22580"/>
                  </a:lnTo>
                  <a:lnTo>
                    <a:pt x="19494" y="21958"/>
                  </a:lnTo>
                  <a:lnTo>
                    <a:pt x="35686" y="5130"/>
                  </a:lnTo>
                  <a:lnTo>
                    <a:pt x="36106" y="4317"/>
                  </a:lnTo>
                  <a:lnTo>
                    <a:pt x="36106" y="3492"/>
                  </a:lnTo>
                  <a:lnTo>
                    <a:pt x="36106" y="1638"/>
                  </a:lnTo>
                  <a:lnTo>
                    <a:pt x="34658" y="419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659549" y="1579168"/>
              <a:ext cx="35560" cy="24130"/>
            </a:xfrm>
            <a:custGeom>
              <a:avLst/>
              <a:gdLst/>
              <a:ahLst/>
              <a:cxnLst/>
              <a:rect l="l" t="t" r="r" b="b"/>
              <a:pathLst>
                <a:path w="35559" h="24130">
                  <a:moveTo>
                    <a:pt x="13944" y="23609"/>
                  </a:moveTo>
                  <a:lnTo>
                    <a:pt x="14363" y="23812"/>
                  </a:lnTo>
                  <a:lnTo>
                    <a:pt x="14782" y="24015"/>
                  </a:lnTo>
                  <a:lnTo>
                    <a:pt x="15405" y="24015"/>
                  </a:lnTo>
                  <a:lnTo>
                    <a:pt x="16408" y="24015"/>
                  </a:lnTo>
                  <a:lnTo>
                    <a:pt x="17437" y="23406"/>
                  </a:lnTo>
                  <a:lnTo>
                    <a:pt x="17856" y="22580"/>
                  </a:lnTo>
                  <a:lnTo>
                    <a:pt x="34264" y="5765"/>
                  </a:lnTo>
                  <a:lnTo>
                    <a:pt x="34899" y="5143"/>
                  </a:lnTo>
                  <a:lnTo>
                    <a:pt x="35293" y="4318"/>
                  </a:lnTo>
                  <a:lnTo>
                    <a:pt x="35293" y="3492"/>
                  </a:lnTo>
                  <a:lnTo>
                    <a:pt x="35293" y="1854"/>
                  </a:lnTo>
                  <a:lnTo>
                    <a:pt x="34061" y="215"/>
                  </a:lnTo>
                  <a:lnTo>
                    <a:pt x="32207" y="215"/>
                  </a:lnTo>
                  <a:lnTo>
                    <a:pt x="2247" y="0"/>
                  </a:lnTo>
                  <a:lnTo>
                    <a:pt x="1447" y="0"/>
                  </a:lnTo>
                  <a:lnTo>
                    <a:pt x="622" y="419"/>
                  </a:lnTo>
                  <a:lnTo>
                    <a:pt x="0" y="1041"/>
                  </a:lnTo>
                </a:path>
                <a:path w="35559" h="24130">
                  <a:moveTo>
                    <a:pt x="26479" y="1041"/>
                  </a:moveTo>
                  <a:lnTo>
                    <a:pt x="29743" y="1244"/>
                  </a:lnTo>
                  <a:lnTo>
                    <a:pt x="31394" y="1244"/>
                  </a:lnTo>
                  <a:lnTo>
                    <a:pt x="32829" y="2463"/>
                  </a:lnTo>
                  <a:lnTo>
                    <a:pt x="32829" y="4318"/>
                  </a:lnTo>
                  <a:lnTo>
                    <a:pt x="32829" y="5143"/>
                  </a:lnTo>
                  <a:lnTo>
                    <a:pt x="32423" y="5956"/>
                  </a:lnTo>
                  <a:lnTo>
                    <a:pt x="31813" y="6565"/>
                  </a:lnTo>
                  <a:lnTo>
                    <a:pt x="16827" y="22161"/>
                  </a:lnTo>
                  <a:lnTo>
                    <a:pt x="16205" y="22783"/>
                  </a:lnTo>
                  <a:lnTo>
                    <a:pt x="15189" y="23406"/>
                  </a:lnTo>
                  <a:lnTo>
                    <a:pt x="14160" y="23406"/>
                  </a:lnTo>
                  <a:lnTo>
                    <a:pt x="10058" y="234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651548" y="1501406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29" h="22859">
                  <a:moveTo>
                    <a:pt x="19088" y="0"/>
                  </a:moveTo>
                  <a:lnTo>
                    <a:pt x="16827" y="0"/>
                  </a:lnTo>
                  <a:lnTo>
                    <a:pt x="16001" y="622"/>
                  </a:lnTo>
                  <a:lnTo>
                    <a:pt x="15379" y="1435"/>
                  </a:lnTo>
                  <a:lnTo>
                    <a:pt x="406" y="17437"/>
                  </a:lnTo>
                  <a:lnTo>
                    <a:pt x="203" y="18046"/>
                  </a:lnTo>
                  <a:lnTo>
                    <a:pt x="203" y="18884"/>
                  </a:lnTo>
                  <a:lnTo>
                    <a:pt x="0" y="20726"/>
                  </a:lnTo>
                  <a:lnTo>
                    <a:pt x="1422" y="22161"/>
                  </a:lnTo>
                  <a:lnTo>
                    <a:pt x="35102" y="22567"/>
                  </a:lnTo>
                  <a:lnTo>
                    <a:pt x="36525" y="21132"/>
                  </a:lnTo>
                  <a:lnTo>
                    <a:pt x="36525" y="19494"/>
                  </a:lnTo>
                  <a:lnTo>
                    <a:pt x="36525" y="18668"/>
                  </a:lnTo>
                  <a:lnTo>
                    <a:pt x="36118" y="17652"/>
                  </a:lnTo>
                  <a:lnTo>
                    <a:pt x="35496" y="17246"/>
                  </a:lnTo>
                  <a:lnTo>
                    <a:pt x="20523" y="1435"/>
                  </a:lnTo>
                  <a:lnTo>
                    <a:pt x="19900" y="622"/>
                  </a:lnTo>
                  <a:lnTo>
                    <a:pt x="19088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655244" y="1499362"/>
              <a:ext cx="40005" cy="26034"/>
            </a:xfrm>
            <a:custGeom>
              <a:avLst/>
              <a:gdLst/>
              <a:ahLst/>
              <a:cxnLst/>
              <a:rect l="l" t="t" r="r" b="b"/>
              <a:pathLst>
                <a:path w="40004" h="26034">
                  <a:moveTo>
                    <a:pt x="14998" y="2044"/>
                  </a:moveTo>
                  <a:lnTo>
                    <a:pt x="15392" y="1435"/>
                  </a:lnTo>
                  <a:lnTo>
                    <a:pt x="16002" y="609"/>
                  </a:lnTo>
                  <a:lnTo>
                    <a:pt x="17030" y="0"/>
                  </a:lnTo>
                  <a:lnTo>
                    <a:pt x="18059" y="190"/>
                  </a:lnTo>
                  <a:lnTo>
                    <a:pt x="19088" y="190"/>
                  </a:lnTo>
                  <a:lnTo>
                    <a:pt x="20104" y="609"/>
                  </a:lnTo>
                  <a:lnTo>
                    <a:pt x="20510" y="1435"/>
                  </a:lnTo>
                  <a:lnTo>
                    <a:pt x="38569" y="20523"/>
                  </a:lnTo>
                  <a:lnTo>
                    <a:pt x="39204" y="21132"/>
                  </a:lnTo>
                  <a:lnTo>
                    <a:pt x="39598" y="21958"/>
                  </a:lnTo>
                  <a:lnTo>
                    <a:pt x="39598" y="22771"/>
                  </a:lnTo>
                  <a:lnTo>
                    <a:pt x="39598" y="24612"/>
                  </a:lnTo>
                  <a:lnTo>
                    <a:pt x="38163" y="25844"/>
                  </a:lnTo>
                  <a:lnTo>
                    <a:pt x="36309" y="25844"/>
                  </a:lnTo>
                  <a:lnTo>
                    <a:pt x="2451" y="25234"/>
                  </a:lnTo>
                  <a:lnTo>
                    <a:pt x="1447" y="25234"/>
                  </a:lnTo>
                  <a:lnTo>
                    <a:pt x="622" y="24815"/>
                  </a:lnTo>
                  <a:lnTo>
                    <a:pt x="0" y="242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623011" y="1533829"/>
              <a:ext cx="20955" cy="38735"/>
            </a:xfrm>
            <a:custGeom>
              <a:avLst/>
              <a:gdLst/>
              <a:ahLst/>
              <a:cxnLst/>
              <a:rect l="l" t="t" r="r" b="b"/>
              <a:pathLst>
                <a:path w="20954" h="38734">
                  <a:moveTo>
                    <a:pt x="17462" y="0"/>
                  </a:moveTo>
                  <a:lnTo>
                    <a:pt x="16624" y="0"/>
                  </a:lnTo>
                  <a:lnTo>
                    <a:pt x="15824" y="406"/>
                  </a:lnTo>
                  <a:lnTo>
                    <a:pt x="15201" y="1231"/>
                  </a:lnTo>
                  <a:lnTo>
                    <a:pt x="1447" y="16624"/>
                  </a:lnTo>
                  <a:lnTo>
                    <a:pt x="635" y="17030"/>
                  </a:lnTo>
                  <a:lnTo>
                    <a:pt x="203" y="18059"/>
                  </a:lnTo>
                  <a:lnTo>
                    <a:pt x="0" y="19278"/>
                  </a:lnTo>
                  <a:lnTo>
                    <a:pt x="0" y="20320"/>
                  </a:lnTo>
                  <a:lnTo>
                    <a:pt x="635" y="21336"/>
                  </a:lnTo>
                  <a:lnTo>
                    <a:pt x="1231" y="21755"/>
                  </a:lnTo>
                  <a:lnTo>
                    <a:pt x="15201" y="37757"/>
                  </a:lnTo>
                  <a:lnTo>
                    <a:pt x="16433" y="38582"/>
                  </a:lnTo>
                  <a:lnTo>
                    <a:pt x="19100" y="38582"/>
                  </a:lnTo>
                  <a:lnTo>
                    <a:pt x="20739" y="37134"/>
                  </a:lnTo>
                  <a:lnTo>
                    <a:pt x="20320" y="1435"/>
                  </a:lnTo>
                  <a:lnTo>
                    <a:pt x="19100" y="203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638620" y="1529930"/>
              <a:ext cx="9525" cy="43815"/>
            </a:xfrm>
            <a:custGeom>
              <a:avLst/>
              <a:gdLst/>
              <a:ahLst/>
              <a:cxnLst/>
              <a:rect l="l" t="t" r="r" b="b"/>
              <a:pathLst>
                <a:path w="9525" h="43815">
                  <a:moveTo>
                    <a:pt x="0" y="4927"/>
                  </a:moveTo>
                  <a:lnTo>
                    <a:pt x="3492" y="1028"/>
                  </a:lnTo>
                  <a:lnTo>
                    <a:pt x="4102" y="406"/>
                  </a:lnTo>
                  <a:lnTo>
                    <a:pt x="4927" y="0"/>
                  </a:lnTo>
                  <a:lnTo>
                    <a:pt x="5740" y="0"/>
                  </a:lnTo>
                  <a:lnTo>
                    <a:pt x="7378" y="0"/>
                  </a:lnTo>
                  <a:lnTo>
                    <a:pt x="8839" y="1435"/>
                  </a:lnTo>
                  <a:lnTo>
                    <a:pt x="8623" y="3073"/>
                  </a:lnTo>
                  <a:lnTo>
                    <a:pt x="9042" y="40220"/>
                  </a:lnTo>
                  <a:lnTo>
                    <a:pt x="9042" y="41859"/>
                  </a:lnTo>
                  <a:lnTo>
                    <a:pt x="7594" y="43294"/>
                  </a:lnTo>
                  <a:lnTo>
                    <a:pt x="5740" y="43294"/>
                  </a:lnTo>
                  <a:lnTo>
                    <a:pt x="4927" y="43294"/>
                  </a:lnTo>
                  <a:lnTo>
                    <a:pt x="4102" y="42887"/>
                  </a:lnTo>
                  <a:lnTo>
                    <a:pt x="3492" y="42265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697522" y="1533829"/>
              <a:ext cx="20955" cy="38735"/>
            </a:xfrm>
            <a:custGeom>
              <a:avLst/>
              <a:gdLst/>
              <a:ahLst/>
              <a:cxnLst/>
              <a:rect l="l" t="t" r="r" b="b"/>
              <a:pathLst>
                <a:path w="20954" h="38734">
                  <a:moveTo>
                    <a:pt x="3670" y="0"/>
                  </a:moveTo>
                  <a:lnTo>
                    <a:pt x="2882" y="0"/>
                  </a:lnTo>
                  <a:lnTo>
                    <a:pt x="1219" y="0"/>
                  </a:lnTo>
                  <a:lnTo>
                    <a:pt x="0" y="1435"/>
                  </a:lnTo>
                  <a:lnTo>
                    <a:pt x="203" y="37134"/>
                  </a:lnTo>
                  <a:lnTo>
                    <a:pt x="1638" y="38582"/>
                  </a:lnTo>
                  <a:lnTo>
                    <a:pt x="4305" y="38582"/>
                  </a:lnTo>
                  <a:lnTo>
                    <a:pt x="5118" y="38176"/>
                  </a:lnTo>
                  <a:lnTo>
                    <a:pt x="5740" y="37553"/>
                  </a:lnTo>
                  <a:lnTo>
                    <a:pt x="19278" y="21755"/>
                  </a:lnTo>
                  <a:lnTo>
                    <a:pt x="19888" y="21132"/>
                  </a:lnTo>
                  <a:lnTo>
                    <a:pt x="20497" y="20104"/>
                  </a:lnTo>
                  <a:lnTo>
                    <a:pt x="20497" y="19075"/>
                  </a:lnTo>
                  <a:lnTo>
                    <a:pt x="20307" y="18059"/>
                  </a:lnTo>
                  <a:lnTo>
                    <a:pt x="19888" y="17030"/>
                  </a:lnTo>
                  <a:lnTo>
                    <a:pt x="19075" y="16421"/>
                  </a:lnTo>
                  <a:lnTo>
                    <a:pt x="4508" y="406"/>
                  </a:lnTo>
                  <a:lnTo>
                    <a:pt x="3670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637388" y="1501406"/>
              <a:ext cx="80645" cy="101600"/>
            </a:xfrm>
            <a:custGeom>
              <a:avLst/>
              <a:gdLst/>
              <a:ahLst/>
              <a:cxnLst/>
              <a:rect l="l" t="t" r="r" b="b"/>
              <a:pathLst>
                <a:path w="80645" h="101600">
                  <a:moveTo>
                    <a:pt x="6362" y="69557"/>
                  </a:moveTo>
                  <a:lnTo>
                    <a:pt x="5943" y="35699"/>
                  </a:lnTo>
                  <a:lnTo>
                    <a:pt x="5943" y="33858"/>
                  </a:lnTo>
                  <a:lnTo>
                    <a:pt x="4724" y="32626"/>
                  </a:lnTo>
                  <a:lnTo>
                    <a:pt x="3086" y="32423"/>
                  </a:lnTo>
                  <a:lnTo>
                    <a:pt x="2247" y="32423"/>
                  </a:lnTo>
                  <a:lnTo>
                    <a:pt x="1447" y="32829"/>
                  </a:lnTo>
                  <a:lnTo>
                    <a:pt x="825" y="33655"/>
                  </a:lnTo>
                  <a:lnTo>
                    <a:pt x="0" y="34582"/>
                  </a:lnTo>
                  <a:lnTo>
                    <a:pt x="723" y="35153"/>
                  </a:lnTo>
                  <a:lnTo>
                    <a:pt x="1193" y="36004"/>
                  </a:lnTo>
                  <a:lnTo>
                    <a:pt x="1625" y="69735"/>
                  </a:lnTo>
                  <a:lnTo>
                    <a:pt x="1346" y="70472"/>
                  </a:lnTo>
                  <a:lnTo>
                    <a:pt x="2336" y="71005"/>
                  </a:lnTo>
                  <a:lnTo>
                    <a:pt x="4724" y="71005"/>
                  </a:lnTo>
                  <a:lnTo>
                    <a:pt x="6362" y="69557"/>
                  </a:lnTo>
                  <a:close/>
                </a:path>
                <a:path w="80645" h="101600">
                  <a:moveTo>
                    <a:pt x="50685" y="18669"/>
                  </a:moveTo>
                  <a:lnTo>
                    <a:pt x="50279" y="17653"/>
                  </a:lnTo>
                  <a:lnTo>
                    <a:pt x="49657" y="17246"/>
                  </a:lnTo>
                  <a:lnTo>
                    <a:pt x="34683" y="1435"/>
                  </a:lnTo>
                  <a:lnTo>
                    <a:pt x="34061" y="622"/>
                  </a:lnTo>
                  <a:lnTo>
                    <a:pt x="33248" y="0"/>
                  </a:lnTo>
                  <a:lnTo>
                    <a:pt x="30988" y="0"/>
                  </a:lnTo>
                  <a:lnTo>
                    <a:pt x="30162" y="622"/>
                  </a:lnTo>
                  <a:lnTo>
                    <a:pt x="29540" y="1435"/>
                  </a:lnTo>
                  <a:lnTo>
                    <a:pt x="29032" y="1981"/>
                  </a:lnTo>
                  <a:lnTo>
                    <a:pt x="29679" y="2514"/>
                  </a:lnTo>
                  <a:lnTo>
                    <a:pt x="29921" y="2857"/>
                  </a:lnTo>
                  <a:lnTo>
                    <a:pt x="44907" y="18656"/>
                  </a:lnTo>
                  <a:lnTo>
                    <a:pt x="45529" y="19075"/>
                  </a:lnTo>
                  <a:lnTo>
                    <a:pt x="45948" y="20091"/>
                  </a:lnTo>
                  <a:lnTo>
                    <a:pt x="45948" y="21513"/>
                  </a:lnTo>
                  <a:lnTo>
                    <a:pt x="45694" y="22059"/>
                  </a:lnTo>
                  <a:lnTo>
                    <a:pt x="45364" y="22542"/>
                  </a:lnTo>
                  <a:lnTo>
                    <a:pt x="49263" y="22567"/>
                  </a:lnTo>
                  <a:lnTo>
                    <a:pt x="50685" y="21132"/>
                  </a:lnTo>
                  <a:lnTo>
                    <a:pt x="50685" y="18669"/>
                  </a:lnTo>
                  <a:close/>
                </a:path>
                <a:path w="80645" h="101600">
                  <a:moveTo>
                    <a:pt x="50888" y="80225"/>
                  </a:moveTo>
                  <a:lnTo>
                    <a:pt x="49441" y="79006"/>
                  </a:lnTo>
                  <a:lnTo>
                    <a:pt x="47815" y="79006"/>
                  </a:lnTo>
                  <a:lnTo>
                    <a:pt x="16675" y="78587"/>
                  </a:lnTo>
                  <a:lnTo>
                    <a:pt x="15811" y="79209"/>
                  </a:lnTo>
                  <a:lnTo>
                    <a:pt x="15290" y="80048"/>
                  </a:lnTo>
                  <a:lnTo>
                    <a:pt x="44704" y="80416"/>
                  </a:lnTo>
                  <a:lnTo>
                    <a:pt x="46139" y="81661"/>
                  </a:lnTo>
                  <a:lnTo>
                    <a:pt x="46139" y="84328"/>
                  </a:lnTo>
                  <a:lnTo>
                    <a:pt x="45732" y="85153"/>
                  </a:lnTo>
                  <a:lnTo>
                    <a:pt x="30759" y="100698"/>
                  </a:lnTo>
                  <a:lnTo>
                    <a:pt x="31191" y="100990"/>
                  </a:lnTo>
                  <a:lnTo>
                    <a:pt x="31686" y="101168"/>
                  </a:lnTo>
                  <a:lnTo>
                    <a:pt x="33439" y="101168"/>
                  </a:lnTo>
                  <a:lnTo>
                    <a:pt x="34277" y="100545"/>
                  </a:lnTo>
                  <a:lnTo>
                    <a:pt x="50469" y="83718"/>
                  </a:lnTo>
                  <a:lnTo>
                    <a:pt x="50888" y="82905"/>
                  </a:lnTo>
                  <a:lnTo>
                    <a:pt x="50888" y="80225"/>
                  </a:lnTo>
                  <a:close/>
                </a:path>
                <a:path w="80645" h="101600">
                  <a:moveTo>
                    <a:pt x="80632" y="51498"/>
                  </a:moveTo>
                  <a:lnTo>
                    <a:pt x="80441" y="50482"/>
                  </a:lnTo>
                  <a:lnTo>
                    <a:pt x="80022" y="49453"/>
                  </a:lnTo>
                  <a:lnTo>
                    <a:pt x="79209" y="48844"/>
                  </a:lnTo>
                  <a:lnTo>
                    <a:pt x="64643" y="32829"/>
                  </a:lnTo>
                  <a:lnTo>
                    <a:pt x="63804" y="32423"/>
                  </a:lnTo>
                  <a:lnTo>
                    <a:pt x="61620" y="32423"/>
                  </a:lnTo>
                  <a:lnTo>
                    <a:pt x="60604" y="33426"/>
                  </a:lnTo>
                  <a:lnTo>
                    <a:pt x="60286" y="34709"/>
                  </a:lnTo>
                  <a:lnTo>
                    <a:pt x="60515" y="34886"/>
                  </a:lnTo>
                  <a:lnTo>
                    <a:pt x="74447" y="50253"/>
                  </a:lnTo>
                  <a:lnTo>
                    <a:pt x="75272" y="50876"/>
                  </a:lnTo>
                  <a:lnTo>
                    <a:pt x="75692" y="51904"/>
                  </a:lnTo>
                  <a:lnTo>
                    <a:pt x="75895" y="52933"/>
                  </a:lnTo>
                  <a:lnTo>
                    <a:pt x="75895" y="53949"/>
                  </a:lnTo>
                  <a:lnTo>
                    <a:pt x="75272" y="54991"/>
                  </a:lnTo>
                  <a:lnTo>
                    <a:pt x="74676" y="55587"/>
                  </a:lnTo>
                  <a:lnTo>
                    <a:pt x="61912" y="70472"/>
                  </a:lnTo>
                  <a:lnTo>
                    <a:pt x="62407" y="70777"/>
                  </a:lnTo>
                  <a:lnTo>
                    <a:pt x="62979" y="71005"/>
                  </a:lnTo>
                  <a:lnTo>
                    <a:pt x="64439" y="71005"/>
                  </a:lnTo>
                  <a:lnTo>
                    <a:pt x="65252" y="70599"/>
                  </a:lnTo>
                  <a:lnTo>
                    <a:pt x="65874" y="69977"/>
                  </a:lnTo>
                  <a:lnTo>
                    <a:pt x="79413" y="54178"/>
                  </a:lnTo>
                  <a:lnTo>
                    <a:pt x="80022" y="53555"/>
                  </a:lnTo>
                  <a:lnTo>
                    <a:pt x="80632" y="52527"/>
                  </a:lnTo>
                  <a:lnTo>
                    <a:pt x="80632" y="51498"/>
                  </a:lnTo>
                  <a:close/>
                </a:path>
              </a:pathLst>
            </a:custGeom>
            <a:solidFill>
              <a:srgbClr val="DB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640474" y="1447444"/>
              <a:ext cx="83185" cy="126364"/>
            </a:xfrm>
            <a:custGeom>
              <a:avLst/>
              <a:gdLst/>
              <a:ahLst/>
              <a:cxnLst/>
              <a:rect l="l" t="t" r="r" b="b"/>
              <a:pathLst>
                <a:path w="83184" h="126365">
                  <a:moveTo>
                    <a:pt x="61760" y="124968"/>
                  </a:moveTo>
                  <a:lnTo>
                    <a:pt x="62356" y="125780"/>
                  </a:lnTo>
                  <a:lnTo>
                    <a:pt x="63398" y="126199"/>
                  </a:lnTo>
                  <a:lnTo>
                    <a:pt x="64427" y="126199"/>
                  </a:lnTo>
                  <a:lnTo>
                    <a:pt x="65455" y="126199"/>
                  </a:lnTo>
                  <a:lnTo>
                    <a:pt x="66281" y="125984"/>
                  </a:lnTo>
                  <a:lnTo>
                    <a:pt x="66674" y="125374"/>
                  </a:lnTo>
                  <a:lnTo>
                    <a:pt x="81457" y="108140"/>
                  </a:lnTo>
                  <a:lnTo>
                    <a:pt x="82270" y="107721"/>
                  </a:lnTo>
                  <a:lnTo>
                    <a:pt x="82689" y="106705"/>
                  </a:lnTo>
                  <a:lnTo>
                    <a:pt x="82689" y="105664"/>
                  </a:lnTo>
                  <a:lnTo>
                    <a:pt x="82473" y="104444"/>
                  </a:lnTo>
                  <a:lnTo>
                    <a:pt x="82067" y="103416"/>
                  </a:lnTo>
                  <a:lnTo>
                    <a:pt x="81241" y="103009"/>
                  </a:lnTo>
                  <a:lnTo>
                    <a:pt x="65455" y="84543"/>
                  </a:lnTo>
                  <a:lnTo>
                    <a:pt x="64820" y="83921"/>
                  </a:lnTo>
                  <a:lnTo>
                    <a:pt x="64020" y="83515"/>
                  </a:lnTo>
                  <a:lnTo>
                    <a:pt x="63182" y="83515"/>
                  </a:lnTo>
                  <a:lnTo>
                    <a:pt x="61556" y="83515"/>
                  </a:lnTo>
                  <a:lnTo>
                    <a:pt x="60324" y="84950"/>
                  </a:lnTo>
                  <a:lnTo>
                    <a:pt x="60324" y="86791"/>
                  </a:lnTo>
                </a:path>
                <a:path w="83184" h="126365">
                  <a:moveTo>
                    <a:pt x="60515" y="124968"/>
                  </a:moveTo>
                  <a:lnTo>
                    <a:pt x="64427" y="124968"/>
                  </a:lnTo>
                  <a:lnTo>
                    <a:pt x="65239" y="124968"/>
                  </a:lnTo>
                  <a:lnTo>
                    <a:pt x="66065" y="124561"/>
                  </a:lnTo>
                  <a:lnTo>
                    <a:pt x="66674" y="123939"/>
                  </a:lnTo>
                  <a:lnTo>
                    <a:pt x="80213" y="108140"/>
                  </a:lnTo>
                  <a:lnTo>
                    <a:pt x="81051" y="107518"/>
                  </a:lnTo>
                  <a:lnTo>
                    <a:pt x="81457" y="106489"/>
                  </a:lnTo>
                  <a:lnTo>
                    <a:pt x="81457" y="105460"/>
                  </a:lnTo>
                  <a:lnTo>
                    <a:pt x="81457" y="104444"/>
                  </a:lnTo>
                  <a:lnTo>
                    <a:pt x="80848" y="103416"/>
                  </a:lnTo>
                  <a:lnTo>
                    <a:pt x="80022" y="102806"/>
                  </a:lnTo>
                  <a:lnTo>
                    <a:pt x="66065" y="87414"/>
                  </a:lnTo>
                  <a:lnTo>
                    <a:pt x="65455" y="86791"/>
                  </a:lnTo>
                  <a:lnTo>
                    <a:pt x="64642" y="86385"/>
                  </a:lnTo>
                  <a:lnTo>
                    <a:pt x="63804" y="86385"/>
                  </a:lnTo>
                  <a:lnTo>
                    <a:pt x="59931" y="86385"/>
                  </a:lnTo>
                </a:path>
                <a:path w="83184" h="126365">
                  <a:moveTo>
                    <a:pt x="0" y="86385"/>
                  </a:moveTo>
                  <a:lnTo>
                    <a:pt x="3073" y="86182"/>
                  </a:lnTo>
                  <a:lnTo>
                    <a:pt x="4711" y="86182"/>
                  </a:lnTo>
                  <a:lnTo>
                    <a:pt x="6146" y="87617"/>
                  </a:lnTo>
                  <a:lnTo>
                    <a:pt x="5956" y="89255"/>
                  </a:lnTo>
                  <a:lnTo>
                    <a:pt x="6349" y="121678"/>
                  </a:lnTo>
                  <a:lnTo>
                    <a:pt x="6349" y="123317"/>
                  </a:lnTo>
                  <a:lnTo>
                    <a:pt x="4914" y="124752"/>
                  </a:lnTo>
                  <a:lnTo>
                    <a:pt x="3073" y="124752"/>
                  </a:lnTo>
                  <a:lnTo>
                    <a:pt x="190" y="124968"/>
                  </a:lnTo>
                </a:path>
                <a:path w="83184" h="126365">
                  <a:moveTo>
                    <a:pt x="45326" y="76530"/>
                  </a:moveTo>
                  <a:lnTo>
                    <a:pt x="48615" y="76733"/>
                  </a:lnTo>
                  <a:lnTo>
                    <a:pt x="50266" y="76733"/>
                  </a:lnTo>
                  <a:lnTo>
                    <a:pt x="51904" y="75311"/>
                  </a:lnTo>
                  <a:lnTo>
                    <a:pt x="51904" y="73456"/>
                  </a:lnTo>
                  <a:lnTo>
                    <a:pt x="51904" y="72631"/>
                  </a:lnTo>
                  <a:lnTo>
                    <a:pt x="51498" y="71818"/>
                  </a:lnTo>
                  <a:lnTo>
                    <a:pt x="50888" y="71208"/>
                  </a:lnTo>
                  <a:lnTo>
                    <a:pt x="35686" y="55397"/>
                  </a:lnTo>
                  <a:lnTo>
                    <a:pt x="35077" y="54787"/>
                  </a:lnTo>
                  <a:lnTo>
                    <a:pt x="34264" y="54165"/>
                  </a:lnTo>
                  <a:lnTo>
                    <a:pt x="33235" y="54165"/>
                  </a:lnTo>
                  <a:lnTo>
                    <a:pt x="29133" y="53962"/>
                  </a:lnTo>
                </a:path>
                <a:path w="83184" h="126365">
                  <a:moveTo>
                    <a:pt x="77762" y="0"/>
                  </a:moveTo>
                  <a:lnTo>
                    <a:pt x="77762" y="377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490474" y="1357972"/>
              <a:ext cx="249554" cy="380365"/>
            </a:xfrm>
            <a:custGeom>
              <a:avLst/>
              <a:gdLst/>
              <a:ahLst/>
              <a:cxnLst/>
              <a:rect l="l" t="t" r="r" b="b"/>
              <a:pathLst>
                <a:path w="249554" h="380364">
                  <a:moveTo>
                    <a:pt x="18262" y="359092"/>
                  </a:moveTo>
                  <a:lnTo>
                    <a:pt x="14160" y="354774"/>
                  </a:lnTo>
                  <a:lnTo>
                    <a:pt x="4102" y="354774"/>
                  </a:lnTo>
                  <a:lnTo>
                    <a:pt x="0" y="359092"/>
                  </a:lnTo>
                  <a:lnTo>
                    <a:pt x="0" y="369760"/>
                  </a:lnTo>
                  <a:lnTo>
                    <a:pt x="4102" y="374269"/>
                  </a:lnTo>
                  <a:lnTo>
                    <a:pt x="9245" y="374269"/>
                  </a:lnTo>
                  <a:lnTo>
                    <a:pt x="14160" y="374269"/>
                  </a:lnTo>
                  <a:lnTo>
                    <a:pt x="18262" y="369760"/>
                  </a:lnTo>
                  <a:lnTo>
                    <a:pt x="18262" y="364642"/>
                  </a:lnTo>
                  <a:lnTo>
                    <a:pt x="18262" y="359092"/>
                  </a:lnTo>
                  <a:close/>
                </a:path>
                <a:path w="249554" h="380364">
                  <a:moveTo>
                    <a:pt x="21551" y="5130"/>
                  </a:moveTo>
                  <a:lnTo>
                    <a:pt x="17043" y="419"/>
                  </a:lnTo>
                  <a:lnTo>
                    <a:pt x="6146" y="419"/>
                  </a:lnTo>
                  <a:lnTo>
                    <a:pt x="1854" y="5130"/>
                  </a:lnTo>
                  <a:lnTo>
                    <a:pt x="1854" y="16624"/>
                  </a:lnTo>
                  <a:lnTo>
                    <a:pt x="6146" y="21145"/>
                  </a:lnTo>
                  <a:lnTo>
                    <a:pt x="11684" y="21145"/>
                  </a:lnTo>
                  <a:lnTo>
                    <a:pt x="17043" y="21145"/>
                  </a:lnTo>
                  <a:lnTo>
                    <a:pt x="21551" y="16624"/>
                  </a:lnTo>
                  <a:lnTo>
                    <a:pt x="21551" y="5130"/>
                  </a:lnTo>
                  <a:close/>
                </a:path>
                <a:path w="249554" h="380364">
                  <a:moveTo>
                    <a:pt x="41224" y="359714"/>
                  </a:moveTo>
                  <a:lnTo>
                    <a:pt x="37134" y="355396"/>
                  </a:lnTo>
                  <a:lnTo>
                    <a:pt x="26873" y="355396"/>
                  </a:lnTo>
                  <a:lnTo>
                    <a:pt x="22783" y="359714"/>
                  </a:lnTo>
                  <a:lnTo>
                    <a:pt x="22783" y="370382"/>
                  </a:lnTo>
                  <a:lnTo>
                    <a:pt x="26873" y="374688"/>
                  </a:lnTo>
                  <a:lnTo>
                    <a:pt x="32016" y="374688"/>
                  </a:lnTo>
                  <a:lnTo>
                    <a:pt x="37134" y="374688"/>
                  </a:lnTo>
                  <a:lnTo>
                    <a:pt x="41224" y="370382"/>
                  </a:lnTo>
                  <a:lnTo>
                    <a:pt x="41224" y="359714"/>
                  </a:lnTo>
                  <a:close/>
                </a:path>
                <a:path w="249554" h="380364">
                  <a:moveTo>
                    <a:pt x="44513" y="4927"/>
                  </a:moveTo>
                  <a:lnTo>
                    <a:pt x="40208" y="215"/>
                  </a:lnTo>
                  <a:lnTo>
                    <a:pt x="29133" y="215"/>
                  </a:lnTo>
                  <a:lnTo>
                    <a:pt x="24815" y="4927"/>
                  </a:lnTo>
                  <a:lnTo>
                    <a:pt x="24815" y="16421"/>
                  </a:lnTo>
                  <a:lnTo>
                    <a:pt x="29133" y="21145"/>
                  </a:lnTo>
                  <a:lnTo>
                    <a:pt x="34671" y="21145"/>
                  </a:lnTo>
                  <a:lnTo>
                    <a:pt x="40208" y="21145"/>
                  </a:lnTo>
                  <a:lnTo>
                    <a:pt x="44513" y="16421"/>
                  </a:lnTo>
                  <a:lnTo>
                    <a:pt x="44513" y="4927"/>
                  </a:lnTo>
                  <a:close/>
                </a:path>
                <a:path w="249554" h="380364">
                  <a:moveTo>
                    <a:pt x="67500" y="4737"/>
                  </a:moveTo>
                  <a:lnTo>
                    <a:pt x="63207" y="215"/>
                  </a:lnTo>
                  <a:lnTo>
                    <a:pt x="52120" y="215"/>
                  </a:lnTo>
                  <a:lnTo>
                    <a:pt x="47815" y="4737"/>
                  </a:lnTo>
                  <a:lnTo>
                    <a:pt x="47815" y="16217"/>
                  </a:lnTo>
                  <a:lnTo>
                    <a:pt x="52120" y="20929"/>
                  </a:lnTo>
                  <a:lnTo>
                    <a:pt x="57658" y="20929"/>
                  </a:lnTo>
                  <a:lnTo>
                    <a:pt x="63207" y="20929"/>
                  </a:lnTo>
                  <a:lnTo>
                    <a:pt x="67500" y="16217"/>
                  </a:lnTo>
                  <a:lnTo>
                    <a:pt x="67500" y="4737"/>
                  </a:lnTo>
                  <a:close/>
                </a:path>
                <a:path w="249554" h="380364">
                  <a:moveTo>
                    <a:pt x="86791" y="360934"/>
                  </a:moveTo>
                  <a:lnTo>
                    <a:pt x="82689" y="356628"/>
                  </a:lnTo>
                  <a:lnTo>
                    <a:pt x="72440" y="356628"/>
                  </a:lnTo>
                  <a:lnTo>
                    <a:pt x="68326" y="360934"/>
                  </a:lnTo>
                  <a:lnTo>
                    <a:pt x="68326" y="371817"/>
                  </a:lnTo>
                  <a:lnTo>
                    <a:pt x="72440" y="376123"/>
                  </a:lnTo>
                  <a:lnTo>
                    <a:pt x="77558" y="376123"/>
                  </a:lnTo>
                  <a:lnTo>
                    <a:pt x="82689" y="376123"/>
                  </a:lnTo>
                  <a:lnTo>
                    <a:pt x="86791" y="371817"/>
                  </a:lnTo>
                  <a:lnTo>
                    <a:pt x="86791" y="360934"/>
                  </a:lnTo>
                  <a:close/>
                </a:path>
                <a:path w="249554" h="380364">
                  <a:moveTo>
                    <a:pt x="90690" y="4521"/>
                  </a:moveTo>
                  <a:lnTo>
                    <a:pt x="86169" y="0"/>
                  </a:lnTo>
                  <a:lnTo>
                    <a:pt x="75285" y="0"/>
                  </a:lnTo>
                  <a:lnTo>
                    <a:pt x="70777" y="4521"/>
                  </a:lnTo>
                  <a:lnTo>
                    <a:pt x="70777" y="16002"/>
                  </a:lnTo>
                  <a:lnTo>
                    <a:pt x="75285" y="20726"/>
                  </a:lnTo>
                  <a:lnTo>
                    <a:pt x="80632" y="20726"/>
                  </a:lnTo>
                  <a:lnTo>
                    <a:pt x="86169" y="20726"/>
                  </a:lnTo>
                  <a:lnTo>
                    <a:pt x="90690" y="16002"/>
                  </a:lnTo>
                  <a:lnTo>
                    <a:pt x="90690" y="4521"/>
                  </a:lnTo>
                  <a:close/>
                </a:path>
                <a:path w="249554" h="380364">
                  <a:moveTo>
                    <a:pt x="109562" y="361543"/>
                  </a:moveTo>
                  <a:lnTo>
                    <a:pt x="105473" y="357251"/>
                  </a:lnTo>
                  <a:lnTo>
                    <a:pt x="95415" y="357251"/>
                  </a:lnTo>
                  <a:lnTo>
                    <a:pt x="91313" y="361543"/>
                  </a:lnTo>
                  <a:lnTo>
                    <a:pt x="91313" y="372224"/>
                  </a:lnTo>
                  <a:lnTo>
                    <a:pt x="95415" y="376732"/>
                  </a:lnTo>
                  <a:lnTo>
                    <a:pt x="100342" y="376732"/>
                  </a:lnTo>
                  <a:lnTo>
                    <a:pt x="105473" y="376732"/>
                  </a:lnTo>
                  <a:lnTo>
                    <a:pt x="109562" y="372224"/>
                  </a:lnTo>
                  <a:lnTo>
                    <a:pt x="109562" y="361543"/>
                  </a:lnTo>
                  <a:close/>
                </a:path>
                <a:path w="249554" h="380364">
                  <a:moveTo>
                    <a:pt x="155524" y="362381"/>
                  </a:moveTo>
                  <a:lnTo>
                    <a:pt x="151434" y="358063"/>
                  </a:lnTo>
                  <a:lnTo>
                    <a:pt x="141173" y="358063"/>
                  </a:lnTo>
                  <a:lnTo>
                    <a:pt x="137058" y="362381"/>
                  </a:lnTo>
                  <a:lnTo>
                    <a:pt x="137058" y="373049"/>
                  </a:lnTo>
                  <a:lnTo>
                    <a:pt x="141173" y="377355"/>
                  </a:lnTo>
                  <a:lnTo>
                    <a:pt x="146316" y="377355"/>
                  </a:lnTo>
                  <a:lnTo>
                    <a:pt x="151434" y="377355"/>
                  </a:lnTo>
                  <a:lnTo>
                    <a:pt x="155524" y="373049"/>
                  </a:lnTo>
                  <a:lnTo>
                    <a:pt x="155524" y="362381"/>
                  </a:lnTo>
                  <a:close/>
                </a:path>
                <a:path w="249554" h="380364">
                  <a:moveTo>
                    <a:pt x="178308" y="362991"/>
                  </a:moveTo>
                  <a:lnTo>
                    <a:pt x="174205" y="358482"/>
                  </a:lnTo>
                  <a:lnTo>
                    <a:pt x="163931" y="358482"/>
                  </a:lnTo>
                  <a:lnTo>
                    <a:pt x="159842" y="362991"/>
                  </a:lnTo>
                  <a:lnTo>
                    <a:pt x="159842" y="373646"/>
                  </a:lnTo>
                  <a:lnTo>
                    <a:pt x="163931" y="377774"/>
                  </a:lnTo>
                  <a:lnTo>
                    <a:pt x="169075" y="377774"/>
                  </a:lnTo>
                  <a:lnTo>
                    <a:pt x="174205" y="377774"/>
                  </a:lnTo>
                  <a:lnTo>
                    <a:pt x="178308" y="373646"/>
                  </a:lnTo>
                  <a:lnTo>
                    <a:pt x="178308" y="362991"/>
                  </a:lnTo>
                  <a:close/>
                </a:path>
                <a:path w="249554" h="380364">
                  <a:moveTo>
                    <a:pt x="226326" y="364845"/>
                  </a:moveTo>
                  <a:lnTo>
                    <a:pt x="222224" y="360324"/>
                  </a:lnTo>
                  <a:lnTo>
                    <a:pt x="212166" y="360324"/>
                  </a:lnTo>
                  <a:lnTo>
                    <a:pt x="208064" y="364845"/>
                  </a:lnTo>
                  <a:lnTo>
                    <a:pt x="208064" y="375500"/>
                  </a:lnTo>
                  <a:lnTo>
                    <a:pt x="212166" y="379615"/>
                  </a:lnTo>
                  <a:lnTo>
                    <a:pt x="217068" y="379615"/>
                  </a:lnTo>
                  <a:lnTo>
                    <a:pt x="222224" y="379615"/>
                  </a:lnTo>
                  <a:lnTo>
                    <a:pt x="226326" y="375500"/>
                  </a:lnTo>
                  <a:lnTo>
                    <a:pt x="226326" y="364845"/>
                  </a:lnTo>
                  <a:close/>
                </a:path>
                <a:path w="249554" h="380364">
                  <a:moveTo>
                    <a:pt x="249110" y="365252"/>
                  </a:moveTo>
                  <a:lnTo>
                    <a:pt x="244995" y="360934"/>
                  </a:lnTo>
                  <a:lnTo>
                    <a:pt x="234924" y="360934"/>
                  </a:lnTo>
                  <a:lnTo>
                    <a:pt x="230847" y="365252"/>
                  </a:lnTo>
                  <a:lnTo>
                    <a:pt x="230847" y="376123"/>
                  </a:lnTo>
                  <a:lnTo>
                    <a:pt x="234924" y="380225"/>
                  </a:lnTo>
                  <a:lnTo>
                    <a:pt x="239877" y="380225"/>
                  </a:lnTo>
                  <a:lnTo>
                    <a:pt x="244995" y="380225"/>
                  </a:lnTo>
                  <a:lnTo>
                    <a:pt x="249110" y="376123"/>
                  </a:lnTo>
                  <a:lnTo>
                    <a:pt x="249110" y="3652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515290" y="1356943"/>
              <a:ext cx="227329" cy="22225"/>
            </a:xfrm>
            <a:custGeom>
              <a:avLst/>
              <a:gdLst/>
              <a:ahLst/>
              <a:cxnLst/>
              <a:rect l="l" t="t" r="r" b="b"/>
              <a:pathLst>
                <a:path w="227329" h="22225">
                  <a:moveTo>
                    <a:pt x="19697" y="5956"/>
                  </a:moveTo>
                  <a:lnTo>
                    <a:pt x="15392" y="1244"/>
                  </a:lnTo>
                  <a:lnTo>
                    <a:pt x="4318" y="1244"/>
                  </a:lnTo>
                  <a:lnTo>
                    <a:pt x="0" y="5956"/>
                  </a:lnTo>
                  <a:lnTo>
                    <a:pt x="0" y="17449"/>
                  </a:lnTo>
                  <a:lnTo>
                    <a:pt x="4318" y="22174"/>
                  </a:lnTo>
                  <a:lnTo>
                    <a:pt x="9855" y="22174"/>
                  </a:lnTo>
                  <a:lnTo>
                    <a:pt x="15392" y="22174"/>
                  </a:lnTo>
                  <a:lnTo>
                    <a:pt x="19697" y="17449"/>
                  </a:lnTo>
                  <a:lnTo>
                    <a:pt x="19697" y="5956"/>
                  </a:lnTo>
                  <a:close/>
                </a:path>
                <a:path w="227329" h="22225">
                  <a:moveTo>
                    <a:pt x="42684" y="5765"/>
                  </a:moveTo>
                  <a:lnTo>
                    <a:pt x="38392" y="1244"/>
                  </a:lnTo>
                  <a:lnTo>
                    <a:pt x="27305" y="1244"/>
                  </a:lnTo>
                  <a:lnTo>
                    <a:pt x="22999" y="5765"/>
                  </a:lnTo>
                  <a:lnTo>
                    <a:pt x="22999" y="17246"/>
                  </a:lnTo>
                  <a:lnTo>
                    <a:pt x="27305" y="21958"/>
                  </a:lnTo>
                  <a:lnTo>
                    <a:pt x="32842" y="21958"/>
                  </a:lnTo>
                  <a:lnTo>
                    <a:pt x="38392" y="21958"/>
                  </a:lnTo>
                  <a:lnTo>
                    <a:pt x="42684" y="17246"/>
                  </a:lnTo>
                  <a:lnTo>
                    <a:pt x="42684" y="5765"/>
                  </a:lnTo>
                  <a:close/>
                </a:path>
                <a:path w="227329" h="22225">
                  <a:moveTo>
                    <a:pt x="65874" y="5549"/>
                  </a:moveTo>
                  <a:lnTo>
                    <a:pt x="61353" y="1028"/>
                  </a:lnTo>
                  <a:lnTo>
                    <a:pt x="50469" y="1028"/>
                  </a:lnTo>
                  <a:lnTo>
                    <a:pt x="45961" y="5549"/>
                  </a:lnTo>
                  <a:lnTo>
                    <a:pt x="45961" y="17030"/>
                  </a:lnTo>
                  <a:lnTo>
                    <a:pt x="50469" y="21755"/>
                  </a:lnTo>
                  <a:lnTo>
                    <a:pt x="55816" y="21755"/>
                  </a:lnTo>
                  <a:lnTo>
                    <a:pt x="61353" y="21755"/>
                  </a:lnTo>
                  <a:lnTo>
                    <a:pt x="65874" y="17030"/>
                  </a:lnTo>
                  <a:lnTo>
                    <a:pt x="65874" y="5549"/>
                  </a:lnTo>
                  <a:close/>
                </a:path>
                <a:path w="227329" h="22225">
                  <a:moveTo>
                    <a:pt x="88671" y="5549"/>
                  </a:moveTo>
                  <a:lnTo>
                    <a:pt x="84353" y="838"/>
                  </a:lnTo>
                  <a:lnTo>
                    <a:pt x="73482" y="838"/>
                  </a:lnTo>
                  <a:lnTo>
                    <a:pt x="69151" y="5549"/>
                  </a:lnTo>
                  <a:lnTo>
                    <a:pt x="69151" y="17030"/>
                  </a:lnTo>
                  <a:lnTo>
                    <a:pt x="73482" y="21551"/>
                  </a:lnTo>
                  <a:lnTo>
                    <a:pt x="78790" y="21551"/>
                  </a:lnTo>
                  <a:lnTo>
                    <a:pt x="84353" y="21551"/>
                  </a:lnTo>
                  <a:lnTo>
                    <a:pt x="88671" y="17030"/>
                  </a:lnTo>
                  <a:lnTo>
                    <a:pt x="88671" y="5549"/>
                  </a:lnTo>
                  <a:close/>
                </a:path>
                <a:path w="227329" h="22225">
                  <a:moveTo>
                    <a:pt x="111633" y="5346"/>
                  </a:moveTo>
                  <a:lnTo>
                    <a:pt x="107327" y="622"/>
                  </a:lnTo>
                  <a:lnTo>
                    <a:pt x="96456" y="622"/>
                  </a:lnTo>
                  <a:lnTo>
                    <a:pt x="92138" y="5346"/>
                  </a:lnTo>
                  <a:lnTo>
                    <a:pt x="92138" y="16840"/>
                  </a:lnTo>
                  <a:lnTo>
                    <a:pt x="96456" y="21551"/>
                  </a:lnTo>
                  <a:lnTo>
                    <a:pt x="101790" y="21551"/>
                  </a:lnTo>
                  <a:lnTo>
                    <a:pt x="107327" y="21551"/>
                  </a:lnTo>
                  <a:lnTo>
                    <a:pt x="111633" y="16840"/>
                  </a:lnTo>
                  <a:lnTo>
                    <a:pt x="111633" y="5346"/>
                  </a:lnTo>
                  <a:close/>
                </a:path>
                <a:path w="227329" h="22225">
                  <a:moveTo>
                    <a:pt x="134835" y="5143"/>
                  </a:moveTo>
                  <a:lnTo>
                    <a:pt x="130302" y="622"/>
                  </a:lnTo>
                  <a:lnTo>
                    <a:pt x="119443" y="622"/>
                  </a:lnTo>
                  <a:lnTo>
                    <a:pt x="114909" y="5143"/>
                  </a:lnTo>
                  <a:lnTo>
                    <a:pt x="114909" y="16637"/>
                  </a:lnTo>
                  <a:lnTo>
                    <a:pt x="119443" y="21361"/>
                  </a:lnTo>
                  <a:lnTo>
                    <a:pt x="124980" y="21361"/>
                  </a:lnTo>
                  <a:lnTo>
                    <a:pt x="130302" y="21361"/>
                  </a:lnTo>
                  <a:lnTo>
                    <a:pt x="134835" y="16637"/>
                  </a:lnTo>
                  <a:lnTo>
                    <a:pt x="134835" y="5143"/>
                  </a:lnTo>
                  <a:close/>
                </a:path>
                <a:path w="227329" h="22225">
                  <a:moveTo>
                    <a:pt x="157810" y="4940"/>
                  </a:moveTo>
                  <a:lnTo>
                    <a:pt x="153289" y="431"/>
                  </a:lnTo>
                  <a:lnTo>
                    <a:pt x="142405" y="431"/>
                  </a:lnTo>
                  <a:lnTo>
                    <a:pt x="137909" y="4940"/>
                  </a:lnTo>
                  <a:lnTo>
                    <a:pt x="137909" y="16421"/>
                  </a:lnTo>
                  <a:lnTo>
                    <a:pt x="142405" y="21145"/>
                  </a:lnTo>
                  <a:lnTo>
                    <a:pt x="147955" y="21145"/>
                  </a:lnTo>
                  <a:lnTo>
                    <a:pt x="153289" y="21145"/>
                  </a:lnTo>
                  <a:lnTo>
                    <a:pt x="157810" y="16421"/>
                  </a:lnTo>
                  <a:lnTo>
                    <a:pt x="157810" y="4940"/>
                  </a:lnTo>
                  <a:close/>
                </a:path>
                <a:path w="227329" h="22225">
                  <a:moveTo>
                    <a:pt x="180797" y="4940"/>
                  </a:moveTo>
                  <a:lnTo>
                    <a:pt x="176466" y="215"/>
                  </a:lnTo>
                  <a:lnTo>
                    <a:pt x="165392" y="215"/>
                  </a:lnTo>
                  <a:lnTo>
                    <a:pt x="161086" y="4940"/>
                  </a:lnTo>
                  <a:lnTo>
                    <a:pt x="161086" y="16421"/>
                  </a:lnTo>
                  <a:lnTo>
                    <a:pt x="165392" y="20942"/>
                  </a:lnTo>
                  <a:lnTo>
                    <a:pt x="170942" y="20942"/>
                  </a:lnTo>
                  <a:lnTo>
                    <a:pt x="176466" y="20942"/>
                  </a:lnTo>
                  <a:lnTo>
                    <a:pt x="180797" y="16421"/>
                  </a:lnTo>
                  <a:lnTo>
                    <a:pt x="180797" y="4940"/>
                  </a:lnTo>
                  <a:close/>
                </a:path>
                <a:path w="227329" h="22225">
                  <a:moveTo>
                    <a:pt x="203758" y="4737"/>
                  </a:moveTo>
                  <a:lnTo>
                    <a:pt x="199250" y="0"/>
                  </a:lnTo>
                  <a:lnTo>
                    <a:pt x="188366" y="0"/>
                  </a:lnTo>
                  <a:lnTo>
                    <a:pt x="184073" y="4737"/>
                  </a:lnTo>
                  <a:lnTo>
                    <a:pt x="184073" y="16217"/>
                  </a:lnTo>
                  <a:lnTo>
                    <a:pt x="188366" y="20942"/>
                  </a:lnTo>
                  <a:lnTo>
                    <a:pt x="193916" y="20942"/>
                  </a:lnTo>
                  <a:lnTo>
                    <a:pt x="199250" y="20942"/>
                  </a:lnTo>
                  <a:lnTo>
                    <a:pt x="203758" y="16217"/>
                  </a:lnTo>
                  <a:lnTo>
                    <a:pt x="203758" y="4737"/>
                  </a:lnTo>
                  <a:close/>
                </a:path>
                <a:path w="227329" h="22225">
                  <a:moveTo>
                    <a:pt x="226745" y="4521"/>
                  </a:moveTo>
                  <a:lnTo>
                    <a:pt x="222440" y="0"/>
                  </a:lnTo>
                  <a:lnTo>
                    <a:pt x="211569" y="0"/>
                  </a:lnTo>
                  <a:lnTo>
                    <a:pt x="207035" y="4521"/>
                  </a:lnTo>
                  <a:lnTo>
                    <a:pt x="207035" y="16014"/>
                  </a:lnTo>
                  <a:lnTo>
                    <a:pt x="211569" y="20739"/>
                  </a:lnTo>
                  <a:lnTo>
                    <a:pt x="216903" y="20739"/>
                  </a:lnTo>
                  <a:lnTo>
                    <a:pt x="222440" y="20739"/>
                  </a:lnTo>
                  <a:lnTo>
                    <a:pt x="226745" y="16014"/>
                  </a:lnTo>
                  <a:lnTo>
                    <a:pt x="226745" y="45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733019" y="1367421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90" h="8890">
                  <a:moveTo>
                    <a:pt x="0" y="8407"/>
                  </a:moveTo>
                  <a:lnTo>
                    <a:pt x="881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728282" y="1357782"/>
              <a:ext cx="6350" cy="16510"/>
            </a:xfrm>
            <a:custGeom>
              <a:avLst/>
              <a:gdLst/>
              <a:ahLst/>
              <a:cxnLst/>
              <a:rect l="l" t="t" r="r" b="b"/>
              <a:pathLst>
                <a:path w="6350" h="16509">
                  <a:moveTo>
                    <a:pt x="5956" y="0"/>
                  </a:moveTo>
                  <a:lnTo>
                    <a:pt x="2476" y="1422"/>
                  </a:lnTo>
                  <a:lnTo>
                    <a:pt x="0" y="5118"/>
                  </a:lnTo>
                  <a:lnTo>
                    <a:pt x="0" y="12103"/>
                  </a:lnTo>
                  <a:lnTo>
                    <a:pt x="825" y="14350"/>
                  </a:lnTo>
                  <a:lnTo>
                    <a:pt x="2286" y="16192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731990" y="1372755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4">
                  <a:moveTo>
                    <a:pt x="0" y="0"/>
                  </a:moveTo>
                  <a:lnTo>
                    <a:pt x="609" y="825"/>
                  </a:lnTo>
                  <a:lnTo>
                    <a:pt x="1422" y="1435"/>
                  </a:lnTo>
                  <a:lnTo>
                    <a:pt x="2247" y="2057"/>
                  </a:lnTo>
                </a:path>
                <a:path w="3175" h="4444">
                  <a:moveTo>
                    <a:pt x="800" y="3276"/>
                  </a:moveTo>
                  <a:lnTo>
                    <a:pt x="1422" y="3695"/>
                  </a:lnTo>
                  <a:lnTo>
                    <a:pt x="2247" y="4102"/>
                  </a:lnTo>
                  <a:lnTo>
                    <a:pt x="3073" y="43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636156" y="1670900"/>
              <a:ext cx="98425" cy="31115"/>
            </a:xfrm>
            <a:custGeom>
              <a:avLst/>
              <a:gdLst/>
              <a:ahLst/>
              <a:cxnLst/>
              <a:rect l="l" t="t" r="r" b="b"/>
              <a:pathLst>
                <a:path w="98425" h="31114">
                  <a:moveTo>
                    <a:pt x="0" y="0"/>
                  </a:moveTo>
                  <a:lnTo>
                    <a:pt x="0" y="28930"/>
                  </a:lnTo>
                  <a:lnTo>
                    <a:pt x="98285" y="30988"/>
                  </a:lnTo>
                  <a:lnTo>
                    <a:pt x="98285" y="20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636156" y="1670900"/>
              <a:ext cx="98425" cy="31115"/>
            </a:xfrm>
            <a:custGeom>
              <a:avLst/>
              <a:gdLst/>
              <a:ahLst/>
              <a:cxnLst/>
              <a:rect l="l" t="t" r="r" b="b"/>
              <a:pathLst>
                <a:path w="98425" h="31114">
                  <a:moveTo>
                    <a:pt x="98285" y="30988"/>
                  </a:moveTo>
                  <a:lnTo>
                    <a:pt x="98285" y="2044"/>
                  </a:lnTo>
                  <a:lnTo>
                    <a:pt x="0" y="0"/>
                  </a:lnTo>
                  <a:lnTo>
                    <a:pt x="0" y="28930"/>
                  </a:lnTo>
                  <a:lnTo>
                    <a:pt x="98285" y="309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628066" y="1486020"/>
              <a:ext cx="86360" cy="3810"/>
            </a:xfrm>
            <a:custGeom>
              <a:avLst/>
              <a:gdLst/>
              <a:ahLst/>
              <a:cxnLst/>
              <a:rect l="l" t="t" r="r" b="b"/>
              <a:pathLst>
                <a:path w="86359" h="3809">
                  <a:moveTo>
                    <a:pt x="40182" y="0"/>
                  </a:moveTo>
                  <a:lnTo>
                    <a:pt x="16388" y="519"/>
                  </a:lnTo>
                  <a:lnTo>
                    <a:pt x="495" y="1847"/>
                  </a:lnTo>
                  <a:lnTo>
                    <a:pt x="0" y="3282"/>
                  </a:lnTo>
                  <a:lnTo>
                    <a:pt x="85788" y="3282"/>
                  </a:lnTo>
                  <a:lnTo>
                    <a:pt x="84632" y="1847"/>
                  </a:lnTo>
                  <a:lnTo>
                    <a:pt x="65167" y="404"/>
                  </a:lnTo>
                  <a:lnTo>
                    <a:pt x="4018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625285" y="1443748"/>
              <a:ext cx="98425" cy="45720"/>
            </a:xfrm>
            <a:custGeom>
              <a:avLst/>
              <a:gdLst/>
              <a:ahLst/>
              <a:cxnLst/>
              <a:rect l="l" t="t" r="r" b="b"/>
              <a:pathLst>
                <a:path w="98425" h="45719">
                  <a:moveTo>
                    <a:pt x="97256" y="0"/>
                  </a:moveTo>
                  <a:lnTo>
                    <a:pt x="96240" y="0"/>
                  </a:lnTo>
                  <a:lnTo>
                    <a:pt x="91058" y="0"/>
                  </a:lnTo>
                  <a:lnTo>
                    <a:pt x="89661" y="1841"/>
                  </a:lnTo>
                  <a:lnTo>
                    <a:pt x="74690" y="2633"/>
                  </a:lnTo>
                  <a:lnTo>
                    <a:pt x="50198" y="3122"/>
                  </a:lnTo>
                  <a:lnTo>
                    <a:pt x="24098" y="2818"/>
                  </a:lnTo>
                  <a:lnTo>
                    <a:pt x="4305" y="1231"/>
                  </a:lnTo>
                  <a:lnTo>
                    <a:pt x="2616" y="0"/>
                  </a:lnTo>
                  <a:lnTo>
                    <a:pt x="1028" y="0"/>
                  </a:lnTo>
                  <a:lnTo>
                    <a:pt x="0" y="812"/>
                  </a:lnTo>
                  <a:lnTo>
                    <a:pt x="0" y="44742"/>
                  </a:lnTo>
                  <a:lnTo>
                    <a:pt x="1028" y="45554"/>
                  </a:lnTo>
                  <a:lnTo>
                    <a:pt x="2781" y="45554"/>
                  </a:lnTo>
                  <a:lnTo>
                    <a:pt x="3276" y="44119"/>
                  </a:lnTo>
                  <a:lnTo>
                    <a:pt x="19169" y="42791"/>
                  </a:lnTo>
                  <a:lnTo>
                    <a:pt x="42964" y="42271"/>
                  </a:lnTo>
                  <a:lnTo>
                    <a:pt x="67948" y="42676"/>
                  </a:lnTo>
                  <a:lnTo>
                    <a:pt x="87414" y="44119"/>
                  </a:lnTo>
                  <a:lnTo>
                    <a:pt x="88569" y="45554"/>
                  </a:lnTo>
                  <a:lnTo>
                    <a:pt x="97256" y="45554"/>
                  </a:lnTo>
                  <a:lnTo>
                    <a:pt x="98285" y="44742"/>
                  </a:lnTo>
                  <a:lnTo>
                    <a:pt x="98285" y="812"/>
                  </a:lnTo>
                  <a:lnTo>
                    <a:pt x="9725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657746" y="1616278"/>
              <a:ext cx="5715" cy="22225"/>
            </a:xfrm>
            <a:custGeom>
              <a:avLst/>
              <a:gdLst/>
              <a:ahLst/>
              <a:cxnLst/>
              <a:rect l="l" t="t" r="r" b="b"/>
              <a:pathLst>
                <a:path w="5715" h="22225">
                  <a:moveTo>
                    <a:pt x="508" y="0"/>
                  </a:moveTo>
                  <a:lnTo>
                    <a:pt x="787" y="1485"/>
                  </a:lnTo>
                  <a:lnTo>
                    <a:pt x="1587" y="3111"/>
                  </a:lnTo>
                  <a:lnTo>
                    <a:pt x="1587" y="18707"/>
                  </a:lnTo>
                  <a:lnTo>
                    <a:pt x="1409" y="19519"/>
                  </a:lnTo>
                  <a:lnTo>
                    <a:pt x="977" y="20142"/>
                  </a:lnTo>
                  <a:lnTo>
                    <a:pt x="0" y="21945"/>
                  </a:lnTo>
                  <a:lnTo>
                    <a:pt x="3454" y="21983"/>
                  </a:lnTo>
                  <a:lnTo>
                    <a:pt x="4673" y="21170"/>
                  </a:lnTo>
                  <a:lnTo>
                    <a:pt x="5702" y="19519"/>
                  </a:lnTo>
                  <a:lnTo>
                    <a:pt x="5702" y="2489"/>
                  </a:lnTo>
                  <a:lnTo>
                    <a:pt x="4673" y="1054"/>
                  </a:lnTo>
                  <a:lnTo>
                    <a:pt x="3454" y="3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620547" y="1615897"/>
              <a:ext cx="39370" cy="22860"/>
            </a:xfrm>
            <a:custGeom>
              <a:avLst/>
              <a:gdLst/>
              <a:ahLst/>
              <a:cxnLst/>
              <a:rect l="l" t="t" r="r" b="b"/>
              <a:pathLst>
                <a:path w="39370" h="22860">
                  <a:moveTo>
                    <a:pt x="2273" y="0"/>
                  </a:moveTo>
                  <a:lnTo>
                    <a:pt x="0" y="2260"/>
                  </a:lnTo>
                  <a:lnTo>
                    <a:pt x="0" y="19507"/>
                  </a:lnTo>
                  <a:lnTo>
                    <a:pt x="2273" y="21970"/>
                  </a:lnTo>
                  <a:lnTo>
                    <a:pt x="37198" y="22326"/>
                  </a:lnTo>
                  <a:lnTo>
                    <a:pt x="38176" y="20523"/>
                  </a:lnTo>
                  <a:lnTo>
                    <a:pt x="38607" y="19900"/>
                  </a:lnTo>
                  <a:lnTo>
                    <a:pt x="38785" y="19088"/>
                  </a:lnTo>
                  <a:lnTo>
                    <a:pt x="38785" y="18275"/>
                  </a:lnTo>
                  <a:lnTo>
                    <a:pt x="38785" y="3492"/>
                  </a:lnTo>
                  <a:lnTo>
                    <a:pt x="37985" y="1866"/>
                  </a:lnTo>
                  <a:lnTo>
                    <a:pt x="37706" y="380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718896" y="1617916"/>
              <a:ext cx="5715" cy="22225"/>
            </a:xfrm>
            <a:custGeom>
              <a:avLst/>
              <a:gdLst/>
              <a:ahLst/>
              <a:cxnLst/>
              <a:rect l="l" t="t" r="r" b="b"/>
              <a:pathLst>
                <a:path w="5715" h="22225">
                  <a:moveTo>
                    <a:pt x="596" y="0"/>
                  </a:moveTo>
                  <a:lnTo>
                    <a:pt x="787" y="1473"/>
                  </a:lnTo>
                  <a:lnTo>
                    <a:pt x="1181" y="2082"/>
                  </a:lnTo>
                  <a:lnTo>
                    <a:pt x="1600" y="3111"/>
                  </a:lnTo>
                  <a:lnTo>
                    <a:pt x="1600" y="18707"/>
                  </a:lnTo>
                  <a:lnTo>
                    <a:pt x="1181" y="19532"/>
                  </a:lnTo>
                  <a:lnTo>
                    <a:pt x="977" y="20345"/>
                  </a:lnTo>
                  <a:lnTo>
                    <a:pt x="0" y="21958"/>
                  </a:lnTo>
                  <a:lnTo>
                    <a:pt x="3428" y="21996"/>
                  </a:lnTo>
                  <a:lnTo>
                    <a:pt x="4673" y="21170"/>
                  </a:lnTo>
                  <a:lnTo>
                    <a:pt x="5499" y="19532"/>
                  </a:lnTo>
                  <a:lnTo>
                    <a:pt x="5499" y="2514"/>
                  </a:lnTo>
                  <a:lnTo>
                    <a:pt x="4673" y="850"/>
                  </a:lnTo>
                  <a:lnTo>
                    <a:pt x="3428" y="38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681711" y="1617332"/>
              <a:ext cx="39370" cy="22860"/>
            </a:xfrm>
            <a:custGeom>
              <a:avLst/>
              <a:gdLst/>
              <a:ahLst/>
              <a:cxnLst/>
              <a:rect l="l" t="t" r="r" b="b"/>
              <a:pathLst>
                <a:path w="39370" h="22860">
                  <a:moveTo>
                    <a:pt x="2260" y="0"/>
                  </a:moveTo>
                  <a:lnTo>
                    <a:pt x="0" y="2273"/>
                  </a:lnTo>
                  <a:lnTo>
                    <a:pt x="0" y="19913"/>
                  </a:lnTo>
                  <a:lnTo>
                    <a:pt x="2260" y="22174"/>
                  </a:lnTo>
                  <a:lnTo>
                    <a:pt x="37185" y="22542"/>
                  </a:lnTo>
                  <a:lnTo>
                    <a:pt x="38163" y="20929"/>
                  </a:lnTo>
                  <a:lnTo>
                    <a:pt x="38366" y="20116"/>
                  </a:lnTo>
                  <a:lnTo>
                    <a:pt x="38785" y="19291"/>
                  </a:lnTo>
                  <a:lnTo>
                    <a:pt x="38785" y="18262"/>
                  </a:lnTo>
                  <a:lnTo>
                    <a:pt x="38785" y="3695"/>
                  </a:lnTo>
                  <a:lnTo>
                    <a:pt x="38366" y="2666"/>
                  </a:lnTo>
                  <a:lnTo>
                    <a:pt x="37972" y="2057"/>
                  </a:lnTo>
                  <a:lnTo>
                    <a:pt x="37782" y="584"/>
                  </a:lnTo>
                  <a:lnTo>
                    <a:pt x="4940" y="203"/>
                  </a:lnTo>
                  <a:lnTo>
                    <a:pt x="226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621030" y="1615896"/>
              <a:ext cx="99695" cy="24130"/>
            </a:xfrm>
            <a:custGeom>
              <a:avLst/>
              <a:gdLst/>
              <a:ahLst/>
              <a:cxnLst/>
              <a:rect l="l" t="t" r="r" b="b"/>
              <a:pathLst>
                <a:path w="99695" h="24130">
                  <a:moveTo>
                    <a:pt x="38303" y="3492"/>
                  </a:moveTo>
                  <a:lnTo>
                    <a:pt x="37503" y="1866"/>
                  </a:lnTo>
                  <a:lnTo>
                    <a:pt x="37223" y="381"/>
                  </a:lnTo>
                  <a:lnTo>
                    <a:pt x="2578" y="0"/>
                  </a:lnTo>
                  <a:lnTo>
                    <a:pt x="812" y="1219"/>
                  </a:lnTo>
                  <a:lnTo>
                    <a:pt x="0" y="2895"/>
                  </a:lnTo>
                  <a:lnTo>
                    <a:pt x="393" y="2857"/>
                  </a:lnTo>
                  <a:lnTo>
                    <a:pt x="32931" y="3225"/>
                  </a:lnTo>
                  <a:lnTo>
                    <a:pt x="33235" y="4699"/>
                  </a:lnTo>
                  <a:lnTo>
                    <a:pt x="34036" y="6350"/>
                  </a:lnTo>
                  <a:lnTo>
                    <a:pt x="34036" y="21513"/>
                  </a:lnTo>
                  <a:lnTo>
                    <a:pt x="33896" y="22301"/>
                  </a:lnTo>
                  <a:lnTo>
                    <a:pt x="36715" y="22326"/>
                  </a:lnTo>
                  <a:lnTo>
                    <a:pt x="37693" y="20523"/>
                  </a:lnTo>
                  <a:lnTo>
                    <a:pt x="38125" y="19900"/>
                  </a:lnTo>
                  <a:lnTo>
                    <a:pt x="38303" y="19088"/>
                  </a:lnTo>
                  <a:lnTo>
                    <a:pt x="38303" y="3492"/>
                  </a:lnTo>
                  <a:close/>
                </a:path>
                <a:path w="99695" h="24130">
                  <a:moveTo>
                    <a:pt x="99466" y="5130"/>
                  </a:moveTo>
                  <a:lnTo>
                    <a:pt x="99047" y="4102"/>
                  </a:lnTo>
                  <a:lnTo>
                    <a:pt x="98653" y="3492"/>
                  </a:lnTo>
                  <a:lnTo>
                    <a:pt x="98463" y="2019"/>
                  </a:lnTo>
                  <a:lnTo>
                    <a:pt x="65620" y="1638"/>
                  </a:lnTo>
                  <a:lnTo>
                    <a:pt x="63627" y="1498"/>
                  </a:lnTo>
                  <a:lnTo>
                    <a:pt x="61887" y="2692"/>
                  </a:lnTo>
                  <a:lnTo>
                    <a:pt x="61112" y="4508"/>
                  </a:lnTo>
                  <a:lnTo>
                    <a:pt x="94208" y="4876"/>
                  </a:lnTo>
                  <a:lnTo>
                    <a:pt x="94361" y="6350"/>
                  </a:lnTo>
                  <a:lnTo>
                    <a:pt x="94767" y="6959"/>
                  </a:lnTo>
                  <a:lnTo>
                    <a:pt x="95199" y="7988"/>
                  </a:lnTo>
                  <a:lnTo>
                    <a:pt x="95199" y="23063"/>
                  </a:lnTo>
                  <a:lnTo>
                    <a:pt x="94945" y="23939"/>
                  </a:lnTo>
                  <a:lnTo>
                    <a:pt x="97866" y="23977"/>
                  </a:lnTo>
                  <a:lnTo>
                    <a:pt x="98844" y="22364"/>
                  </a:lnTo>
                  <a:lnTo>
                    <a:pt x="99047" y="21551"/>
                  </a:lnTo>
                  <a:lnTo>
                    <a:pt x="99466" y="20726"/>
                  </a:lnTo>
                  <a:lnTo>
                    <a:pt x="99466" y="5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718020" y="1444129"/>
              <a:ext cx="5080" cy="45085"/>
            </a:xfrm>
            <a:custGeom>
              <a:avLst/>
              <a:gdLst/>
              <a:ahLst/>
              <a:cxnLst/>
              <a:rect l="l" t="t" r="r" b="b"/>
              <a:pathLst>
                <a:path w="5079" h="45084">
                  <a:moveTo>
                    <a:pt x="5003" y="0"/>
                  </a:moveTo>
                  <a:lnTo>
                    <a:pt x="0" y="0"/>
                  </a:lnTo>
                  <a:lnTo>
                    <a:pt x="0" y="44881"/>
                  </a:lnTo>
                  <a:lnTo>
                    <a:pt x="5003" y="44881"/>
                  </a:lnTo>
                  <a:lnTo>
                    <a:pt x="50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627532" y="1444815"/>
              <a:ext cx="88900" cy="3175"/>
            </a:xfrm>
            <a:custGeom>
              <a:avLst/>
              <a:gdLst/>
              <a:ahLst/>
              <a:cxnLst/>
              <a:rect l="l" t="t" r="r" b="b"/>
              <a:pathLst>
                <a:path w="88900" h="3175">
                  <a:moveTo>
                    <a:pt x="88442" y="0"/>
                  </a:moveTo>
                  <a:lnTo>
                    <a:pt x="0" y="0"/>
                  </a:lnTo>
                  <a:lnTo>
                    <a:pt x="1714" y="1231"/>
                  </a:lnTo>
                  <a:lnTo>
                    <a:pt x="22063" y="2831"/>
                  </a:lnTo>
                  <a:lnTo>
                    <a:pt x="48621" y="3081"/>
                  </a:lnTo>
                  <a:lnTo>
                    <a:pt x="73066" y="2562"/>
                  </a:lnTo>
                  <a:lnTo>
                    <a:pt x="87071" y="1854"/>
                  </a:lnTo>
                  <a:lnTo>
                    <a:pt x="8844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627532" y="1444815"/>
              <a:ext cx="88900" cy="3175"/>
            </a:xfrm>
            <a:custGeom>
              <a:avLst/>
              <a:gdLst/>
              <a:ahLst/>
              <a:cxnLst/>
              <a:rect l="l" t="t" r="r" b="b"/>
              <a:pathLst>
                <a:path w="88900" h="3175">
                  <a:moveTo>
                    <a:pt x="87071" y="1854"/>
                  </a:moveTo>
                  <a:lnTo>
                    <a:pt x="88442" y="0"/>
                  </a:lnTo>
                  <a:lnTo>
                    <a:pt x="0" y="0"/>
                  </a:lnTo>
                  <a:lnTo>
                    <a:pt x="1714" y="1231"/>
                  </a:lnTo>
                  <a:lnTo>
                    <a:pt x="22063" y="2831"/>
                  </a:lnTo>
                  <a:lnTo>
                    <a:pt x="48621" y="3081"/>
                  </a:lnTo>
                  <a:lnTo>
                    <a:pt x="73066" y="2562"/>
                  </a:lnTo>
                  <a:lnTo>
                    <a:pt x="87071" y="1854"/>
                  </a:lnTo>
                  <a:close/>
                </a:path>
              </a:pathLst>
            </a:custGeom>
            <a:ln w="4572">
              <a:solidFill>
                <a:srgbClr val="D9DB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447790" y="1452574"/>
              <a:ext cx="143510" cy="151765"/>
            </a:xfrm>
            <a:custGeom>
              <a:avLst/>
              <a:gdLst/>
              <a:ahLst/>
              <a:cxnLst/>
              <a:rect l="l" t="t" r="r" b="b"/>
              <a:pathLst>
                <a:path w="143509" h="151765">
                  <a:moveTo>
                    <a:pt x="8026" y="76949"/>
                  </a:moveTo>
                  <a:lnTo>
                    <a:pt x="5549" y="76949"/>
                  </a:lnTo>
                  <a:lnTo>
                    <a:pt x="5549" y="70370"/>
                  </a:lnTo>
                  <a:lnTo>
                    <a:pt x="3289" y="70370"/>
                  </a:lnTo>
                  <a:lnTo>
                    <a:pt x="3289" y="92341"/>
                  </a:lnTo>
                  <a:lnTo>
                    <a:pt x="5549" y="92341"/>
                  </a:lnTo>
                  <a:lnTo>
                    <a:pt x="5549" y="80022"/>
                  </a:lnTo>
                  <a:lnTo>
                    <a:pt x="8026" y="80022"/>
                  </a:lnTo>
                  <a:lnTo>
                    <a:pt x="8026" y="76949"/>
                  </a:lnTo>
                  <a:close/>
                </a:path>
                <a:path w="143509" h="151765">
                  <a:moveTo>
                    <a:pt x="8420" y="5334"/>
                  </a:moveTo>
                  <a:lnTo>
                    <a:pt x="5956" y="4521"/>
                  </a:lnTo>
                  <a:lnTo>
                    <a:pt x="5143" y="4089"/>
                  </a:lnTo>
                  <a:lnTo>
                    <a:pt x="4114" y="3695"/>
                  </a:lnTo>
                  <a:lnTo>
                    <a:pt x="3492" y="3276"/>
                  </a:lnTo>
                  <a:lnTo>
                    <a:pt x="3073" y="2870"/>
                  </a:lnTo>
                  <a:lnTo>
                    <a:pt x="3073" y="2463"/>
                  </a:lnTo>
                  <a:lnTo>
                    <a:pt x="3695" y="1841"/>
                  </a:lnTo>
                  <a:lnTo>
                    <a:pt x="5549" y="1841"/>
                  </a:lnTo>
                  <a:lnTo>
                    <a:pt x="7175" y="2247"/>
                  </a:lnTo>
                  <a:lnTo>
                    <a:pt x="7594" y="2463"/>
                  </a:lnTo>
                  <a:lnTo>
                    <a:pt x="7594" y="1841"/>
                  </a:lnTo>
                  <a:lnTo>
                    <a:pt x="7594" y="406"/>
                  </a:lnTo>
                  <a:lnTo>
                    <a:pt x="5956" y="0"/>
                  </a:lnTo>
                  <a:lnTo>
                    <a:pt x="3073" y="0"/>
                  </a:lnTo>
                  <a:lnTo>
                    <a:pt x="0" y="622"/>
                  </a:lnTo>
                  <a:lnTo>
                    <a:pt x="0" y="5537"/>
                  </a:lnTo>
                  <a:lnTo>
                    <a:pt x="2463" y="6159"/>
                  </a:lnTo>
                  <a:lnTo>
                    <a:pt x="3695" y="6769"/>
                  </a:lnTo>
                  <a:lnTo>
                    <a:pt x="3073" y="6362"/>
                  </a:lnTo>
                  <a:lnTo>
                    <a:pt x="4521" y="7175"/>
                  </a:lnTo>
                  <a:lnTo>
                    <a:pt x="4711" y="7175"/>
                  </a:lnTo>
                  <a:lnTo>
                    <a:pt x="5334" y="7391"/>
                  </a:lnTo>
                  <a:lnTo>
                    <a:pt x="5334" y="8610"/>
                  </a:lnTo>
                  <a:lnTo>
                    <a:pt x="4318" y="8826"/>
                  </a:lnTo>
                  <a:lnTo>
                    <a:pt x="2667" y="8826"/>
                  </a:lnTo>
                  <a:lnTo>
                    <a:pt x="203" y="8420"/>
                  </a:lnTo>
                  <a:lnTo>
                    <a:pt x="203" y="10464"/>
                  </a:lnTo>
                  <a:lnTo>
                    <a:pt x="1244" y="10871"/>
                  </a:lnTo>
                  <a:lnTo>
                    <a:pt x="3695" y="10871"/>
                  </a:lnTo>
                  <a:lnTo>
                    <a:pt x="6146" y="11087"/>
                  </a:lnTo>
                  <a:lnTo>
                    <a:pt x="8420" y="9855"/>
                  </a:lnTo>
                  <a:lnTo>
                    <a:pt x="8420" y="8826"/>
                  </a:lnTo>
                  <a:lnTo>
                    <a:pt x="8420" y="6362"/>
                  </a:lnTo>
                  <a:lnTo>
                    <a:pt x="8420" y="5334"/>
                  </a:lnTo>
                  <a:close/>
                </a:path>
                <a:path w="143509" h="151765">
                  <a:moveTo>
                    <a:pt x="13144" y="203"/>
                  </a:moveTo>
                  <a:lnTo>
                    <a:pt x="9855" y="203"/>
                  </a:lnTo>
                  <a:lnTo>
                    <a:pt x="9855" y="10668"/>
                  </a:lnTo>
                  <a:lnTo>
                    <a:pt x="13144" y="10668"/>
                  </a:lnTo>
                  <a:lnTo>
                    <a:pt x="13144" y="203"/>
                  </a:lnTo>
                  <a:close/>
                </a:path>
                <a:path w="143509" h="151765">
                  <a:moveTo>
                    <a:pt x="14986" y="70370"/>
                  </a:moveTo>
                  <a:lnTo>
                    <a:pt x="12738" y="70370"/>
                  </a:lnTo>
                  <a:lnTo>
                    <a:pt x="12738" y="83096"/>
                  </a:lnTo>
                  <a:lnTo>
                    <a:pt x="10274" y="83096"/>
                  </a:lnTo>
                  <a:lnTo>
                    <a:pt x="10274" y="80022"/>
                  </a:lnTo>
                  <a:lnTo>
                    <a:pt x="8026" y="80022"/>
                  </a:lnTo>
                  <a:lnTo>
                    <a:pt x="8026" y="83121"/>
                  </a:lnTo>
                  <a:lnTo>
                    <a:pt x="10261" y="83121"/>
                  </a:lnTo>
                  <a:lnTo>
                    <a:pt x="10261" y="86182"/>
                  </a:lnTo>
                  <a:lnTo>
                    <a:pt x="12738" y="86182"/>
                  </a:lnTo>
                  <a:lnTo>
                    <a:pt x="12738" y="92341"/>
                  </a:lnTo>
                  <a:lnTo>
                    <a:pt x="14986" y="92341"/>
                  </a:lnTo>
                  <a:lnTo>
                    <a:pt x="14986" y="70370"/>
                  </a:lnTo>
                  <a:close/>
                </a:path>
                <a:path w="143509" h="151765">
                  <a:moveTo>
                    <a:pt x="23406" y="203"/>
                  </a:moveTo>
                  <a:lnTo>
                    <a:pt x="15405" y="203"/>
                  </a:lnTo>
                  <a:lnTo>
                    <a:pt x="15405" y="10668"/>
                  </a:lnTo>
                  <a:lnTo>
                    <a:pt x="23406" y="10668"/>
                  </a:lnTo>
                  <a:lnTo>
                    <a:pt x="23406" y="8610"/>
                  </a:lnTo>
                  <a:lnTo>
                    <a:pt x="18694" y="8610"/>
                  </a:lnTo>
                  <a:lnTo>
                    <a:pt x="18694" y="6159"/>
                  </a:lnTo>
                  <a:lnTo>
                    <a:pt x="22783" y="6159"/>
                  </a:lnTo>
                  <a:lnTo>
                    <a:pt x="22783" y="4521"/>
                  </a:lnTo>
                  <a:lnTo>
                    <a:pt x="18694" y="4521"/>
                  </a:lnTo>
                  <a:lnTo>
                    <a:pt x="18694" y="2247"/>
                  </a:lnTo>
                  <a:lnTo>
                    <a:pt x="23406" y="2247"/>
                  </a:lnTo>
                  <a:lnTo>
                    <a:pt x="23406" y="203"/>
                  </a:lnTo>
                  <a:close/>
                </a:path>
                <a:path w="143509" h="151765">
                  <a:moveTo>
                    <a:pt x="27089" y="76949"/>
                  </a:moveTo>
                  <a:lnTo>
                    <a:pt x="20116" y="76949"/>
                  </a:lnTo>
                  <a:lnTo>
                    <a:pt x="20116" y="80022"/>
                  </a:lnTo>
                  <a:lnTo>
                    <a:pt x="27089" y="80022"/>
                  </a:lnTo>
                  <a:lnTo>
                    <a:pt x="27089" y="76949"/>
                  </a:lnTo>
                  <a:close/>
                </a:path>
                <a:path w="143509" h="151765">
                  <a:moveTo>
                    <a:pt x="29565" y="80022"/>
                  </a:moveTo>
                  <a:lnTo>
                    <a:pt x="27089" y="80022"/>
                  </a:lnTo>
                  <a:lnTo>
                    <a:pt x="27089" y="89458"/>
                  </a:lnTo>
                  <a:lnTo>
                    <a:pt x="20116" y="89458"/>
                  </a:lnTo>
                  <a:lnTo>
                    <a:pt x="20116" y="80022"/>
                  </a:lnTo>
                  <a:lnTo>
                    <a:pt x="17665" y="80022"/>
                  </a:lnTo>
                  <a:lnTo>
                    <a:pt x="17665" y="89471"/>
                  </a:lnTo>
                  <a:lnTo>
                    <a:pt x="20116" y="89471"/>
                  </a:lnTo>
                  <a:lnTo>
                    <a:pt x="20116" y="92532"/>
                  </a:lnTo>
                  <a:lnTo>
                    <a:pt x="27089" y="92532"/>
                  </a:lnTo>
                  <a:lnTo>
                    <a:pt x="27089" y="89471"/>
                  </a:lnTo>
                  <a:lnTo>
                    <a:pt x="29565" y="89471"/>
                  </a:lnTo>
                  <a:lnTo>
                    <a:pt x="29565" y="80022"/>
                  </a:lnTo>
                  <a:close/>
                </a:path>
                <a:path w="143509" h="151765">
                  <a:moveTo>
                    <a:pt x="38163" y="203"/>
                  </a:moveTo>
                  <a:lnTo>
                    <a:pt x="34480" y="203"/>
                  </a:lnTo>
                  <a:lnTo>
                    <a:pt x="31597" y="6362"/>
                  </a:lnTo>
                  <a:lnTo>
                    <a:pt x="29133" y="203"/>
                  </a:lnTo>
                  <a:lnTo>
                    <a:pt x="25247" y="203"/>
                  </a:lnTo>
                  <a:lnTo>
                    <a:pt x="25247" y="10668"/>
                  </a:lnTo>
                  <a:lnTo>
                    <a:pt x="27305" y="10668"/>
                  </a:lnTo>
                  <a:lnTo>
                    <a:pt x="27305" y="4089"/>
                  </a:lnTo>
                  <a:lnTo>
                    <a:pt x="30175" y="10871"/>
                  </a:lnTo>
                  <a:lnTo>
                    <a:pt x="32207" y="10871"/>
                  </a:lnTo>
                  <a:lnTo>
                    <a:pt x="35102" y="4089"/>
                  </a:lnTo>
                  <a:lnTo>
                    <a:pt x="35102" y="10668"/>
                  </a:lnTo>
                  <a:lnTo>
                    <a:pt x="38163" y="10668"/>
                  </a:lnTo>
                  <a:lnTo>
                    <a:pt x="38163" y="203"/>
                  </a:lnTo>
                  <a:close/>
                </a:path>
                <a:path w="143509" h="151765">
                  <a:moveTo>
                    <a:pt x="41452" y="89458"/>
                  </a:moveTo>
                  <a:lnTo>
                    <a:pt x="39395" y="89458"/>
                  </a:lnTo>
                  <a:lnTo>
                    <a:pt x="39395" y="70370"/>
                  </a:lnTo>
                  <a:lnTo>
                    <a:pt x="36944" y="70370"/>
                  </a:lnTo>
                  <a:lnTo>
                    <a:pt x="36944" y="73672"/>
                  </a:lnTo>
                  <a:lnTo>
                    <a:pt x="34683" y="73672"/>
                  </a:lnTo>
                  <a:lnTo>
                    <a:pt x="34683" y="76746"/>
                  </a:lnTo>
                  <a:lnTo>
                    <a:pt x="36944" y="76746"/>
                  </a:lnTo>
                  <a:lnTo>
                    <a:pt x="36944" y="89458"/>
                  </a:lnTo>
                  <a:lnTo>
                    <a:pt x="34480" y="89458"/>
                  </a:lnTo>
                  <a:lnTo>
                    <a:pt x="34480" y="92532"/>
                  </a:lnTo>
                  <a:lnTo>
                    <a:pt x="41452" y="92532"/>
                  </a:lnTo>
                  <a:lnTo>
                    <a:pt x="41452" y="89458"/>
                  </a:lnTo>
                  <a:close/>
                </a:path>
                <a:path w="143509" h="151765">
                  <a:moveTo>
                    <a:pt x="48425" y="203"/>
                  </a:moveTo>
                  <a:lnTo>
                    <a:pt x="40424" y="203"/>
                  </a:lnTo>
                  <a:lnTo>
                    <a:pt x="40424" y="10668"/>
                  </a:lnTo>
                  <a:lnTo>
                    <a:pt x="48425" y="10668"/>
                  </a:lnTo>
                  <a:lnTo>
                    <a:pt x="48425" y="8610"/>
                  </a:lnTo>
                  <a:lnTo>
                    <a:pt x="43713" y="8610"/>
                  </a:lnTo>
                  <a:lnTo>
                    <a:pt x="43713" y="6159"/>
                  </a:lnTo>
                  <a:lnTo>
                    <a:pt x="47828" y="6159"/>
                  </a:lnTo>
                  <a:lnTo>
                    <a:pt x="47828" y="4521"/>
                  </a:lnTo>
                  <a:lnTo>
                    <a:pt x="43713" y="4521"/>
                  </a:lnTo>
                  <a:lnTo>
                    <a:pt x="43713" y="2247"/>
                  </a:lnTo>
                  <a:lnTo>
                    <a:pt x="48425" y="2247"/>
                  </a:lnTo>
                  <a:lnTo>
                    <a:pt x="48425" y="203"/>
                  </a:lnTo>
                  <a:close/>
                </a:path>
                <a:path w="143509" h="151765">
                  <a:moveTo>
                    <a:pt x="53962" y="100139"/>
                  </a:moveTo>
                  <a:lnTo>
                    <a:pt x="51092" y="100139"/>
                  </a:lnTo>
                  <a:lnTo>
                    <a:pt x="51092" y="115938"/>
                  </a:lnTo>
                  <a:lnTo>
                    <a:pt x="46786" y="115938"/>
                  </a:lnTo>
                  <a:lnTo>
                    <a:pt x="46786" y="118592"/>
                  </a:lnTo>
                  <a:lnTo>
                    <a:pt x="51092" y="118592"/>
                  </a:lnTo>
                  <a:lnTo>
                    <a:pt x="51092" y="122085"/>
                  </a:lnTo>
                  <a:lnTo>
                    <a:pt x="53962" y="122085"/>
                  </a:lnTo>
                  <a:lnTo>
                    <a:pt x="53962" y="100139"/>
                  </a:lnTo>
                  <a:close/>
                </a:path>
                <a:path w="143509" h="151765">
                  <a:moveTo>
                    <a:pt x="53962" y="70586"/>
                  </a:moveTo>
                  <a:lnTo>
                    <a:pt x="51092" y="70586"/>
                  </a:lnTo>
                  <a:lnTo>
                    <a:pt x="51092" y="86385"/>
                  </a:lnTo>
                  <a:lnTo>
                    <a:pt x="46786" y="86385"/>
                  </a:lnTo>
                  <a:lnTo>
                    <a:pt x="46786" y="89268"/>
                  </a:lnTo>
                  <a:lnTo>
                    <a:pt x="51092" y="89268"/>
                  </a:lnTo>
                  <a:lnTo>
                    <a:pt x="51092" y="92735"/>
                  </a:lnTo>
                  <a:lnTo>
                    <a:pt x="53962" y="92951"/>
                  </a:lnTo>
                  <a:lnTo>
                    <a:pt x="53962" y="70586"/>
                  </a:lnTo>
                  <a:close/>
                </a:path>
                <a:path w="143509" h="151765">
                  <a:moveTo>
                    <a:pt x="57861" y="148551"/>
                  </a:moveTo>
                  <a:lnTo>
                    <a:pt x="53949" y="148551"/>
                  </a:lnTo>
                  <a:lnTo>
                    <a:pt x="53949" y="129260"/>
                  </a:lnTo>
                  <a:lnTo>
                    <a:pt x="51079" y="129260"/>
                  </a:lnTo>
                  <a:lnTo>
                    <a:pt x="51079" y="145072"/>
                  </a:lnTo>
                  <a:lnTo>
                    <a:pt x="46774" y="145072"/>
                  </a:lnTo>
                  <a:lnTo>
                    <a:pt x="46774" y="147942"/>
                  </a:lnTo>
                  <a:lnTo>
                    <a:pt x="51079" y="147942"/>
                  </a:lnTo>
                  <a:lnTo>
                    <a:pt x="51079" y="151434"/>
                  </a:lnTo>
                  <a:lnTo>
                    <a:pt x="57861" y="151434"/>
                  </a:lnTo>
                  <a:lnTo>
                    <a:pt x="57861" y="148551"/>
                  </a:lnTo>
                  <a:close/>
                </a:path>
                <a:path w="143509" h="151765">
                  <a:moveTo>
                    <a:pt x="57873" y="54368"/>
                  </a:moveTo>
                  <a:lnTo>
                    <a:pt x="51092" y="54368"/>
                  </a:lnTo>
                  <a:lnTo>
                    <a:pt x="51092" y="63195"/>
                  </a:lnTo>
                  <a:lnTo>
                    <a:pt x="53962" y="63195"/>
                  </a:lnTo>
                  <a:lnTo>
                    <a:pt x="53962" y="57035"/>
                  </a:lnTo>
                  <a:lnTo>
                    <a:pt x="57873" y="57035"/>
                  </a:lnTo>
                  <a:lnTo>
                    <a:pt x="57873" y="54368"/>
                  </a:lnTo>
                  <a:close/>
                </a:path>
                <a:path w="143509" h="151765">
                  <a:moveTo>
                    <a:pt x="59512" y="203"/>
                  </a:moveTo>
                  <a:lnTo>
                    <a:pt x="57264" y="203"/>
                  </a:lnTo>
                  <a:lnTo>
                    <a:pt x="57264" y="6565"/>
                  </a:lnTo>
                  <a:lnTo>
                    <a:pt x="53771" y="203"/>
                  </a:lnTo>
                  <a:lnTo>
                    <a:pt x="50279" y="203"/>
                  </a:lnTo>
                  <a:lnTo>
                    <a:pt x="50279" y="10668"/>
                  </a:lnTo>
                  <a:lnTo>
                    <a:pt x="52324" y="10668"/>
                  </a:lnTo>
                  <a:lnTo>
                    <a:pt x="52324" y="4089"/>
                  </a:lnTo>
                  <a:lnTo>
                    <a:pt x="56019" y="10668"/>
                  </a:lnTo>
                  <a:lnTo>
                    <a:pt x="59512" y="10668"/>
                  </a:lnTo>
                  <a:lnTo>
                    <a:pt x="59512" y="203"/>
                  </a:lnTo>
                  <a:close/>
                </a:path>
                <a:path w="143509" h="151765">
                  <a:moveTo>
                    <a:pt x="65862" y="109562"/>
                  </a:moveTo>
                  <a:lnTo>
                    <a:pt x="63398" y="109562"/>
                  </a:lnTo>
                  <a:lnTo>
                    <a:pt x="63398" y="100342"/>
                  </a:lnTo>
                  <a:lnTo>
                    <a:pt x="61150" y="100342"/>
                  </a:lnTo>
                  <a:lnTo>
                    <a:pt x="61150" y="109575"/>
                  </a:lnTo>
                  <a:lnTo>
                    <a:pt x="63385" y="109575"/>
                  </a:lnTo>
                  <a:lnTo>
                    <a:pt x="63385" y="112636"/>
                  </a:lnTo>
                  <a:lnTo>
                    <a:pt x="65862" y="112636"/>
                  </a:lnTo>
                  <a:lnTo>
                    <a:pt x="65862" y="109562"/>
                  </a:lnTo>
                  <a:close/>
                </a:path>
                <a:path w="143509" h="151765">
                  <a:moveTo>
                    <a:pt x="68110" y="112636"/>
                  </a:moveTo>
                  <a:lnTo>
                    <a:pt x="65862" y="112636"/>
                  </a:lnTo>
                  <a:lnTo>
                    <a:pt x="65862" y="115735"/>
                  </a:lnTo>
                  <a:lnTo>
                    <a:pt x="68110" y="115735"/>
                  </a:lnTo>
                  <a:lnTo>
                    <a:pt x="68110" y="112636"/>
                  </a:lnTo>
                  <a:close/>
                </a:path>
                <a:path w="143509" h="151765">
                  <a:moveTo>
                    <a:pt x="69557" y="5334"/>
                  </a:moveTo>
                  <a:lnTo>
                    <a:pt x="67106" y="4521"/>
                  </a:lnTo>
                  <a:lnTo>
                    <a:pt x="66687" y="4318"/>
                  </a:lnTo>
                  <a:lnTo>
                    <a:pt x="66281" y="4089"/>
                  </a:lnTo>
                  <a:lnTo>
                    <a:pt x="65036" y="3695"/>
                  </a:lnTo>
                  <a:lnTo>
                    <a:pt x="64236" y="2870"/>
                  </a:lnTo>
                  <a:lnTo>
                    <a:pt x="64236" y="2463"/>
                  </a:lnTo>
                  <a:lnTo>
                    <a:pt x="64846" y="1841"/>
                  </a:lnTo>
                  <a:lnTo>
                    <a:pt x="66687" y="1841"/>
                  </a:lnTo>
                  <a:lnTo>
                    <a:pt x="68351" y="2247"/>
                  </a:lnTo>
                  <a:lnTo>
                    <a:pt x="68745" y="2463"/>
                  </a:lnTo>
                  <a:lnTo>
                    <a:pt x="68745" y="1841"/>
                  </a:lnTo>
                  <a:lnTo>
                    <a:pt x="68745" y="406"/>
                  </a:lnTo>
                  <a:lnTo>
                    <a:pt x="67106" y="0"/>
                  </a:lnTo>
                  <a:lnTo>
                    <a:pt x="64236" y="0"/>
                  </a:lnTo>
                  <a:lnTo>
                    <a:pt x="61150" y="622"/>
                  </a:lnTo>
                  <a:lnTo>
                    <a:pt x="61150" y="5537"/>
                  </a:lnTo>
                  <a:lnTo>
                    <a:pt x="63614" y="6159"/>
                  </a:lnTo>
                  <a:lnTo>
                    <a:pt x="64643" y="6769"/>
                  </a:lnTo>
                  <a:lnTo>
                    <a:pt x="64236" y="6362"/>
                  </a:lnTo>
                  <a:lnTo>
                    <a:pt x="65659" y="7175"/>
                  </a:lnTo>
                  <a:lnTo>
                    <a:pt x="65874" y="7175"/>
                  </a:lnTo>
                  <a:lnTo>
                    <a:pt x="66471" y="7391"/>
                  </a:lnTo>
                  <a:lnTo>
                    <a:pt x="66471" y="8610"/>
                  </a:lnTo>
                  <a:lnTo>
                    <a:pt x="65468" y="8826"/>
                  </a:lnTo>
                  <a:lnTo>
                    <a:pt x="63817" y="8826"/>
                  </a:lnTo>
                  <a:lnTo>
                    <a:pt x="61366" y="8420"/>
                  </a:lnTo>
                  <a:lnTo>
                    <a:pt x="61366" y="10464"/>
                  </a:lnTo>
                  <a:lnTo>
                    <a:pt x="62395" y="10871"/>
                  </a:lnTo>
                  <a:lnTo>
                    <a:pt x="64846" y="10871"/>
                  </a:lnTo>
                  <a:lnTo>
                    <a:pt x="67322" y="11087"/>
                  </a:lnTo>
                  <a:lnTo>
                    <a:pt x="69557" y="9855"/>
                  </a:lnTo>
                  <a:lnTo>
                    <a:pt x="69557" y="8826"/>
                  </a:lnTo>
                  <a:lnTo>
                    <a:pt x="69557" y="6362"/>
                  </a:lnTo>
                  <a:lnTo>
                    <a:pt x="69557" y="5334"/>
                  </a:lnTo>
                  <a:close/>
                </a:path>
                <a:path w="143509" h="151765">
                  <a:moveTo>
                    <a:pt x="72212" y="148551"/>
                  </a:moveTo>
                  <a:lnTo>
                    <a:pt x="60515" y="148551"/>
                  </a:lnTo>
                  <a:lnTo>
                    <a:pt x="60515" y="151434"/>
                  </a:lnTo>
                  <a:lnTo>
                    <a:pt x="72212" y="151434"/>
                  </a:lnTo>
                  <a:lnTo>
                    <a:pt x="72212" y="148551"/>
                  </a:lnTo>
                  <a:close/>
                </a:path>
                <a:path w="143509" h="151765">
                  <a:moveTo>
                    <a:pt x="72224" y="54368"/>
                  </a:moveTo>
                  <a:lnTo>
                    <a:pt x="60528" y="54368"/>
                  </a:lnTo>
                  <a:lnTo>
                    <a:pt x="60528" y="57035"/>
                  </a:lnTo>
                  <a:lnTo>
                    <a:pt x="72224" y="57035"/>
                  </a:lnTo>
                  <a:lnTo>
                    <a:pt x="72224" y="54368"/>
                  </a:lnTo>
                  <a:close/>
                </a:path>
                <a:path w="143509" h="151765">
                  <a:moveTo>
                    <a:pt x="72847" y="115735"/>
                  </a:moveTo>
                  <a:lnTo>
                    <a:pt x="68110" y="115735"/>
                  </a:lnTo>
                  <a:lnTo>
                    <a:pt x="68110" y="118808"/>
                  </a:lnTo>
                  <a:lnTo>
                    <a:pt x="72847" y="118808"/>
                  </a:lnTo>
                  <a:lnTo>
                    <a:pt x="72847" y="115735"/>
                  </a:lnTo>
                  <a:close/>
                </a:path>
                <a:path w="143509" h="151765">
                  <a:moveTo>
                    <a:pt x="72847" y="74079"/>
                  </a:moveTo>
                  <a:lnTo>
                    <a:pt x="68110" y="74079"/>
                  </a:lnTo>
                  <a:lnTo>
                    <a:pt x="68110" y="77139"/>
                  </a:lnTo>
                  <a:lnTo>
                    <a:pt x="65862" y="77139"/>
                  </a:lnTo>
                  <a:lnTo>
                    <a:pt x="65862" y="80225"/>
                  </a:lnTo>
                  <a:lnTo>
                    <a:pt x="63385" y="80225"/>
                  </a:lnTo>
                  <a:lnTo>
                    <a:pt x="63385" y="83096"/>
                  </a:lnTo>
                  <a:lnTo>
                    <a:pt x="61150" y="83096"/>
                  </a:lnTo>
                  <a:lnTo>
                    <a:pt x="61150" y="92532"/>
                  </a:lnTo>
                  <a:lnTo>
                    <a:pt x="63398" y="92532"/>
                  </a:lnTo>
                  <a:lnTo>
                    <a:pt x="63398" y="83096"/>
                  </a:lnTo>
                  <a:lnTo>
                    <a:pt x="65862" y="83096"/>
                  </a:lnTo>
                  <a:lnTo>
                    <a:pt x="65862" y="80238"/>
                  </a:lnTo>
                  <a:lnTo>
                    <a:pt x="68110" y="80238"/>
                  </a:lnTo>
                  <a:lnTo>
                    <a:pt x="68110" y="77152"/>
                  </a:lnTo>
                  <a:lnTo>
                    <a:pt x="72847" y="77152"/>
                  </a:lnTo>
                  <a:lnTo>
                    <a:pt x="72847" y="74079"/>
                  </a:lnTo>
                  <a:close/>
                </a:path>
                <a:path w="143509" h="151765">
                  <a:moveTo>
                    <a:pt x="78181" y="80022"/>
                  </a:moveTo>
                  <a:lnTo>
                    <a:pt x="75730" y="80022"/>
                  </a:lnTo>
                  <a:lnTo>
                    <a:pt x="75730" y="92544"/>
                  </a:lnTo>
                  <a:lnTo>
                    <a:pt x="78181" y="92544"/>
                  </a:lnTo>
                  <a:lnTo>
                    <a:pt x="78181" y="80022"/>
                  </a:lnTo>
                  <a:close/>
                </a:path>
                <a:path w="143509" h="151765">
                  <a:moveTo>
                    <a:pt x="80213" y="115735"/>
                  </a:moveTo>
                  <a:lnTo>
                    <a:pt x="75501" y="115735"/>
                  </a:lnTo>
                  <a:lnTo>
                    <a:pt x="75501" y="118808"/>
                  </a:lnTo>
                  <a:lnTo>
                    <a:pt x="80213" y="118808"/>
                  </a:lnTo>
                  <a:lnTo>
                    <a:pt x="80213" y="115735"/>
                  </a:lnTo>
                  <a:close/>
                </a:path>
                <a:path w="143509" h="151765">
                  <a:moveTo>
                    <a:pt x="80213" y="74079"/>
                  </a:moveTo>
                  <a:lnTo>
                    <a:pt x="75501" y="74079"/>
                  </a:lnTo>
                  <a:lnTo>
                    <a:pt x="75501" y="77152"/>
                  </a:lnTo>
                  <a:lnTo>
                    <a:pt x="80213" y="77152"/>
                  </a:lnTo>
                  <a:lnTo>
                    <a:pt x="80213" y="74079"/>
                  </a:lnTo>
                  <a:close/>
                </a:path>
                <a:path w="143509" h="151765">
                  <a:moveTo>
                    <a:pt x="82270" y="100342"/>
                  </a:moveTo>
                  <a:lnTo>
                    <a:pt x="75501" y="100342"/>
                  </a:lnTo>
                  <a:lnTo>
                    <a:pt x="75501" y="103212"/>
                  </a:lnTo>
                  <a:lnTo>
                    <a:pt x="82270" y="103212"/>
                  </a:lnTo>
                  <a:lnTo>
                    <a:pt x="82270" y="100342"/>
                  </a:lnTo>
                  <a:close/>
                </a:path>
                <a:path w="143509" h="151765">
                  <a:moveTo>
                    <a:pt x="82486" y="112636"/>
                  </a:moveTo>
                  <a:lnTo>
                    <a:pt x="80225" y="112636"/>
                  </a:lnTo>
                  <a:lnTo>
                    <a:pt x="80225" y="115735"/>
                  </a:lnTo>
                  <a:lnTo>
                    <a:pt x="82486" y="115735"/>
                  </a:lnTo>
                  <a:lnTo>
                    <a:pt x="82486" y="112636"/>
                  </a:lnTo>
                  <a:close/>
                </a:path>
                <a:path w="143509" h="151765">
                  <a:moveTo>
                    <a:pt x="84937" y="80225"/>
                  </a:moveTo>
                  <a:lnTo>
                    <a:pt x="82486" y="80225"/>
                  </a:lnTo>
                  <a:lnTo>
                    <a:pt x="82486" y="77139"/>
                  </a:lnTo>
                  <a:lnTo>
                    <a:pt x="80225" y="77139"/>
                  </a:lnTo>
                  <a:lnTo>
                    <a:pt x="80225" y="80238"/>
                  </a:lnTo>
                  <a:lnTo>
                    <a:pt x="82486" y="80238"/>
                  </a:lnTo>
                  <a:lnTo>
                    <a:pt x="82486" y="83096"/>
                  </a:lnTo>
                  <a:lnTo>
                    <a:pt x="84937" y="83096"/>
                  </a:lnTo>
                  <a:lnTo>
                    <a:pt x="84937" y="80225"/>
                  </a:lnTo>
                  <a:close/>
                </a:path>
                <a:path w="143509" h="151765">
                  <a:moveTo>
                    <a:pt x="87007" y="148551"/>
                  </a:moveTo>
                  <a:lnTo>
                    <a:pt x="75107" y="148551"/>
                  </a:lnTo>
                  <a:lnTo>
                    <a:pt x="75107" y="151434"/>
                  </a:lnTo>
                  <a:lnTo>
                    <a:pt x="87007" y="151434"/>
                  </a:lnTo>
                  <a:lnTo>
                    <a:pt x="87007" y="148551"/>
                  </a:lnTo>
                  <a:close/>
                </a:path>
                <a:path w="143509" h="151765">
                  <a:moveTo>
                    <a:pt x="87007" y="54368"/>
                  </a:moveTo>
                  <a:lnTo>
                    <a:pt x="75107" y="54368"/>
                  </a:lnTo>
                  <a:lnTo>
                    <a:pt x="75107" y="57035"/>
                  </a:lnTo>
                  <a:lnTo>
                    <a:pt x="87007" y="57035"/>
                  </a:lnTo>
                  <a:lnTo>
                    <a:pt x="87007" y="54368"/>
                  </a:lnTo>
                  <a:close/>
                </a:path>
                <a:path w="143509" h="151765">
                  <a:moveTo>
                    <a:pt x="87198" y="100342"/>
                  </a:moveTo>
                  <a:lnTo>
                    <a:pt x="84937" y="100342"/>
                  </a:lnTo>
                  <a:lnTo>
                    <a:pt x="84937" y="109562"/>
                  </a:lnTo>
                  <a:lnTo>
                    <a:pt x="82486" y="109562"/>
                  </a:lnTo>
                  <a:lnTo>
                    <a:pt x="82486" y="112636"/>
                  </a:lnTo>
                  <a:lnTo>
                    <a:pt x="84937" y="112636"/>
                  </a:lnTo>
                  <a:lnTo>
                    <a:pt x="84937" y="109575"/>
                  </a:lnTo>
                  <a:lnTo>
                    <a:pt x="87198" y="109575"/>
                  </a:lnTo>
                  <a:lnTo>
                    <a:pt x="87198" y="100342"/>
                  </a:lnTo>
                  <a:close/>
                </a:path>
                <a:path w="143509" h="151765">
                  <a:moveTo>
                    <a:pt x="87198" y="83096"/>
                  </a:moveTo>
                  <a:lnTo>
                    <a:pt x="84937" y="83096"/>
                  </a:lnTo>
                  <a:lnTo>
                    <a:pt x="84937" y="92532"/>
                  </a:lnTo>
                  <a:lnTo>
                    <a:pt x="87198" y="92532"/>
                  </a:lnTo>
                  <a:lnTo>
                    <a:pt x="87198" y="83096"/>
                  </a:lnTo>
                  <a:close/>
                </a:path>
                <a:path w="143509" h="151765">
                  <a:moveTo>
                    <a:pt x="96837" y="54368"/>
                  </a:moveTo>
                  <a:lnTo>
                    <a:pt x="89852" y="54368"/>
                  </a:lnTo>
                  <a:lnTo>
                    <a:pt x="89852" y="57035"/>
                  </a:lnTo>
                  <a:lnTo>
                    <a:pt x="94170" y="57035"/>
                  </a:lnTo>
                  <a:lnTo>
                    <a:pt x="94170" y="63601"/>
                  </a:lnTo>
                  <a:lnTo>
                    <a:pt x="96837" y="63601"/>
                  </a:lnTo>
                  <a:lnTo>
                    <a:pt x="96837" y="54368"/>
                  </a:lnTo>
                  <a:close/>
                </a:path>
                <a:path w="143509" h="151765">
                  <a:moveTo>
                    <a:pt x="96850" y="129679"/>
                  </a:moveTo>
                  <a:lnTo>
                    <a:pt x="94183" y="129679"/>
                  </a:lnTo>
                  <a:lnTo>
                    <a:pt x="94183" y="148551"/>
                  </a:lnTo>
                  <a:lnTo>
                    <a:pt x="89865" y="148551"/>
                  </a:lnTo>
                  <a:lnTo>
                    <a:pt x="89865" y="151434"/>
                  </a:lnTo>
                  <a:lnTo>
                    <a:pt x="96850" y="151434"/>
                  </a:lnTo>
                  <a:lnTo>
                    <a:pt x="96850" y="129679"/>
                  </a:lnTo>
                  <a:close/>
                </a:path>
                <a:path w="143509" h="151765">
                  <a:moveTo>
                    <a:pt x="96850" y="70993"/>
                  </a:moveTo>
                  <a:lnTo>
                    <a:pt x="94183" y="70789"/>
                  </a:lnTo>
                  <a:lnTo>
                    <a:pt x="94183" y="93154"/>
                  </a:lnTo>
                  <a:lnTo>
                    <a:pt x="96850" y="93154"/>
                  </a:lnTo>
                  <a:lnTo>
                    <a:pt x="96850" y="70993"/>
                  </a:lnTo>
                  <a:close/>
                </a:path>
                <a:path w="143509" h="151765">
                  <a:moveTo>
                    <a:pt x="100558" y="109982"/>
                  </a:moveTo>
                  <a:lnTo>
                    <a:pt x="96850" y="109982"/>
                  </a:lnTo>
                  <a:lnTo>
                    <a:pt x="96850" y="100330"/>
                  </a:lnTo>
                  <a:lnTo>
                    <a:pt x="94183" y="100330"/>
                  </a:lnTo>
                  <a:lnTo>
                    <a:pt x="94183" y="122288"/>
                  </a:lnTo>
                  <a:lnTo>
                    <a:pt x="96850" y="122288"/>
                  </a:lnTo>
                  <a:lnTo>
                    <a:pt x="96850" y="112636"/>
                  </a:lnTo>
                  <a:lnTo>
                    <a:pt x="100558" y="112636"/>
                  </a:lnTo>
                  <a:lnTo>
                    <a:pt x="100558" y="109982"/>
                  </a:lnTo>
                  <a:close/>
                </a:path>
                <a:path w="143509" h="151765">
                  <a:moveTo>
                    <a:pt x="109359" y="110591"/>
                  </a:moveTo>
                  <a:lnTo>
                    <a:pt x="106921" y="110591"/>
                  </a:lnTo>
                  <a:lnTo>
                    <a:pt x="106921" y="113677"/>
                  </a:lnTo>
                  <a:lnTo>
                    <a:pt x="109359" y="113677"/>
                  </a:lnTo>
                  <a:lnTo>
                    <a:pt x="109359" y="110591"/>
                  </a:lnTo>
                  <a:close/>
                </a:path>
                <a:path w="143509" h="151765">
                  <a:moveTo>
                    <a:pt x="111633" y="119621"/>
                  </a:moveTo>
                  <a:lnTo>
                    <a:pt x="106921" y="119621"/>
                  </a:lnTo>
                  <a:lnTo>
                    <a:pt x="106921" y="122694"/>
                  </a:lnTo>
                  <a:lnTo>
                    <a:pt x="111633" y="122694"/>
                  </a:lnTo>
                  <a:lnTo>
                    <a:pt x="111633" y="119621"/>
                  </a:lnTo>
                  <a:close/>
                </a:path>
                <a:path w="143509" h="151765">
                  <a:moveTo>
                    <a:pt x="111633" y="113677"/>
                  </a:moveTo>
                  <a:lnTo>
                    <a:pt x="109359" y="113677"/>
                  </a:lnTo>
                  <a:lnTo>
                    <a:pt x="109359" y="116547"/>
                  </a:lnTo>
                  <a:lnTo>
                    <a:pt x="111633" y="116547"/>
                  </a:lnTo>
                  <a:lnTo>
                    <a:pt x="111633" y="113677"/>
                  </a:lnTo>
                  <a:close/>
                </a:path>
                <a:path w="143509" h="151765">
                  <a:moveTo>
                    <a:pt x="114084" y="116547"/>
                  </a:moveTo>
                  <a:lnTo>
                    <a:pt x="111633" y="116547"/>
                  </a:lnTo>
                  <a:lnTo>
                    <a:pt x="111633" y="119621"/>
                  </a:lnTo>
                  <a:lnTo>
                    <a:pt x="114084" y="119621"/>
                  </a:lnTo>
                  <a:lnTo>
                    <a:pt x="114084" y="116547"/>
                  </a:lnTo>
                  <a:close/>
                </a:path>
                <a:path w="143509" h="151765">
                  <a:moveTo>
                    <a:pt x="114084" y="100749"/>
                  </a:moveTo>
                  <a:lnTo>
                    <a:pt x="106908" y="100749"/>
                  </a:lnTo>
                  <a:lnTo>
                    <a:pt x="106908" y="103619"/>
                  </a:lnTo>
                  <a:lnTo>
                    <a:pt x="114084" y="103619"/>
                  </a:lnTo>
                  <a:lnTo>
                    <a:pt x="114084" y="100749"/>
                  </a:lnTo>
                  <a:close/>
                </a:path>
                <a:path w="143509" h="151765">
                  <a:moveTo>
                    <a:pt x="114706" y="60528"/>
                  </a:moveTo>
                  <a:lnTo>
                    <a:pt x="107505" y="60528"/>
                  </a:lnTo>
                  <a:lnTo>
                    <a:pt x="107505" y="63601"/>
                  </a:lnTo>
                  <a:lnTo>
                    <a:pt x="114706" y="63601"/>
                  </a:lnTo>
                  <a:lnTo>
                    <a:pt x="114706" y="60528"/>
                  </a:lnTo>
                  <a:close/>
                </a:path>
                <a:path w="143509" h="151765">
                  <a:moveTo>
                    <a:pt x="114706" y="50888"/>
                  </a:moveTo>
                  <a:lnTo>
                    <a:pt x="107505" y="50888"/>
                  </a:lnTo>
                  <a:lnTo>
                    <a:pt x="107505" y="53962"/>
                  </a:lnTo>
                  <a:lnTo>
                    <a:pt x="114706" y="53962"/>
                  </a:lnTo>
                  <a:lnTo>
                    <a:pt x="114706" y="50888"/>
                  </a:lnTo>
                  <a:close/>
                </a:path>
                <a:path w="143509" h="151765">
                  <a:moveTo>
                    <a:pt x="114706" y="41452"/>
                  </a:moveTo>
                  <a:lnTo>
                    <a:pt x="107505" y="41452"/>
                  </a:lnTo>
                  <a:lnTo>
                    <a:pt x="107505" y="44526"/>
                  </a:lnTo>
                  <a:lnTo>
                    <a:pt x="114706" y="44526"/>
                  </a:lnTo>
                  <a:lnTo>
                    <a:pt x="114706" y="41452"/>
                  </a:lnTo>
                  <a:close/>
                </a:path>
                <a:path w="143509" h="151765">
                  <a:moveTo>
                    <a:pt x="116344" y="119634"/>
                  </a:moveTo>
                  <a:lnTo>
                    <a:pt x="114084" y="119634"/>
                  </a:lnTo>
                  <a:lnTo>
                    <a:pt x="114084" y="122694"/>
                  </a:lnTo>
                  <a:lnTo>
                    <a:pt x="116344" y="122694"/>
                  </a:lnTo>
                  <a:lnTo>
                    <a:pt x="116344" y="119634"/>
                  </a:lnTo>
                  <a:close/>
                </a:path>
                <a:path w="143509" h="151765">
                  <a:moveTo>
                    <a:pt x="128041" y="119621"/>
                  </a:moveTo>
                  <a:lnTo>
                    <a:pt x="125984" y="119621"/>
                  </a:lnTo>
                  <a:lnTo>
                    <a:pt x="125984" y="100749"/>
                  </a:lnTo>
                  <a:lnTo>
                    <a:pt x="123723" y="100749"/>
                  </a:lnTo>
                  <a:lnTo>
                    <a:pt x="123723" y="104025"/>
                  </a:lnTo>
                  <a:lnTo>
                    <a:pt x="121272" y="104025"/>
                  </a:lnTo>
                  <a:lnTo>
                    <a:pt x="121272" y="106908"/>
                  </a:lnTo>
                  <a:lnTo>
                    <a:pt x="123723" y="106908"/>
                  </a:lnTo>
                  <a:lnTo>
                    <a:pt x="123723" y="119621"/>
                  </a:lnTo>
                  <a:lnTo>
                    <a:pt x="121056" y="119621"/>
                  </a:lnTo>
                  <a:lnTo>
                    <a:pt x="121056" y="122694"/>
                  </a:lnTo>
                  <a:lnTo>
                    <a:pt x="128041" y="122694"/>
                  </a:lnTo>
                  <a:lnTo>
                    <a:pt x="128041" y="119621"/>
                  </a:lnTo>
                  <a:close/>
                </a:path>
                <a:path w="143509" h="151765">
                  <a:moveTo>
                    <a:pt x="129057" y="48018"/>
                  </a:moveTo>
                  <a:lnTo>
                    <a:pt x="126606" y="48018"/>
                  </a:lnTo>
                  <a:lnTo>
                    <a:pt x="126606" y="51092"/>
                  </a:lnTo>
                  <a:lnTo>
                    <a:pt x="129057" y="51092"/>
                  </a:lnTo>
                  <a:lnTo>
                    <a:pt x="129057" y="48018"/>
                  </a:lnTo>
                  <a:close/>
                </a:path>
                <a:path w="143509" h="151765">
                  <a:moveTo>
                    <a:pt x="129070" y="41452"/>
                  </a:moveTo>
                  <a:lnTo>
                    <a:pt x="121894" y="41452"/>
                  </a:lnTo>
                  <a:lnTo>
                    <a:pt x="121894" y="44526"/>
                  </a:lnTo>
                  <a:lnTo>
                    <a:pt x="129070" y="44526"/>
                  </a:lnTo>
                  <a:lnTo>
                    <a:pt x="129070" y="41452"/>
                  </a:lnTo>
                  <a:close/>
                </a:path>
                <a:path w="143509" h="151765">
                  <a:moveTo>
                    <a:pt x="131533" y="44526"/>
                  </a:moveTo>
                  <a:lnTo>
                    <a:pt x="129070" y="44526"/>
                  </a:lnTo>
                  <a:lnTo>
                    <a:pt x="129070" y="60528"/>
                  </a:lnTo>
                  <a:lnTo>
                    <a:pt x="121894" y="60528"/>
                  </a:lnTo>
                  <a:lnTo>
                    <a:pt x="121894" y="57238"/>
                  </a:lnTo>
                  <a:lnTo>
                    <a:pt x="124345" y="57238"/>
                  </a:lnTo>
                  <a:lnTo>
                    <a:pt x="124345" y="54178"/>
                  </a:lnTo>
                  <a:lnTo>
                    <a:pt x="126606" y="54178"/>
                  </a:lnTo>
                  <a:lnTo>
                    <a:pt x="126606" y="51092"/>
                  </a:lnTo>
                  <a:lnTo>
                    <a:pt x="124345" y="51092"/>
                  </a:lnTo>
                  <a:lnTo>
                    <a:pt x="124345" y="54165"/>
                  </a:lnTo>
                  <a:lnTo>
                    <a:pt x="121894" y="54165"/>
                  </a:lnTo>
                  <a:lnTo>
                    <a:pt x="121894" y="44526"/>
                  </a:lnTo>
                  <a:lnTo>
                    <a:pt x="119634" y="44526"/>
                  </a:lnTo>
                  <a:lnTo>
                    <a:pt x="119634" y="60540"/>
                  </a:lnTo>
                  <a:lnTo>
                    <a:pt x="121894" y="60540"/>
                  </a:lnTo>
                  <a:lnTo>
                    <a:pt x="121894" y="63601"/>
                  </a:lnTo>
                  <a:lnTo>
                    <a:pt x="129070" y="63601"/>
                  </a:lnTo>
                  <a:lnTo>
                    <a:pt x="129070" y="60540"/>
                  </a:lnTo>
                  <a:lnTo>
                    <a:pt x="131533" y="60540"/>
                  </a:lnTo>
                  <a:lnTo>
                    <a:pt x="131533" y="44526"/>
                  </a:lnTo>
                  <a:close/>
                </a:path>
                <a:path w="143509" h="151765">
                  <a:moveTo>
                    <a:pt x="138696" y="44729"/>
                  </a:moveTo>
                  <a:lnTo>
                    <a:pt x="136448" y="44729"/>
                  </a:lnTo>
                  <a:lnTo>
                    <a:pt x="136448" y="47802"/>
                  </a:lnTo>
                  <a:lnTo>
                    <a:pt x="138696" y="47802"/>
                  </a:lnTo>
                  <a:lnTo>
                    <a:pt x="138696" y="44729"/>
                  </a:lnTo>
                  <a:close/>
                </a:path>
                <a:path w="143509" h="151765">
                  <a:moveTo>
                    <a:pt x="143217" y="60528"/>
                  </a:moveTo>
                  <a:lnTo>
                    <a:pt x="141173" y="60528"/>
                  </a:lnTo>
                  <a:lnTo>
                    <a:pt x="141173" y="41452"/>
                  </a:lnTo>
                  <a:lnTo>
                    <a:pt x="138709" y="41452"/>
                  </a:lnTo>
                  <a:lnTo>
                    <a:pt x="138709" y="60528"/>
                  </a:lnTo>
                  <a:lnTo>
                    <a:pt x="136245" y="60528"/>
                  </a:lnTo>
                  <a:lnTo>
                    <a:pt x="136245" y="63601"/>
                  </a:lnTo>
                  <a:lnTo>
                    <a:pt x="143217" y="63601"/>
                  </a:lnTo>
                  <a:lnTo>
                    <a:pt x="143217" y="60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451079" y="1494027"/>
              <a:ext cx="113664" cy="109855"/>
            </a:xfrm>
            <a:custGeom>
              <a:avLst/>
              <a:gdLst/>
              <a:ahLst/>
              <a:cxnLst/>
              <a:rect l="l" t="t" r="r" b="b"/>
              <a:pathLst>
                <a:path w="113665" h="109855">
                  <a:moveTo>
                    <a:pt x="4737" y="94386"/>
                  </a:moveTo>
                  <a:lnTo>
                    <a:pt x="2260" y="94386"/>
                  </a:lnTo>
                  <a:lnTo>
                    <a:pt x="2260" y="87604"/>
                  </a:lnTo>
                  <a:lnTo>
                    <a:pt x="0" y="87604"/>
                  </a:lnTo>
                  <a:lnTo>
                    <a:pt x="0" y="109562"/>
                  </a:lnTo>
                  <a:lnTo>
                    <a:pt x="2260" y="109562"/>
                  </a:lnTo>
                  <a:lnTo>
                    <a:pt x="2260" y="97256"/>
                  </a:lnTo>
                  <a:lnTo>
                    <a:pt x="4737" y="97256"/>
                  </a:lnTo>
                  <a:lnTo>
                    <a:pt x="4737" y="94386"/>
                  </a:lnTo>
                  <a:close/>
                </a:path>
                <a:path w="113665" h="109855">
                  <a:moveTo>
                    <a:pt x="4737" y="64833"/>
                  </a:moveTo>
                  <a:lnTo>
                    <a:pt x="2260" y="64833"/>
                  </a:lnTo>
                  <a:lnTo>
                    <a:pt x="2260" y="58267"/>
                  </a:lnTo>
                  <a:lnTo>
                    <a:pt x="0" y="58267"/>
                  </a:lnTo>
                  <a:lnTo>
                    <a:pt x="0" y="80225"/>
                  </a:lnTo>
                  <a:lnTo>
                    <a:pt x="2260" y="80225"/>
                  </a:lnTo>
                  <a:lnTo>
                    <a:pt x="2260" y="67906"/>
                  </a:lnTo>
                  <a:lnTo>
                    <a:pt x="4737" y="67906"/>
                  </a:lnTo>
                  <a:lnTo>
                    <a:pt x="4737" y="64833"/>
                  </a:lnTo>
                  <a:close/>
                </a:path>
                <a:path w="113665" h="109855">
                  <a:moveTo>
                    <a:pt x="11696" y="87604"/>
                  </a:moveTo>
                  <a:lnTo>
                    <a:pt x="9448" y="87604"/>
                  </a:lnTo>
                  <a:lnTo>
                    <a:pt x="9448" y="100330"/>
                  </a:lnTo>
                  <a:lnTo>
                    <a:pt x="6985" y="100330"/>
                  </a:lnTo>
                  <a:lnTo>
                    <a:pt x="6985" y="97256"/>
                  </a:lnTo>
                  <a:lnTo>
                    <a:pt x="4737" y="97256"/>
                  </a:lnTo>
                  <a:lnTo>
                    <a:pt x="4737" y="100342"/>
                  </a:lnTo>
                  <a:lnTo>
                    <a:pt x="6972" y="100342"/>
                  </a:lnTo>
                  <a:lnTo>
                    <a:pt x="6972" y="103403"/>
                  </a:lnTo>
                  <a:lnTo>
                    <a:pt x="9448" y="103403"/>
                  </a:lnTo>
                  <a:lnTo>
                    <a:pt x="9448" y="109562"/>
                  </a:lnTo>
                  <a:lnTo>
                    <a:pt x="11696" y="109562"/>
                  </a:lnTo>
                  <a:lnTo>
                    <a:pt x="11696" y="87604"/>
                  </a:lnTo>
                  <a:close/>
                </a:path>
                <a:path w="113665" h="109855">
                  <a:moveTo>
                    <a:pt x="11696" y="58267"/>
                  </a:moveTo>
                  <a:lnTo>
                    <a:pt x="9448" y="58267"/>
                  </a:lnTo>
                  <a:lnTo>
                    <a:pt x="9448" y="70980"/>
                  </a:lnTo>
                  <a:lnTo>
                    <a:pt x="6985" y="70980"/>
                  </a:lnTo>
                  <a:lnTo>
                    <a:pt x="6985" y="67906"/>
                  </a:lnTo>
                  <a:lnTo>
                    <a:pt x="4737" y="67906"/>
                  </a:lnTo>
                  <a:lnTo>
                    <a:pt x="4737" y="70980"/>
                  </a:lnTo>
                  <a:lnTo>
                    <a:pt x="6972" y="70980"/>
                  </a:lnTo>
                  <a:lnTo>
                    <a:pt x="6972" y="74053"/>
                  </a:lnTo>
                  <a:lnTo>
                    <a:pt x="9448" y="74053"/>
                  </a:lnTo>
                  <a:lnTo>
                    <a:pt x="9448" y="80225"/>
                  </a:lnTo>
                  <a:lnTo>
                    <a:pt x="11696" y="80225"/>
                  </a:lnTo>
                  <a:lnTo>
                    <a:pt x="11696" y="58267"/>
                  </a:lnTo>
                  <a:close/>
                </a:path>
                <a:path w="113665" h="109855">
                  <a:moveTo>
                    <a:pt x="16827" y="67906"/>
                  </a:moveTo>
                  <a:lnTo>
                    <a:pt x="14376" y="67906"/>
                  </a:lnTo>
                  <a:lnTo>
                    <a:pt x="14376" y="77355"/>
                  </a:lnTo>
                  <a:lnTo>
                    <a:pt x="16827" y="77355"/>
                  </a:lnTo>
                  <a:lnTo>
                    <a:pt x="16827" y="67906"/>
                  </a:lnTo>
                  <a:close/>
                </a:path>
                <a:path w="113665" h="109855">
                  <a:moveTo>
                    <a:pt x="23799" y="94386"/>
                  </a:moveTo>
                  <a:lnTo>
                    <a:pt x="16827" y="94386"/>
                  </a:lnTo>
                  <a:lnTo>
                    <a:pt x="16827" y="97256"/>
                  </a:lnTo>
                  <a:lnTo>
                    <a:pt x="23799" y="97256"/>
                  </a:lnTo>
                  <a:lnTo>
                    <a:pt x="23799" y="94386"/>
                  </a:lnTo>
                  <a:close/>
                </a:path>
                <a:path w="113665" h="109855">
                  <a:moveTo>
                    <a:pt x="23799" y="77355"/>
                  </a:moveTo>
                  <a:lnTo>
                    <a:pt x="16827" y="77355"/>
                  </a:lnTo>
                  <a:lnTo>
                    <a:pt x="16827" y="80441"/>
                  </a:lnTo>
                  <a:lnTo>
                    <a:pt x="23799" y="80441"/>
                  </a:lnTo>
                  <a:lnTo>
                    <a:pt x="23799" y="77355"/>
                  </a:lnTo>
                  <a:close/>
                </a:path>
                <a:path w="113665" h="109855">
                  <a:moveTo>
                    <a:pt x="23799" y="64833"/>
                  </a:moveTo>
                  <a:lnTo>
                    <a:pt x="16827" y="64833"/>
                  </a:lnTo>
                  <a:lnTo>
                    <a:pt x="16827" y="67906"/>
                  </a:lnTo>
                  <a:lnTo>
                    <a:pt x="23799" y="67906"/>
                  </a:lnTo>
                  <a:lnTo>
                    <a:pt x="23799" y="64833"/>
                  </a:lnTo>
                  <a:close/>
                </a:path>
                <a:path w="113665" h="109855">
                  <a:moveTo>
                    <a:pt x="26276" y="97256"/>
                  </a:moveTo>
                  <a:lnTo>
                    <a:pt x="23799" y="97256"/>
                  </a:lnTo>
                  <a:lnTo>
                    <a:pt x="23799" y="106692"/>
                  </a:lnTo>
                  <a:lnTo>
                    <a:pt x="16827" y="106692"/>
                  </a:lnTo>
                  <a:lnTo>
                    <a:pt x="16827" y="97256"/>
                  </a:lnTo>
                  <a:lnTo>
                    <a:pt x="14376" y="97256"/>
                  </a:lnTo>
                  <a:lnTo>
                    <a:pt x="14376" y="106705"/>
                  </a:lnTo>
                  <a:lnTo>
                    <a:pt x="16827" y="106705"/>
                  </a:lnTo>
                  <a:lnTo>
                    <a:pt x="16827" y="109766"/>
                  </a:lnTo>
                  <a:lnTo>
                    <a:pt x="23799" y="109766"/>
                  </a:lnTo>
                  <a:lnTo>
                    <a:pt x="23799" y="106705"/>
                  </a:lnTo>
                  <a:lnTo>
                    <a:pt x="26276" y="106705"/>
                  </a:lnTo>
                  <a:lnTo>
                    <a:pt x="26276" y="97256"/>
                  </a:lnTo>
                  <a:close/>
                </a:path>
                <a:path w="113665" h="109855">
                  <a:moveTo>
                    <a:pt x="26276" y="67906"/>
                  </a:moveTo>
                  <a:lnTo>
                    <a:pt x="23799" y="67906"/>
                  </a:lnTo>
                  <a:lnTo>
                    <a:pt x="23799" y="77355"/>
                  </a:lnTo>
                  <a:lnTo>
                    <a:pt x="26276" y="77355"/>
                  </a:lnTo>
                  <a:lnTo>
                    <a:pt x="26276" y="67906"/>
                  </a:lnTo>
                  <a:close/>
                </a:path>
                <a:path w="113665" h="109855">
                  <a:moveTo>
                    <a:pt x="35293" y="70586"/>
                  </a:moveTo>
                  <a:lnTo>
                    <a:pt x="33020" y="70586"/>
                  </a:lnTo>
                  <a:lnTo>
                    <a:pt x="33020" y="74053"/>
                  </a:lnTo>
                  <a:lnTo>
                    <a:pt x="30568" y="74053"/>
                  </a:lnTo>
                  <a:lnTo>
                    <a:pt x="30568" y="77343"/>
                  </a:lnTo>
                  <a:lnTo>
                    <a:pt x="33020" y="77343"/>
                  </a:lnTo>
                  <a:lnTo>
                    <a:pt x="33020" y="74066"/>
                  </a:lnTo>
                  <a:lnTo>
                    <a:pt x="35293" y="74066"/>
                  </a:lnTo>
                  <a:lnTo>
                    <a:pt x="35293" y="70586"/>
                  </a:lnTo>
                  <a:close/>
                </a:path>
                <a:path w="113665" h="109855">
                  <a:moveTo>
                    <a:pt x="35902" y="93967"/>
                  </a:moveTo>
                  <a:lnTo>
                    <a:pt x="33451" y="93967"/>
                  </a:lnTo>
                  <a:lnTo>
                    <a:pt x="33451" y="97053"/>
                  </a:lnTo>
                  <a:lnTo>
                    <a:pt x="35902" y="97053"/>
                  </a:lnTo>
                  <a:lnTo>
                    <a:pt x="35902" y="93967"/>
                  </a:lnTo>
                  <a:close/>
                </a:path>
                <a:path w="113665" h="109855">
                  <a:moveTo>
                    <a:pt x="37744" y="67297"/>
                  </a:moveTo>
                  <a:lnTo>
                    <a:pt x="35293" y="67297"/>
                  </a:lnTo>
                  <a:lnTo>
                    <a:pt x="35293" y="70573"/>
                  </a:lnTo>
                  <a:lnTo>
                    <a:pt x="37744" y="70573"/>
                  </a:lnTo>
                  <a:lnTo>
                    <a:pt x="37744" y="67297"/>
                  </a:lnTo>
                  <a:close/>
                </a:path>
                <a:path w="113665" h="109855">
                  <a:moveTo>
                    <a:pt x="38163" y="106692"/>
                  </a:moveTo>
                  <a:lnTo>
                    <a:pt x="31191" y="106692"/>
                  </a:lnTo>
                  <a:lnTo>
                    <a:pt x="31191" y="103619"/>
                  </a:lnTo>
                  <a:lnTo>
                    <a:pt x="28727" y="103619"/>
                  </a:lnTo>
                  <a:lnTo>
                    <a:pt x="28727" y="106705"/>
                  </a:lnTo>
                  <a:lnTo>
                    <a:pt x="31191" y="106705"/>
                  </a:lnTo>
                  <a:lnTo>
                    <a:pt x="31191" y="109766"/>
                  </a:lnTo>
                  <a:lnTo>
                    <a:pt x="38163" y="109766"/>
                  </a:lnTo>
                  <a:lnTo>
                    <a:pt x="38163" y="106692"/>
                  </a:lnTo>
                  <a:close/>
                </a:path>
                <a:path w="113665" h="109855">
                  <a:moveTo>
                    <a:pt x="38163" y="97053"/>
                  </a:moveTo>
                  <a:lnTo>
                    <a:pt x="35902" y="97053"/>
                  </a:lnTo>
                  <a:lnTo>
                    <a:pt x="35902" y="100126"/>
                  </a:lnTo>
                  <a:lnTo>
                    <a:pt x="38163" y="100126"/>
                  </a:lnTo>
                  <a:lnTo>
                    <a:pt x="38163" y="97053"/>
                  </a:lnTo>
                  <a:close/>
                </a:path>
                <a:path w="113665" h="109855">
                  <a:moveTo>
                    <a:pt x="40005" y="77355"/>
                  </a:moveTo>
                  <a:lnTo>
                    <a:pt x="28917" y="77355"/>
                  </a:lnTo>
                  <a:lnTo>
                    <a:pt x="28917" y="80441"/>
                  </a:lnTo>
                  <a:lnTo>
                    <a:pt x="40005" y="80441"/>
                  </a:lnTo>
                  <a:lnTo>
                    <a:pt x="40005" y="77355"/>
                  </a:lnTo>
                  <a:close/>
                </a:path>
                <a:path w="113665" h="109855">
                  <a:moveTo>
                    <a:pt x="40005" y="61556"/>
                  </a:moveTo>
                  <a:lnTo>
                    <a:pt x="37744" y="61556"/>
                  </a:lnTo>
                  <a:lnTo>
                    <a:pt x="37744" y="58470"/>
                  </a:lnTo>
                  <a:lnTo>
                    <a:pt x="31178" y="58470"/>
                  </a:lnTo>
                  <a:lnTo>
                    <a:pt x="31178" y="61556"/>
                  </a:lnTo>
                  <a:lnTo>
                    <a:pt x="28727" y="61556"/>
                  </a:lnTo>
                  <a:lnTo>
                    <a:pt x="28727" y="64630"/>
                  </a:lnTo>
                  <a:lnTo>
                    <a:pt x="31191" y="64630"/>
                  </a:lnTo>
                  <a:lnTo>
                    <a:pt x="31191" y="61569"/>
                  </a:lnTo>
                  <a:lnTo>
                    <a:pt x="37744" y="61569"/>
                  </a:lnTo>
                  <a:lnTo>
                    <a:pt x="37744" y="67297"/>
                  </a:lnTo>
                  <a:lnTo>
                    <a:pt x="40005" y="67297"/>
                  </a:lnTo>
                  <a:lnTo>
                    <a:pt x="40005" y="61556"/>
                  </a:lnTo>
                  <a:close/>
                </a:path>
                <a:path w="113665" h="109855">
                  <a:moveTo>
                    <a:pt x="40220" y="88023"/>
                  </a:moveTo>
                  <a:lnTo>
                    <a:pt x="28917" y="88023"/>
                  </a:lnTo>
                  <a:lnTo>
                    <a:pt x="28917" y="91097"/>
                  </a:lnTo>
                  <a:lnTo>
                    <a:pt x="35902" y="91097"/>
                  </a:lnTo>
                  <a:lnTo>
                    <a:pt x="35902" y="93967"/>
                  </a:lnTo>
                  <a:lnTo>
                    <a:pt x="38163" y="93967"/>
                  </a:lnTo>
                  <a:lnTo>
                    <a:pt x="38163" y="91097"/>
                  </a:lnTo>
                  <a:lnTo>
                    <a:pt x="40220" y="91097"/>
                  </a:lnTo>
                  <a:lnTo>
                    <a:pt x="40220" y="88023"/>
                  </a:lnTo>
                  <a:close/>
                </a:path>
                <a:path w="113665" h="109855">
                  <a:moveTo>
                    <a:pt x="40614" y="100126"/>
                  </a:moveTo>
                  <a:lnTo>
                    <a:pt x="38163" y="100126"/>
                  </a:lnTo>
                  <a:lnTo>
                    <a:pt x="38163" y="106692"/>
                  </a:lnTo>
                  <a:lnTo>
                    <a:pt x="40614" y="106692"/>
                  </a:lnTo>
                  <a:lnTo>
                    <a:pt x="40614" y="100126"/>
                  </a:lnTo>
                  <a:close/>
                </a:path>
                <a:path w="113665" h="109855">
                  <a:moveTo>
                    <a:pt x="104228" y="0"/>
                  </a:moveTo>
                  <a:lnTo>
                    <a:pt x="101981" y="0"/>
                  </a:lnTo>
                  <a:lnTo>
                    <a:pt x="101981" y="22148"/>
                  </a:lnTo>
                  <a:lnTo>
                    <a:pt x="104228" y="22148"/>
                  </a:lnTo>
                  <a:lnTo>
                    <a:pt x="104228" y="0"/>
                  </a:lnTo>
                  <a:close/>
                </a:path>
                <a:path w="113665" h="109855">
                  <a:moveTo>
                    <a:pt x="106070" y="69138"/>
                  </a:moveTo>
                  <a:lnTo>
                    <a:pt x="103632" y="69138"/>
                  </a:lnTo>
                  <a:lnTo>
                    <a:pt x="103632" y="62382"/>
                  </a:lnTo>
                  <a:lnTo>
                    <a:pt x="101358" y="62382"/>
                  </a:lnTo>
                  <a:lnTo>
                    <a:pt x="101358" y="78181"/>
                  </a:lnTo>
                  <a:lnTo>
                    <a:pt x="103632" y="78181"/>
                  </a:lnTo>
                  <a:lnTo>
                    <a:pt x="103632" y="72224"/>
                  </a:lnTo>
                  <a:lnTo>
                    <a:pt x="106070" y="72224"/>
                  </a:lnTo>
                  <a:lnTo>
                    <a:pt x="106070" y="69138"/>
                  </a:lnTo>
                  <a:close/>
                </a:path>
                <a:path w="113665" h="109855">
                  <a:moveTo>
                    <a:pt x="113055" y="62382"/>
                  </a:moveTo>
                  <a:lnTo>
                    <a:pt x="110794" y="62382"/>
                  </a:lnTo>
                  <a:lnTo>
                    <a:pt x="110794" y="75095"/>
                  </a:lnTo>
                  <a:lnTo>
                    <a:pt x="113055" y="75095"/>
                  </a:lnTo>
                  <a:lnTo>
                    <a:pt x="113055" y="62382"/>
                  </a:lnTo>
                  <a:close/>
                </a:path>
                <a:path w="113665" h="109855">
                  <a:moveTo>
                    <a:pt x="113665" y="12496"/>
                  </a:moveTo>
                  <a:lnTo>
                    <a:pt x="111417" y="12496"/>
                  </a:lnTo>
                  <a:lnTo>
                    <a:pt x="111417" y="19075"/>
                  </a:lnTo>
                  <a:lnTo>
                    <a:pt x="113665" y="19075"/>
                  </a:lnTo>
                  <a:lnTo>
                    <a:pt x="113665" y="12496"/>
                  </a:lnTo>
                  <a:close/>
                </a:path>
                <a:path w="113665" h="109855">
                  <a:moveTo>
                    <a:pt x="113665" y="3073"/>
                  </a:moveTo>
                  <a:lnTo>
                    <a:pt x="111417" y="3073"/>
                  </a:lnTo>
                  <a:lnTo>
                    <a:pt x="111417" y="9436"/>
                  </a:lnTo>
                  <a:lnTo>
                    <a:pt x="113665" y="9436"/>
                  </a:lnTo>
                  <a:lnTo>
                    <a:pt x="113665" y="30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441833" y="1338693"/>
              <a:ext cx="295910" cy="354965"/>
            </a:xfrm>
            <a:custGeom>
              <a:avLst/>
              <a:gdLst/>
              <a:ahLst/>
              <a:cxnLst/>
              <a:rect l="l" t="t" r="r" b="b"/>
              <a:pathLst>
                <a:path w="295909" h="354964">
                  <a:moveTo>
                    <a:pt x="8623" y="305739"/>
                  </a:moveTo>
                  <a:lnTo>
                    <a:pt x="2044" y="305739"/>
                  </a:lnTo>
                  <a:lnTo>
                    <a:pt x="2044" y="290957"/>
                  </a:lnTo>
                  <a:lnTo>
                    <a:pt x="0" y="290957"/>
                  </a:lnTo>
                  <a:lnTo>
                    <a:pt x="0" y="307581"/>
                  </a:lnTo>
                  <a:lnTo>
                    <a:pt x="8623" y="307784"/>
                  </a:lnTo>
                  <a:lnTo>
                    <a:pt x="8623" y="305739"/>
                  </a:lnTo>
                  <a:close/>
                </a:path>
                <a:path w="295909" h="354964">
                  <a:moveTo>
                    <a:pt x="20332" y="340207"/>
                  </a:moveTo>
                  <a:lnTo>
                    <a:pt x="18897" y="337743"/>
                  </a:lnTo>
                  <a:lnTo>
                    <a:pt x="18059" y="337743"/>
                  </a:lnTo>
                  <a:lnTo>
                    <a:pt x="18059" y="341236"/>
                  </a:lnTo>
                  <a:lnTo>
                    <a:pt x="18059" y="344716"/>
                  </a:lnTo>
                  <a:lnTo>
                    <a:pt x="17449" y="346773"/>
                  </a:lnTo>
                  <a:lnTo>
                    <a:pt x="15405" y="346570"/>
                  </a:lnTo>
                  <a:lnTo>
                    <a:pt x="13347" y="346570"/>
                  </a:lnTo>
                  <a:lnTo>
                    <a:pt x="12966" y="344716"/>
                  </a:lnTo>
                  <a:lnTo>
                    <a:pt x="12928" y="341236"/>
                  </a:lnTo>
                  <a:lnTo>
                    <a:pt x="13347" y="339178"/>
                  </a:lnTo>
                  <a:lnTo>
                    <a:pt x="15405" y="339178"/>
                  </a:lnTo>
                  <a:lnTo>
                    <a:pt x="17665" y="339394"/>
                  </a:lnTo>
                  <a:lnTo>
                    <a:pt x="18059" y="341236"/>
                  </a:lnTo>
                  <a:lnTo>
                    <a:pt x="18059" y="337743"/>
                  </a:lnTo>
                  <a:lnTo>
                    <a:pt x="15405" y="337743"/>
                  </a:lnTo>
                  <a:lnTo>
                    <a:pt x="12103" y="337540"/>
                  </a:lnTo>
                  <a:lnTo>
                    <a:pt x="10477" y="339801"/>
                  </a:lnTo>
                  <a:lnTo>
                    <a:pt x="10477" y="345744"/>
                  </a:lnTo>
                  <a:lnTo>
                    <a:pt x="12103" y="348005"/>
                  </a:lnTo>
                  <a:lnTo>
                    <a:pt x="15405" y="348208"/>
                  </a:lnTo>
                  <a:lnTo>
                    <a:pt x="18897" y="348208"/>
                  </a:lnTo>
                  <a:lnTo>
                    <a:pt x="19888" y="346773"/>
                  </a:lnTo>
                  <a:lnTo>
                    <a:pt x="20332" y="346151"/>
                  </a:lnTo>
                  <a:lnTo>
                    <a:pt x="20332" y="340207"/>
                  </a:lnTo>
                  <a:close/>
                </a:path>
                <a:path w="295909" h="354964">
                  <a:moveTo>
                    <a:pt x="23622" y="304495"/>
                  </a:moveTo>
                  <a:lnTo>
                    <a:pt x="23495" y="294652"/>
                  </a:lnTo>
                  <a:lnTo>
                    <a:pt x="21361" y="290957"/>
                  </a:lnTo>
                  <a:lnTo>
                    <a:pt x="21361" y="303060"/>
                  </a:lnTo>
                  <a:lnTo>
                    <a:pt x="20523" y="306349"/>
                  </a:lnTo>
                  <a:lnTo>
                    <a:pt x="16827" y="306349"/>
                  </a:lnTo>
                  <a:lnTo>
                    <a:pt x="13347" y="306146"/>
                  </a:lnTo>
                  <a:lnTo>
                    <a:pt x="12534" y="303060"/>
                  </a:lnTo>
                  <a:lnTo>
                    <a:pt x="12534" y="295884"/>
                  </a:lnTo>
                  <a:lnTo>
                    <a:pt x="13347" y="292811"/>
                  </a:lnTo>
                  <a:lnTo>
                    <a:pt x="16827" y="292811"/>
                  </a:lnTo>
                  <a:lnTo>
                    <a:pt x="20523" y="292811"/>
                  </a:lnTo>
                  <a:lnTo>
                    <a:pt x="21297" y="295884"/>
                  </a:lnTo>
                  <a:lnTo>
                    <a:pt x="21361" y="303060"/>
                  </a:lnTo>
                  <a:lnTo>
                    <a:pt x="21361" y="290957"/>
                  </a:lnTo>
                  <a:lnTo>
                    <a:pt x="16827" y="290957"/>
                  </a:lnTo>
                  <a:lnTo>
                    <a:pt x="12534" y="290753"/>
                  </a:lnTo>
                  <a:lnTo>
                    <a:pt x="10274" y="294652"/>
                  </a:lnTo>
                  <a:lnTo>
                    <a:pt x="10388" y="304495"/>
                  </a:lnTo>
                  <a:lnTo>
                    <a:pt x="12534" y="308203"/>
                  </a:lnTo>
                  <a:lnTo>
                    <a:pt x="16827" y="308203"/>
                  </a:lnTo>
                  <a:lnTo>
                    <a:pt x="21361" y="308394"/>
                  </a:lnTo>
                  <a:lnTo>
                    <a:pt x="23622" y="304495"/>
                  </a:lnTo>
                  <a:close/>
                </a:path>
                <a:path w="295909" h="354964">
                  <a:moveTo>
                    <a:pt x="28740" y="348411"/>
                  </a:moveTo>
                  <a:lnTo>
                    <a:pt x="28524" y="348005"/>
                  </a:lnTo>
                  <a:lnTo>
                    <a:pt x="28524" y="341439"/>
                  </a:lnTo>
                  <a:lnTo>
                    <a:pt x="26479" y="341439"/>
                  </a:lnTo>
                  <a:lnTo>
                    <a:pt x="26479" y="346570"/>
                  </a:lnTo>
                  <a:lnTo>
                    <a:pt x="25857" y="347179"/>
                  </a:lnTo>
                  <a:lnTo>
                    <a:pt x="24206" y="347179"/>
                  </a:lnTo>
                  <a:lnTo>
                    <a:pt x="24015" y="346151"/>
                  </a:lnTo>
                  <a:lnTo>
                    <a:pt x="24015" y="341236"/>
                  </a:lnTo>
                  <a:lnTo>
                    <a:pt x="21755" y="341236"/>
                  </a:lnTo>
                  <a:lnTo>
                    <a:pt x="21755" y="346354"/>
                  </a:lnTo>
                  <a:lnTo>
                    <a:pt x="21958" y="346773"/>
                  </a:lnTo>
                  <a:lnTo>
                    <a:pt x="22161" y="347802"/>
                  </a:lnTo>
                  <a:lnTo>
                    <a:pt x="23622" y="348411"/>
                  </a:lnTo>
                  <a:lnTo>
                    <a:pt x="24206" y="348411"/>
                  </a:lnTo>
                  <a:lnTo>
                    <a:pt x="25247" y="348615"/>
                  </a:lnTo>
                  <a:lnTo>
                    <a:pt x="26073" y="348208"/>
                  </a:lnTo>
                  <a:lnTo>
                    <a:pt x="26479" y="347599"/>
                  </a:lnTo>
                  <a:lnTo>
                    <a:pt x="26479" y="348411"/>
                  </a:lnTo>
                  <a:lnTo>
                    <a:pt x="28740" y="348411"/>
                  </a:lnTo>
                  <a:close/>
                </a:path>
                <a:path w="295909" h="354964">
                  <a:moveTo>
                    <a:pt x="34696" y="341642"/>
                  </a:moveTo>
                  <a:lnTo>
                    <a:pt x="33045" y="341642"/>
                  </a:lnTo>
                  <a:lnTo>
                    <a:pt x="33045" y="339598"/>
                  </a:lnTo>
                  <a:lnTo>
                    <a:pt x="31000" y="340207"/>
                  </a:lnTo>
                  <a:lnTo>
                    <a:pt x="31000" y="341642"/>
                  </a:lnTo>
                  <a:lnTo>
                    <a:pt x="29540" y="341439"/>
                  </a:lnTo>
                  <a:lnTo>
                    <a:pt x="29540" y="342874"/>
                  </a:lnTo>
                  <a:lnTo>
                    <a:pt x="31000" y="342874"/>
                  </a:lnTo>
                  <a:lnTo>
                    <a:pt x="31000" y="347802"/>
                  </a:lnTo>
                  <a:lnTo>
                    <a:pt x="31407" y="348830"/>
                  </a:lnTo>
                  <a:lnTo>
                    <a:pt x="34277" y="348830"/>
                  </a:lnTo>
                  <a:lnTo>
                    <a:pt x="34696" y="348615"/>
                  </a:lnTo>
                  <a:lnTo>
                    <a:pt x="34696" y="347383"/>
                  </a:lnTo>
                  <a:lnTo>
                    <a:pt x="33261" y="347383"/>
                  </a:lnTo>
                  <a:lnTo>
                    <a:pt x="33045" y="347179"/>
                  </a:lnTo>
                  <a:lnTo>
                    <a:pt x="33045" y="343077"/>
                  </a:lnTo>
                  <a:lnTo>
                    <a:pt x="34696" y="343077"/>
                  </a:lnTo>
                  <a:lnTo>
                    <a:pt x="34696" y="341642"/>
                  </a:lnTo>
                  <a:close/>
                </a:path>
                <a:path w="295909" h="354964">
                  <a:moveTo>
                    <a:pt x="38379" y="299364"/>
                  </a:moveTo>
                  <a:lnTo>
                    <a:pt x="33045" y="299364"/>
                  </a:lnTo>
                  <a:lnTo>
                    <a:pt x="33045" y="301218"/>
                  </a:lnTo>
                  <a:lnTo>
                    <a:pt x="36322" y="301421"/>
                  </a:lnTo>
                  <a:lnTo>
                    <a:pt x="36322" y="306146"/>
                  </a:lnTo>
                  <a:lnTo>
                    <a:pt x="35521" y="306349"/>
                  </a:lnTo>
                  <a:lnTo>
                    <a:pt x="34480" y="306552"/>
                  </a:lnTo>
                  <a:lnTo>
                    <a:pt x="33451" y="306552"/>
                  </a:lnTo>
                  <a:lnTo>
                    <a:pt x="29362" y="306349"/>
                  </a:lnTo>
                  <a:lnTo>
                    <a:pt x="28333" y="304088"/>
                  </a:lnTo>
                  <a:lnTo>
                    <a:pt x="28117" y="299783"/>
                  </a:lnTo>
                  <a:lnTo>
                    <a:pt x="28117" y="296506"/>
                  </a:lnTo>
                  <a:lnTo>
                    <a:pt x="29362" y="293014"/>
                  </a:lnTo>
                  <a:lnTo>
                    <a:pt x="34277" y="293014"/>
                  </a:lnTo>
                  <a:lnTo>
                    <a:pt x="35725" y="293636"/>
                  </a:lnTo>
                  <a:lnTo>
                    <a:pt x="36131" y="295668"/>
                  </a:lnTo>
                  <a:lnTo>
                    <a:pt x="38163" y="295668"/>
                  </a:lnTo>
                  <a:lnTo>
                    <a:pt x="38163" y="292392"/>
                  </a:lnTo>
                  <a:lnTo>
                    <a:pt x="35521" y="291160"/>
                  </a:lnTo>
                  <a:lnTo>
                    <a:pt x="30568" y="291160"/>
                  </a:lnTo>
                  <a:lnTo>
                    <a:pt x="28524" y="291985"/>
                  </a:lnTo>
                  <a:lnTo>
                    <a:pt x="27317" y="294652"/>
                  </a:lnTo>
                  <a:lnTo>
                    <a:pt x="26479" y="296087"/>
                  </a:lnTo>
                  <a:lnTo>
                    <a:pt x="26073" y="297929"/>
                  </a:lnTo>
                  <a:lnTo>
                    <a:pt x="26073" y="302044"/>
                  </a:lnTo>
                  <a:lnTo>
                    <a:pt x="26682" y="304901"/>
                  </a:lnTo>
                  <a:lnTo>
                    <a:pt x="28117" y="306552"/>
                  </a:lnTo>
                  <a:lnTo>
                    <a:pt x="29768" y="308203"/>
                  </a:lnTo>
                  <a:lnTo>
                    <a:pt x="33451" y="308610"/>
                  </a:lnTo>
                  <a:lnTo>
                    <a:pt x="35090" y="308610"/>
                  </a:lnTo>
                  <a:lnTo>
                    <a:pt x="36741" y="308203"/>
                  </a:lnTo>
                  <a:lnTo>
                    <a:pt x="38379" y="307581"/>
                  </a:lnTo>
                  <a:lnTo>
                    <a:pt x="38379" y="299364"/>
                  </a:lnTo>
                  <a:close/>
                </a:path>
                <a:path w="295909" h="354964">
                  <a:moveTo>
                    <a:pt x="43091" y="343484"/>
                  </a:moveTo>
                  <a:lnTo>
                    <a:pt x="41871" y="341642"/>
                  </a:lnTo>
                  <a:lnTo>
                    <a:pt x="40843" y="341642"/>
                  </a:lnTo>
                  <a:lnTo>
                    <a:pt x="40843" y="344309"/>
                  </a:lnTo>
                  <a:lnTo>
                    <a:pt x="40843" y="346354"/>
                  </a:lnTo>
                  <a:lnTo>
                    <a:pt x="40640" y="347599"/>
                  </a:lnTo>
                  <a:lnTo>
                    <a:pt x="39408" y="347599"/>
                  </a:lnTo>
                  <a:lnTo>
                    <a:pt x="38163" y="347599"/>
                  </a:lnTo>
                  <a:lnTo>
                    <a:pt x="37807" y="346354"/>
                  </a:lnTo>
                  <a:lnTo>
                    <a:pt x="37757" y="344309"/>
                  </a:lnTo>
                  <a:lnTo>
                    <a:pt x="38163" y="343077"/>
                  </a:lnTo>
                  <a:lnTo>
                    <a:pt x="39408" y="343077"/>
                  </a:lnTo>
                  <a:lnTo>
                    <a:pt x="40640" y="343077"/>
                  </a:lnTo>
                  <a:lnTo>
                    <a:pt x="40843" y="344309"/>
                  </a:lnTo>
                  <a:lnTo>
                    <a:pt x="40843" y="341642"/>
                  </a:lnTo>
                  <a:lnTo>
                    <a:pt x="39408" y="341642"/>
                  </a:lnTo>
                  <a:lnTo>
                    <a:pt x="38163" y="342061"/>
                  </a:lnTo>
                  <a:lnTo>
                    <a:pt x="37757" y="342658"/>
                  </a:lnTo>
                  <a:lnTo>
                    <a:pt x="37757" y="341845"/>
                  </a:lnTo>
                  <a:lnTo>
                    <a:pt x="35725" y="341642"/>
                  </a:lnTo>
                  <a:lnTo>
                    <a:pt x="35725" y="351282"/>
                  </a:lnTo>
                  <a:lnTo>
                    <a:pt x="37757" y="351497"/>
                  </a:lnTo>
                  <a:lnTo>
                    <a:pt x="37757" y="347802"/>
                  </a:lnTo>
                  <a:lnTo>
                    <a:pt x="38163" y="348411"/>
                  </a:lnTo>
                  <a:lnTo>
                    <a:pt x="38582" y="348830"/>
                  </a:lnTo>
                  <a:lnTo>
                    <a:pt x="39408" y="349021"/>
                  </a:lnTo>
                  <a:lnTo>
                    <a:pt x="42075" y="349021"/>
                  </a:lnTo>
                  <a:lnTo>
                    <a:pt x="43091" y="347179"/>
                  </a:lnTo>
                  <a:lnTo>
                    <a:pt x="43091" y="343484"/>
                  </a:lnTo>
                  <a:close/>
                </a:path>
                <a:path w="295909" h="354964">
                  <a:moveTo>
                    <a:pt x="51295" y="342252"/>
                  </a:moveTo>
                  <a:lnTo>
                    <a:pt x="49060" y="342252"/>
                  </a:lnTo>
                  <a:lnTo>
                    <a:pt x="49060" y="347383"/>
                  </a:lnTo>
                  <a:lnTo>
                    <a:pt x="48437" y="348005"/>
                  </a:lnTo>
                  <a:lnTo>
                    <a:pt x="46799" y="348005"/>
                  </a:lnTo>
                  <a:lnTo>
                    <a:pt x="46583" y="346989"/>
                  </a:lnTo>
                  <a:lnTo>
                    <a:pt x="46583" y="342061"/>
                  </a:lnTo>
                  <a:lnTo>
                    <a:pt x="44538" y="342061"/>
                  </a:lnTo>
                  <a:lnTo>
                    <a:pt x="44538" y="347599"/>
                  </a:lnTo>
                  <a:lnTo>
                    <a:pt x="44742" y="348615"/>
                  </a:lnTo>
                  <a:lnTo>
                    <a:pt x="46189" y="349224"/>
                  </a:lnTo>
                  <a:lnTo>
                    <a:pt x="46799" y="349224"/>
                  </a:lnTo>
                  <a:lnTo>
                    <a:pt x="48018" y="349440"/>
                  </a:lnTo>
                  <a:lnTo>
                    <a:pt x="48641" y="349021"/>
                  </a:lnTo>
                  <a:lnTo>
                    <a:pt x="49060" y="348208"/>
                  </a:lnTo>
                  <a:lnTo>
                    <a:pt x="49060" y="349224"/>
                  </a:lnTo>
                  <a:lnTo>
                    <a:pt x="51295" y="349224"/>
                  </a:lnTo>
                  <a:lnTo>
                    <a:pt x="51295" y="342252"/>
                  </a:lnTo>
                  <a:close/>
                </a:path>
                <a:path w="295909" h="354964">
                  <a:moveTo>
                    <a:pt x="54381" y="305117"/>
                  </a:moveTo>
                  <a:lnTo>
                    <a:pt x="54267" y="295059"/>
                  </a:lnTo>
                  <a:lnTo>
                    <a:pt x="52324" y="291376"/>
                  </a:lnTo>
                  <a:lnTo>
                    <a:pt x="52324" y="303682"/>
                  </a:lnTo>
                  <a:lnTo>
                    <a:pt x="51523" y="306755"/>
                  </a:lnTo>
                  <a:lnTo>
                    <a:pt x="47828" y="306755"/>
                  </a:lnTo>
                  <a:lnTo>
                    <a:pt x="44119" y="306755"/>
                  </a:lnTo>
                  <a:lnTo>
                    <a:pt x="43345" y="303682"/>
                  </a:lnTo>
                  <a:lnTo>
                    <a:pt x="43307" y="296291"/>
                  </a:lnTo>
                  <a:lnTo>
                    <a:pt x="44119" y="293217"/>
                  </a:lnTo>
                  <a:lnTo>
                    <a:pt x="47828" y="293420"/>
                  </a:lnTo>
                  <a:lnTo>
                    <a:pt x="51523" y="293420"/>
                  </a:lnTo>
                  <a:lnTo>
                    <a:pt x="52260" y="296291"/>
                  </a:lnTo>
                  <a:lnTo>
                    <a:pt x="52324" y="303682"/>
                  </a:lnTo>
                  <a:lnTo>
                    <a:pt x="52324" y="291376"/>
                  </a:lnTo>
                  <a:lnTo>
                    <a:pt x="47828" y="291376"/>
                  </a:lnTo>
                  <a:lnTo>
                    <a:pt x="43307" y="291376"/>
                  </a:lnTo>
                  <a:lnTo>
                    <a:pt x="41236" y="295059"/>
                  </a:lnTo>
                  <a:lnTo>
                    <a:pt x="41351" y="305117"/>
                  </a:lnTo>
                  <a:lnTo>
                    <a:pt x="43307" y="308610"/>
                  </a:lnTo>
                  <a:lnTo>
                    <a:pt x="47828" y="308813"/>
                  </a:lnTo>
                  <a:lnTo>
                    <a:pt x="52324" y="308813"/>
                  </a:lnTo>
                  <a:lnTo>
                    <a:pt x="54381" y="305117"/>
                  </a:lnTo>
                  <a:close/>
                </a:path>
                <a:path w="295909" h="354964">
                  <a:moveTo>
                    <a:pt x="57454" y="342455"/>
                  </a:moveTo>
                  <a:lnTo>
                    <a:pt x="55816" y="342455"/>
                  </a:lnTo>
                  <a:lnTo>
                    <a:pt x="55816" y="340207"/>
                  </a:lnTo>
                  <a:lnTo>
                    <a:pt x="53784" y="341020"/>
                  </a:lnTo>
                  <a:lnTo>
                    <a:pt x="53784" y="342252"/>
                  </a:lnTo>
                  <a:lnTo>
                    <a:pt x="52324" y="342252"/>
                  </a:lnTo>
                  <a:lnTo>
                    <a:pt x="52324" y="343687"/>
                  </a:lnTo>
                  <a:lnTo>
                    <a:pt x="53784" y="343687"/>
                  </a:lnTo>
                  <a:lnTo>
                    <a:pt x="53784" y="347179"/>
                  </a:lnTo>
                  <a:lnTo>
                    <a:pt x="53568" y="348615"/>
                  </a:lnTo>
                  <a:lnTo>
                    <a:pt x="53975" y="349643"/>
                  </a:lnTo>
                  <a:lnTo>
                    <a:pt x="57048" y="349643"/>
                  </a:lnTo>
                  <a:lnTo>
                    <a:pt x="57251" y="349440"/>
                  </a:lnTo>
                  <a:lnTo>
                    <a:pt x="57251" y="348208"/>
                  </a:lnTo>
                  <a:lnTo>
                    <a:pt x="55816" y="348208"/>
                  </a:lnTo>
                  <a:lnTo>
                    <a:pt x="55816" y="343890"/>
                  </a:lnTo>
                  <a:lnTo>
                    <a:pt x="57454" y="343890"/>
                  </a:lnTo>
                  <a:lnTo>
                    <a:pt x="57454" y="342455"/>
                  </a:lnTo>
                  <a:close/>
                </a:path>
                <a:path w="295909" h="354964">
                  <a:moveTo>
                    <a:pt x="60528" y="306349"/>
                  </a:moveTo>
                  <a:lnTo>
                    <a:pt x="58280" y="306349"/>
                  </a:lnTo>
                  <a:lnTo>
                    <a:pt x="58280" y="308610"/>
                  </a:lnTo>
                  <a:lnTo>
                    <a:pt x="60528" y="308610"/>
                  </a:lnTo>
                  <a:lnTo>
                    <a:pt x="60528" y="306349"/>
                  </a:lnTo>
                  <a:close/>
                </a:path>
                <a:path w="295909" h="354964">
                  <a:moveTo>
                    <a:pt x="60528" y="291985"/>
                  </a:moveTo>
                  <a:lnTo>
                    <a:pt x="58280" y="291782"/>
                  </a:lnTo>
                  <a:lnTo>
                    <a:pt x="58686" y="304711"/>
                  </a:lnTo>
                  <a:lnTo>
                    <a:pt x="60134" y="304711"/>
                  </a:lnTo>
                  <a:lnTo>
                    <a:pt x="60528" y="291985"/>
                  </a:lnTo>
                  <a:close/>
                </a:path>
                <a:path w="295909" h="354964">
                  <a:moveTo>
                    <a:pt x="60731" y="9436"/>
                  </a:moveTo>
                  <a:lnTo>
                    <a:pt x="57048" y="9436"/>
                  </a:lnTo>
                  <a:lnTo>
                    <a:pt x="57048" y="2451"/>
                  </a:lnTo>
                  <a:lnTo>
                    <a:pt x="55206" y="2451"/>
                  </a:lnTo>
                  <a:lnTo>
                    <a:pt x="55206" y="10871"/>
                  </a:lnTo>
                  <a:lnTo>
                    <a:pt x="60731" y="10871"/>
                  </a:lnTo>
                  <a:lnTo>
                    <a:pt x="60731" y="9436"/>
                  </a:lnTo>
                  <a:close/>
                </a:path>
                <a:path w="295909" h="354964">
                  <a:moveTo>
                    <a:pt x="65684" y="2667"/>
                  </a:moveTo>
                  <a:lnTo>
                    <a:pt x="64020" y="2667"/>
                  </a:lnTo>
                  <a:lnTo>
                    <a:pt x="63398" y="3073"/>
                  </a:lnTo>
                  <a:lnTo>
                    <a:pt x="62801" y="3695"/>
                  </a:lnTo>
                  <a:lnTo>
                    <a:pt x="61976" y="3898"/>
                  </a:lnTo>
                  <a:lnTo>
                    <a:pt x="61976" y="5537"/>
                  </a:lnTo>
                  <a:lnTo>
                    <a:pt x="62801" y="5334"/>
                  </a:lnTo>
                  <a:lnTo>
                    <a:pt x="64020" y="4508"/>
                  </a:lnTo>
                  <a:lnTo>
                    <a:pt x="64020" y="10871"/>
                  </a:lnTo>
                  <a:lnTo>
                    <a:pt x="65684" y="10871"/>
                  </a:lnTo>
                  <a:lnTo>
                    <a:pt x="65684" y="2667"/>
                  </a:lnTo>
                  <a:close/>
                </a:path>
                <a:path w="295909" h="354964">
                  <a:moveTo>
                    <a:pt x="69151" y="346151"/>
                  </a:moveTo>
                  <a:lnTo>
                    <a:pt x="67716" y="346151"/>
                  </a:lnTo>
                  <a:lnTo>
                    <a:pt x="67830" y="342658"/>
                  </a:lnTo>
                  <a:lnTo>
                    <a:pt x="67932" y="340207"/>
                  </a:lnTo>
                  <a:lnTo>
                    <a:pt x="65887" y="340207"/>
                  </a:lnTo>
                  <a:lnTo>
                    <a:pt x="65887" y="342658"/>
                  </a:lnTo>
                  <a:lnTo>
                    <a:pt x="65887" y="346151"/>
                  </a:lnTo>
                  <a:lnTo>
                    <a:pt x="64643" y="346151"/>
                  </a:lnTo>
                  <a:lnTo>
                    <a:pt x="63398" y="345948"/>
                  </a:lnTo>
                  <a:lnTo>
                    <a:pt x="64643" y="344309"/>
                  </a:lnTo>
                  <a:lnTo>
                    <a:pt x="65887" y="342658"/>
                  </a:lnTo>
                  <a:lnTo>
                    <a:pt x="65887" y="340207"/>
                  </a:lnTo>
                  <a:lnTo>
                    <a:pt x="64643" y="341845"/>
                  </a:lnTo>
                  <a:lnTo>
                    <a:pt x="61760" y="345744"/>
                  </a:lnTo>
                  <a:lnTo>
                    <a:pt x="61760" y="347599"/>
                  </a:lnTo>
                  <a:lnTo>
                    <a:pt x="64643" y="347599"/>
                  </a:lnTo>
                  <a:lnTo>
                    <a:pt x="65887" y="347599"/>
                  </a:lnTo>
                  <a:lnTo>
                    <a:pt x="65684" y="349846"/>
                  </a:lnTo>
                  <a:lnTo>
                    <a:pt x="67716" y="349846"/>
                  </a:lnTo>
                  <a:lnTo>
                    <a:pt x="67716" y="347802"/>
                  </a:lnTo>
                  <a:lnTo>
                    <a:pt x="69151" y="347802"/>
                  </a:lnTo>
                  <a:lnTo>
                    <a:pt x="69151" y="346151"/>
                  </a:lnTo>
                  <a:close/>
                </a:path>
                <a:path w="295909" h="354964">
                  <a:moveTo>
                    <a:pt x="76936" y="343281"/>
                  </a:moveTo>
                  <a:lnTo>
                    <a:pt x="74891" y="343077"/>
                  </a:lnTo>
                  <a:lnTo>
                    <a:pt x="73444" y="345325"/>
                  </a:lnTo>
                  <a:lnTo>
                    <a:pt x="72021" y="343077"/>
                  </a:lnTo>
                  <a:lnTo>
                    <a:pt x="69557" y="342874"/>
                  </a:lnTo>
                  <a:lnTo>
                    <a:pt x="71818" y="346151"/>
                  </a:lnTo>
                  <a:lnTo>
                    <a:pt x="69557" y="349846"/>
                  </a:lnTo>
                  <a:lnTo>
                    <a:pt x="71602" y="350050"/>
                  </a:lnTo>
                  <a:lnTo>
                    <a:pt x="73050" y="347383"/>
                  </a:lnTo>
                  <a:lnTo>
                    <a:pt x="74472" y="350050"/>
                  </a:lnTo>
                  <a:lnTo>
                    <a:pt x="76936" y="350266"/>
                  </a:lnTo>
                  <a:lnTo>
                    <a:pt x="74688" y="346570"/>
                  </a:lnTo>
                  <a:lnTo>
                    <a:pt x="76936" y="343281"/>
                  </a:lnTo>
                  <a:close/>
                </a:path>
                <a:path w="295909" h="354964">
                  <a:moveTo>
                    <a:pt x="80238" y="298958"/>
                  </a:moveTo>
                  <a:lnTo>
                    <a:pt x="78384" y="297929"/>
                  </a:lnTo>
                  <a:lnTo>
                    <a:pt x="76758" y="297929"/>
                  </a:lnTo>
                  <a:lnTo>
                    <a:pt x="74904" y="297726"/>
                  </a:lnTo>
                  <a:lnTo>
                    <a:pt x="73279" y="298958"/>
                  </a:lnTo>
                  <a:lnTo>
                    <a:pt x="73279" y="301218"/>
                  </a:lnTo>
                  <a:lnTo>
                    <a:pt x="75514" y="301218"/>
                  </a:lnTo>
                  <a:lnTo>
                    <a:pt x="75514" y="300393"/>
                  </a:lnTo>
                  <a:lnTo>
                    <a:pt x="75933" y="299567"/>
                  </a:lnTo>
                  <a:lnTo>
                    <a:pt x="77355" y="299567"/>
                  </a:lnTo>
                  <a:lnTo>
                    <a:pt x="77990" y="300189"/>
                  </a:lnTo>
                  <a:lnTo>
                    <a:pt x="77990" y="302653"/>
                  </a:lnTo>
                  <a:lnTo>
                    <a:pt x="74066" y="305930"/>
                  </a:lnTo>
                  <a:lnTo>
                    <a:pt x="73279" y="306959"/>
                  </a:lnTo>
                  <a:lnTo>
                    <a:pt x="73279" y="309232"/>
                  </a:lnTo>
                  <a:lnTo>
                    <a:pt x="80238" y="309422"/>
                  </a:lnTo>
                  <a:lnTo>
                    <a:pt x="80238" y="307784"/>
                  </a:lnTo>
                  <a:lnTo>
                    <a:pt x="75311" y="307581"/>
                  </a:lnTo>
                  <a:lnTo>
                    <a:pt x="76758" y="305930"/>
                  </a:lnTo>
                  <a:lnTo>
                    <a:pt x="80238" y="303885"/>
                  </a:lnTo>
                  <a:lnTo>
                    <a:pt x="80238" y="298958"/>
                  </a:lnTo>
                  <a:close/>
                </a:path>
                <a:path w="295909" h="354964">
                  <a:moveTo>
                    <a:pt x="86398" y="350469"/>
                  </a:moveTo>
                  <a:lnTo>
                    <a:pt x="85979" y="349846"/>
                  </a:lnTo>
                  <a:lnTo>
                    <a:pt x="85890" y="349440"/>
                  </a:lnTo>
                  <a:lnTo>
                    <a:pt x="85775" y="348005"/>
                  </a:lnTo>
                  <a:lnTo>
                    <a:pt x="85636" y="347179"/>
                  </a:lnTo>
                  <a:lnTo>
                    <a:pt x="85572" y="345744"/>
                  </a:lnTo>
                  <a:lnTo>
                    <a:pt x="83947" y="345541"/>
                  </a:lnTo>
                  <a:lnTo>
                    <a:pt x="83947" y="345325"/>
                  </a:lnTo>
                  <a:lnTo>
                    <a:pt x="85153" y="345122"/>
                  </a:lnTo>
                  <a:lnTo>
                    <a:pt x="85979" y="344309"/>
                  </a:lnTo>
                  <a:lnTo>
                    <a:pt x="85979" y="341020"/>
                  </a:lnTo>
                  <a:lnTo>
                    <a:pt x="84137" y="340410"/>
                  </a:lnTo>
                  <a:lnTo>
                    <a:pt x="83731" y="340410"/>
                  </a:lnTo>
                  <a:lnTo>
                    <a:pt x="83731" y="342455"/>
                  </a:lnTo>
                  <a:lnTo>
                    <a:pt x="83731" y="344309"/>
                  </a:lnTo>
                  <a:lnTo>
                    <a:pt x="83108" y="344716"/>
                  </a:lnTo>
                  <a:lnTo>
                    <a:pt x="81876" y="344716"/>
                  </a:lnTo>
                  <a:lnTo>
                    <a:pt x="80238" y="344512"/>
                  </a:lnTo>
                  <a:lnTo>
                    <a:pt x="80441" y="341845"/>
                  </a:lnTo>
                  <a:lnTo>
                    <a:pt x="81876" y="342061"/>
                  </a:lnTo>
                  <a:lnTo>
                    <a:pt x="83108" y="342061"/>
                  </a:lnTo>
                  <a:lnTo>
                    <a:pt x="83731" y="342455"/>
                  </a:lnTo>
                  <a:lnTo>
                    <a:pt x="83731" y="340410"/>
                  </a:lnTo>
                  <a:lnTo>
                    <a:pt x="81876" y="340410"/>
                  </a:lnTo>
                  <a:lnTo>
                    <a:pt x="77990" y="340207"/>
                  </a:lnTo>
                  <a:lnTo>
                    <a:pt x="77990" y="350266"/>
                  </a:lnTo>
                  <a:lnTo>
                    <a:pt x="80238" y="350266"/>
                  </a:lnTo>
                  <a:lnTo>
                    <a:pt x="80238" y="346151"/>
                  </a:lnTo>
                  <a:lnTo>
                    <a:pt x="81876" y="346354"/>
                  </a:lnTo>
                  <a:lnTo>
                    <a:pt x="83312" y="346354"/>
                  </a:lnTo>
                  <a:lnTo>
                    <a:pt x="83515" y="347179"/>
                  </a:lnTo>
                  <a:lnTo>
                    <a:pt x="83566" y="348005"/>
                  </a:lnTo>
                  <a:lnTo>
                    <a:pt x="83731" y="348615"/>
                  </a:lnTo>
                  <a:lnTo>
                    <a:pt x="83807" y="349846"/>
                  </a:lnTo>
                  <a:lnTo>
                    <a:pt x="83947" y="350469"/>
                  </a:lnTo>
                  <a:lnTo>
                    <a:pt x="86398" y="350469"/>
                  </a:lnTo>
                  <a:close/>
                </a:path>
                <a:path w="295909" h="354964">
                  <a:moveTo>
                    <a:pt x="87617" y="1841"/>
                  </a:moveTo>
                  <a:lnTo>
                    <a:pt x="85979" y="1841"/>
                  </a:lnTo>
                  <a:lnTo>
                    <a:pt x="85979" y="8407"/>
                  </a:lnTo>
                  <a:lnTo>
                    <a:pt x="82702" y="1841"/>
                  </a:lnTo>
                  <a:lnTo>
                    <a:pt x="80048" y="1841"/>
                  </a:lnTo>
                  <a:lnTo>
                    <a:pt x="80048" y="10464"/>
                  </a:lnTo>
                  <a:lnTo>
                    <a:pt x="81686" y="10464"/>
                  </a:lnTo>
                  <a:lnTo>
                    <a:pt x="81686" y="3276"/>
                  </a:lnTo>
                  <a:lnTo>
                    <a:pt x="85153" y="10261"/>
                  </a:lnTo>
                  <a:lnTo>
                    <a:pt x="87617" y="10261"/>
                  </a:lnTo>
                  <a:lnTo>
                    <a:pt x="87617" y="1841"/>
                  </a:lnTo>
                  <a:close/>
                </a:path>
                <a:path w="295909" h="354964">
                  <a:moveTo>
                    <a:pt x="87833" y="299173"/>
                  </a:moveTo>
                  <a:lnTo>
                    <a:pt x="85979" y="298145"/>
                  </a:lnTo>
                  <a:lnTo>
                    <a:pt x="82702" y="298145"/>
                  </a:lnTo>
                  <a:lnTo>
                    <a:pt x="81267" y="298958"/>
                  </a:lnTo>
                  <a:lnTo>
                    <a:pt x="81267" y="301218"/>
                  </a:lnTo>
                  <a:lnTo>
                    <a:pt x="83312" y="301218"/>
                  </a:lnTo>
                  <a:lnTo>
                    <a:pt x="83312" y="300609"/>
                  </a:lnTo>
                  <a:lnTo>
                    <a:pt x="83947" y="299783"/>
                  </a:lnTo>
                  <a:lnTo>
                    <a:pt x="85382" y="299783"/>
                  </a:lnTo>
                  <a:lnTo>
                    <a:pt x="85775" y="300393"/>
                  </a:lnTo>
                  <a:lnTo>
                    <a:pt x="85775" y="302856"/>
                  </a:lnTo>
                  <a:lnTo>
                    <a:pt x="84340" y="302856"/>
                  </a:lnTo>
                  <a:lnTo>
                    <a:pt x="83312" y="303060"/>
                  </a:lnTo>
                  <a:lnTo>
                    <a:pt x="83312" y="304495"/>
                  </a:lnTo>
                  <a:lnTo>
                    <a:pt x="84340" y="304495"/>
                  </a:lnTo>
                  <a:lnTo>
                    <a:pt x="85775" y="304901"/>
                  </a:lnTo>
                  <a:lnTo>
                    <a:pt x="85775" y="307378"/>
                  </a:lnTo>
                  <a:lnTo>
                    <a:pt x="85153" y="308203"/>
                  </a:lnTo>
                  <a:lnTo>
                    <a:pt x="84543" y="308203"/>
                  </a:lnTo>
                  <a:lnTo>
                    <a:pt x="83731" y="307987"/>
                  </a:lnTo>
                  <a:lnTo>
                    <a:pt x="83312" y="307162"/>
                  </a:lnTo>
                  <a:lnTo>
                    <a:pt x="83312" y="306349"/>
                  </a:lnTo>
                  <a:lnTo>
                    <a:pt x="81064" y="306349"/>
                  </a:lnTo>
                  <a:lnTo>
                    <a:pt x="81064" y="308813"/>
                  </a:lnTo>
                  <a:lnTo>
                    <a:pt x="82486" y="309626"/>
                  </a:lnTo>
                  <a:lnTo>
                    <a:pt x="84340" y="309626"/>
                  </a:lnTo>
                  <a:lnTo>
                    <a:pt x="85979" y="309829"/>
                  </a:lnTo>
                  <a:lnTo>
                    <a:pt x="87833" y="308610"/>
                  </a:lnTo>
                  <a:lnTo>
                    <a:pt x="87833" y="305117"/>
                  </a:lnTo>
                  <a:lnTo>
                    <a:pt x="87210" y="304088"/>
                  </a:lnTo>
                  <a:lnTo>
                    <a:pt x="85979" y="303682"/>
                  </a:lnTo>
                  <a:lnTo>
                    <a:pt x="87020" y="303479"/>
                  </a:lnTo>
                  <a:lnTo>
                    <a:pt x="87833" y="302653"/>
                  </a:lnTo>
                  <a:lnTo>
                    <a:pt x="87833" y="299173"/>
                  </a:lnTo>
                  <a:close/>
                </a:path>
                <a:path w="295909" h="354964">
                  <a:moveTo>
                    <a:pt x="93980" y="346151"/>
                  </a:moveTo>
                  <a:lnTo>
                    <a:pt x="93776" y="345541"/>
                  </a:lnTo>
                  <a:lnTo>
                    <a:pt x="93573" y="345325"/>
                  </a:lnTo>
                  <a:lnTo>
                    <a:pt x="93141" y="344106"/>
                  </a:lnTo>
                  <a:lnTo>
                    <a:pt x="91909" y="343484"/>
                  </a:lnTo>
                  <a:lnTo>
                    <a:pt x="91909" y="346354"/>
                  </a:lnTo>
                  <a:lnTo>
                    <a:pt x="90703" y="346354"/>
                  </a:lnTo>
                  <a:lnTo>
                    <a:pt x="89458" y="346354"/>
                  </a:lnTo>
                  <a:lnTo>
                    <a:pt x="89535" y="345325"/>
                  </a:lnTo>
                  <a:lnTo>
                    <a:pt x="89674" y="344919"/>
                  </a:lnTo>
                  <a:lnTo>
                    <a:pt x="90703" y="344919"/>
                  </a:lnTo>
                  <a:lnTo>
                    <a:pt x="91719" y="344919"/>
                  </a:lnTo>
                  <a:lnTo>
                    <a:pt x="91846" y="345325"/>
                  </a:lnTo>
                  <a:lnTo>
                    <a:pt x="91909" y="346354"/>
                  </a:lnTo>
                  <a:lnTo>
                    <a:pt x="91909" y="343484"/>
                  </a:lnTo>
                  <a:lnTo>
                    <a:pt x="90703" y="343484"/>
                  </a:lnTo>
                  <a:lnTo>
                    <a:pt x="88430" y="343484"/>
                  </a:lnTo>
                  <a:lnTo>
                    <a:pt x="87198" y="344919"/>
                  </a:lnTo>
                  <a:lnTo>
                    <a:pt x="87198" y="349440"/>
                  </a:lnTo>
                  <a:lnTo>
                    <a:pt x="88214" y="350875"/>
                  </a:lnTo>
                  <a:lnTo>
                    <a:pt x="90703" y="350875"/>
                  </a:lnTo>
                  <a:lnTo>
                    <a:pt x="92341" y="350875"/>
                  </a:lnTo>
                  <a:lnTo>
                    <a:pt x="93573" y="350469"/>
                  </a:lnTo>
                  <a:lnTo>
                    <a:pt x="93776" y="348615"/>
                  </a:lnTo>
                  <a:lnTo>
                    <a:pt x="91909" y="348615"/>
                  </a:lnTo>
                  <a:lnTo>
                    <a:pt x="91719" y="349224"/>
                  </a:lnTo>
                  <a:lnTo>
                    <a:pt x="91313" y="349440"/>
                  </a:lnTo>
                  <a:lnTo>
                    <a:pt x="90703" y="349440"/>
                  </a:lnTo>
                  <a:lnTo>
                    <a:pt x="89458" y="349440"/>
                  </a:lnTo>
                  <a:lnTo>
                    <a:pt x="89458" y="347599"/>
                  </a:lnTo>
                  <a:lnTo>
                    <a:pt x="90703" y="347802"/>
                  </a:lnTo>
                  <a:lnTo>
                    <a:pt x="93980" y="347802"/>
                  </a:lnTo>
                  <a:lnTo>
                    <a:pt x="93980" y="346151"/>
                  </a:lnTo>
                  <a:close/>
                </a:path>
                <a:path w="295909" h="354964">
                  <a:moveTo>
                    <a:pt x="96050" y="301421"/>
                  </a:moveTo>
                  <a:lnTo>
                    <a:pt x="95211" y="298348"/>
                  </a:lnTo>
                  <a:lnTo>
                    <a:pt x="93992" y="298348"/>
                  </a:lnTo>
                  <a:lnTo>
                    <a:pt x="93992" y="299986"/>
                  </a:lnTo>
                  <a:lnTo>
                    <a:pt x="93903" y="306755"/>
                  </a:lnTo>
                  <a:lnTo>
                    <a:pt x="93992" y="308394"/>
                  </a:lnTo>
                  <a:lnTo>
                    <a:pt x="92557" y="308203"/>
                  </a:lnTo>
                  <a:lnTo>
                    <a:pt x="91109" y="308203"/>
                  </a:lnTo>
                  <a:lnTo>
                    <a:pt x="91313" y="304495"/>
                  </a:lnTo>
                  <a:lnTo>
                    <a:pt x="91325" y="303885"/>
                  </a:lnTo>
                  <a:lnTo>
                    <a:pt x="91109" y="299986"/>
                  </a:lnTo>
                  <a:lnTo>
                    <a:pt x="92557" y="299986"/>
                  </a:lnTo>
                  <a:lnTo>
                    <a:pt x="93992" y="299986"/>
                  </a:lnTo>
                  <a:lnTo>
                    <a:pt x="93992" y="298348"/>
                  </a:lnTo>
                  <a:lnTo>
                    <a:pt x="92557" y="298348"/>
                  </a:lnTo>
                  <a:lnTo>
                    <a:pt x="89865" y="298348"/>
                  </a:lnTo>
                  <a:lnTo>
                    <a:pt x="89065" y="301421"/>
                  </a:lnTo>
                  <a:lnTo>
                    <a:pt x="89065" y="306755"/>
                  </a:lnTo>
                  <a:lnTo>
                    <a:pt x="89865" y="309829"/>
                  </a:lnTo>
                  <a:lnTo>
                    <a:pt x="92557" y="309829"/>
                  </a:lnTo>
                  <a:lnTo>
                    <a:pt x="95211" y="309829"/>
                  </a:lnTo>
                  <a:lnTo>
                    <a:pt x="95592" y="308394"/>
                  </a:lnTo>
                  <a:lnTo>
                    <a:pt x="96050" y="306755"/>
                  </a:lnTo>
                  <a:lnTo>
                    <a:pt x="96050" y="301421"/>
                  </a:lnTo>
                  <a:close/>
                </a:path>
                <a:path w="295909" h="354964">
                  <a:moveTo>
                    <a:pt x="97485" y="340817"/>
                  </a:moveTo>
                  <a:lnTo>
                    <a:pt x="95427" y="340817"/>
                  </a:lnTo>
                  <a:lnTo>
                    <a:pt x="95427" y="350875"/>
                  </a:lnTo>
                  <a:lnTo>
                    <a:pt x="97485" y="350875"/>
                  </a:lnTo>
                  <a:lnTo>
                    <a:pt x="97485" y="340817"/>
                  </a:lnTo>
                  <a:close/>
                </a:path>
                <a:path w="295909" h="354964">
                  <a:moveTo>
                    <a:pt x="105460" y="351282"/>
                  </a:moveTo>
                  <a:lnTo>
                    <a:pt x="105359" y="351078"/>
                  </a:lnTo>
                  <a:lnTo>
                    <a:pt x="105257" y="350266"/>
                  </a:lnTo>
                  <a:lnTo>
                    <a:pt x="105257" y="344512"/>
                  </a:lnTo>
                  <a:lnTo>
                    <a:pt x="103822" y="343890"/>
                  </a:lnTo>
                  <a:lnTo>
                    <a:pt x="101968" y="343890"/>
                  </a:lnTo>
                  <a:lnTo>
                    <a:pt x="101371" y="343890"/>
                  </a:lnTo>
                  <a:lnTo>
                    <a:pt x="100126" y="344309"/>
                  </a:lnTo>
                  <a:lnTo>
                    <a:pt x="99720" y="344512"/>
                  </a:lnTo>
                  <a:lnTo>
                    <a:pt x="99301" y="345122"/>
                  </a:lnTo>
                  <a:lnTo>
                    <a:pt x="99301" y="345948"/>
                  </a:lnTo>
                  <a:lnTo>
                    <a:pt x="101371" y="345948"/>
                  </a:lnTo>
                  <a:lnTo>
                    <a:pt x="101155" y="345744"/>
                  </a:lnTo>
                  <a:lnTo>
                    <a:pt x="101549" y="345122"/>
                  </a:lnTo>
                  <a:lnTo>
                    <a:pt x="101968" y="345122"/>
                  </a:lnTo>
                  <a:lnTo>
                    <a:pt x="103009" y="345122"/>
                  </a:lnTo>
                  <a:lnTo>
                    <a:pt x="103212" y="345744"/>
                  </a:lnTo>
                  <a:lnTo>
                    <a:pt x="103212" y="346570"/>
                  </a:lnTo>
                  <a:lnTo>
                    <a:pt x="103212" y="347802"/>
                  </a:lnTo>
                  <a:lnTo>
                    <a:pt x="103212" y="349846"/>
                  </a:lnTo>
                  <a:lnTo>
                    <a:pt x="101968" y="349846"/>
                  </a:lnTo>
                  <a:lnTo>
                    <a:pt x="101371" y="349846"/>
                  </a:lnTo>
                  <a:lnTo>
                    <a:pt x="100952" y="349440"/>
                  </a:lnTo>
                  <a:lnTo>
                    <a:pt x="100952" y="348208"/>
                  </a:lnTo>
                  <a:lnTo>
                    <a:pt x="101549" y="348005"/>
                  </a:lnTo>
                  <a:lnTo>
                    <a:pt x="101968" y="347802"/>
                  </a:lnTo>
                  <a:lnTo>
                    <a:pt x="103212" y="347802"/>
                  </a:lnTo>
                  <a:lnTo>
                    <a:pt x="103212" y="346570"/>
                  </a:lnTo>
                  <a:lnTo>
                    <a:pt x="101968" y="346570"/>
                  </a:lnTo>
                  <a:lnTo>
                    <a:pt x="101549" y="346570"/>
                  </a:lnTo>
                  <a:lnTo>
                    <a:pt x="100342" y="346989"/>
                  </a:lnTo>
                  <a:lnTo>
                    <a:pt x="99098" y="347383"/>
                  </a:lnTo>
                  <a:lnTo>
                    <a:pt x="99034" y="347802"/>
                  </a:lnTo>
                  <a:lnTo>
                    <a:pt x="98907" y="350469"/>
                  </a:lnTo>
                  <a:lnTo>
                    <a:pt x="99923" y="351282"/>
                  </a:lnTo>
                  <a:lnTo>
                    <a:pt x="101765" y="351282"/>
                  </a:lnTo>
                  <a:lnTo>
                    <a:pt x="101968" y="351078"/>
                  </a:lnTo>
                  <a:lnTo>
                    <a:pt x="102577" y="351078"/>
                  </a:lnTo>
                  <a:lnTo>
                    <a:pt x="103212" y="350672"/>
                  </a:lnTo>
                  <a:lnTo>
                    <a:pt x="103428" y="350266"/>
                  </a:lnTo>
                  <a:lnTo>
                    <a:pt x="103428" y="351078"/>
                  </a:lnTo>
                  <a:lnTo>
                    <a:pt x="105460" y="351282"/>
                  </a:lnTo>
                  <a:close/>
                </a:path>
                <a:path w="295909" h="354964">
                  <a:moveTo>
                    <a:pt x="105676" y="310045"/>
                  </a:moveTo>
                  <a:lnTo>
                    <a:pt x="105270" y="309232"/>
                  </a:lnTo>
                  <a:lnTo>
                    <a:pt x="105067" y="307987"/>
                  </a:lnTo>
                  <a:lnTo>
                    <a:pt x="104940" y="306146"/>
                  </a:lnTo>
                  <a:lnTo>
                    <a:pt x="104863" y="304495"/>
                  </a:lnTo>
                  <a:lnTo>
                    <a:pt x="103225" y="304088"/>
                  </a:lnTo>
                  <a:lnTo>
                    <a:pt x="104444" y="303885"/>
                  </a:lnTo>
                  <a:lnTo>
                    <a:pt x="105270" y="302856"/>
                  </a:lnTo>
                  <a:lnTo>
                    <a:pt x="105270" y="298958"/>
                  </a:lnTo>
                  <a:lnTo>
                    <a:pt x="103441" y="298348"/>
                  </a:lnTo>
                  <a:lnTo>
                    <a:pt x="103022" y="298348"/>
                  </a:lnTo>
                  <a:lnTo>
                    <a:pt x="103022" y="300609"/>
                  </a:lnTo>
                  <a:lnTo>
                    <a:pt x="103022" y="302653"/>
                  </a:lnTo>
                  <a:lnTo>
                    <a:pt x="102400" y="303276"/>
                  </a:lnTo>
                  <a:lnTo>
                    <a:pt x="101384" y="303276"/>
                  </a:lnTo>
                  <a:lnTo>
                    <a:pt x="99517" y="303276"/>
                  </a:lnTo>
                  <a:lnTo>
                    <a:pt x="99517" y="300189"/>
                  </a:lnTo>
                  <a:lnTo>
                    <a:pt x="101384" y="300189"/>
                  </a:lnTo>
                  <a:lnTo>
                    <a:pt x="102400" y="300189"/>
                  </a:lnTo>
                  <a:lnTo>
                    <a:pt x="103022" y="300609"/>
                  </a:lnTo>
                  <a:lnTo>
                    <a:pt x="103022" y="298348"/>
                  </a:lnTo>
                  <a:lnTo>
                    <a:pt x="101777" y="298348"/>
                  </a:lnTo>
                  <a:lnTo>
                    <a:pt x="101384" y="298145"/>
                  </a:lnTo>
                  <a:lnTo>
                    <a:pt x="97269" y="298145"/>
                  </a:lnTo>
                  <a:lnTo>
                    <a:pt x="97269" y="309829"/>
                  </a:lnTo>
                  <a:lnTo>
                    <a:pt x="99517" y="309829"/>
                  </a:lnTo>
                  <a:lnTo>
                    <a:pt x="99517" y="305117"/>
                  </a:lnTo>
                  <a:lnTo>
                    <a:pt x="101384" y="305117"/>
                  </a:lnTo>
                  <a:lnTo>
                    <a:pt x="101777" y="305117"/>
                  </a:lnTo>
                  <a:lnTo>
                    <a:pt x="102590" y="305320"/>
                  </a:lnTo>
                  <a:lnTo>
                    <a:pt x="102806" y="306146"/>
                  </a:lnTo>
                  <a:lnTo>
                    <a:pt x="102844" y="307987"/>
                  </a:lnTo>
                  <a:lnTo>
                    <a:pt x="103225" y="309829"/>
                  </a:lnTo>
                  <a:lnTo>
                    <a:pt x="105676" y="310045"/>
                  </a:lnTo>
                  <a:close/>
                </a:path>
                <a:path w="295909" h="354964">
                  <a:moveTo>
                    <a:pt x="113893" y="344512"/>
                  </a:moveTo>
                  <a:lnTo>
                    <a:pt x="111848" y="344512"/>
                  </a:lnTo>
                  <a:lnTo>
                    <a:pt x="110185" y="349224"/>
                  </a:lnTo>
                  <a:lnTo>
                    <a:pt x="108762" y="344309"/>
                  </a:lnTo>
                  <a:lnTo>
                    <a:pt x="106299" y="344309"/>
                  </a:lnTo>
                  <a:lnTo>
                    <a:pt x="109156" y="351282"/>
                  </a:lnTo>
                  <a:lnTo>
                    <a:pt x="108343" y="353961"/>
                  </a:lnTo>
                  <a:lnTo>
                    <a:pt x="110401" y="353961"/>
                  </a:lnTo>
                  <a:lnTo>
                    <a:pt x="113893" y="344512"/>
                  </a:lnTo>
                  <a:close/>
                </a:path>
                <a:path w="295909" h="354964">
                  <a:moveTo>
                    <a:pt x="115112" y="302247"/>
                  </a:moveTo>
                  <a:lnTo>
                    <a:pt x="114922" y="299364"/>
                  </a:lnTo>
                  <a:lnTo>
                    <a:pt x="113068" y="298348"/>
                  </a:lnTo>
                  <a:lnTo>
                    <a:pt x="110820" y="298348"/>
                  </a:lnTo>
                  <a:lnTo>
                    <a:pt x="107937" y="298145"/>
                  </a:lnTo>
                  <a:lnTo>
                    <a:pt x="106514" y="300812"/>
                  </a:lnTo>
                  <a:lnTo>
                    <a:pt x="106514" y="307581"/>
                  </a:lnTo>
                  <a:lnTo>
                    <a:pt x="107937" y="310235"/>
                  </a:lnTo>
                  <a:lnTo>
                    <a:pt x="110820" y="310235"/>
                  </a:lnTo>
                  <a:lnTo>
                    <a:pt x="113068" y="310451"/>
                  </a:lnTo>
                  <a:lnTo>
                    <a:pt x="114922" y="309232"/>
                  </a:lnTo>
                  <a:lnTo>
                    <a:pt x="115112" y="306349"/>
                  </a:lnTo>
                  <a:lnTo>
                    <a:pt x="112661" y="306349"/>
                  </a:lnTo>
                  <a:lnTo>
                    <a:pt x="112877" y="307581"/>
                  </a:lnTo>
                  <a:lnTo>
                    <a:pt x="112026" y="308610"/>
                  </a:lnTo>
                  <a:lnTo>
                    <a:pt x="110820" y="308610"/>
                  </a:lnTo>
                  <a:lnTo>
                    <a:pt x="109156" y="308394"/>
                  </a:lnTo>
                  <a:lnTo>
                    <a:pt x="108762" y="305930"/>
                  </a:lnTo>
                  <a:lnTo>
                    <a:pt x="108762" y="302653"/>
                  </a:lnTo>
                  <a:lnTo>
                    <a:pt x="109156" y="299986"/>
                  </a:lnTo>
                  <a:lnTo>
                    <a:pt x="112026" y="299986"/>
                  </a:lnTo>
                  <a:lnTo>
                    <a:pt x="112877" y="301015"/>
                  </a:lnTo>
                  <a:lnTo>
                    <a:pt x="112661" y="302247"/>
                  </a:lnTo>
                  <a:lnTo>
                    <a:pt x="115112" y="302247"/>
                  </a:lnTo>
                  <a:close/>
                </a:path>
                <a:path w="295909" h="354964">
                  <a:moveTo>
                    <a:pt x="119849" y="341642"/>
                  </a:moveTo>
                  <a:lnTo>
                    <a:pt x="118211" y="341642"/>
                  </a:lnTo>
                  <a:lnTo>
                    <a:pt x="114706" y="352920"/>
                  </a:lnTo>
                  <a:lnTo>
                    <a:pt x="116370" y="352920"/>
                  </a:lnTo>
                  <a:lnTo>
                    <a:pt x="119849" y="341642"/>
                  </a:lnTo>
                  <a:close/>
                </a:path>
                <a:path w="295909" h="354964">
                  <a:moveTo>
                    <a:pt x="127647" y="342874"/>
                  </a:moveTo>
                  <a:lnTo>
                    <a:pt x="125793" y="342061"/>
                  </a:lnTo>
                  <a:lnTo>
                    <a:pt x="125590" y="342061"/>
                  </a:lnTo>
                  <a:lnTo>
                    <a:pt x="125590" y="343890"/>
                  </a:lnTo>
                  <a:lnTo>
                    <a:pt x="125590" y="345541"/>
                  </a:lnTo>
                  <a:lnTo>
                    <a:pt x="124968" y="345948"/>
                  </a:lnTo>
                  <a:lnTo>
                    <a:pt x="124155" y="345948"/>
                  </a:lnTo>
                  <a:lnTo>
                    <a:pt x="123317" y="345948"/>
                  </a:lnTo>
                  <a:lnTo>
                    <a:pt x="122923" y="345541"/>
                  </a:lnTo>
                  <a:lnTo>
                    <a:pt x="122923" y="343890"/>
                  </a:lnTo>
                  <a:lnTo>
                    <a:pt x="123545" y="343484"/>
                  </a:lnTo>
                  <a:lnTo>
                    <a:pt x="124155" y="343484"/>
                  </a:lnTo>
                  <a:lnTo>
                    <a:pt x="125171" y="343484"/>
                  </a:lnTo>
                  <a:lnTo>
                    <a:pt x="125590" y="343890"/>
                  </a:lnTo>
                  <a:lnTo>
                    <a:pt x="125590" y="342061"/>
                  </a:lnTo>
                  <a:lnTo>
                    <a:pt x="124155" y="342061"/>
                  </a:lnTo>
                  <a:lnTo>
                    <a:pt x="122694" y="342061"/>
                  </a:lnTo>
                  <a:lnTo>
                    <a:pt x="120853" y="342874"/>
                  </a:lnTo>
                  <a:lnTo>
                    <a:pt x="120853" y="345744"/>
                  </a:lnTo>
                  <a:lnTo>
                    <a:pt x="121488" y="346354"/>
                  </a:lnTo>
                  <a:lnTo>
                    <a:pt x="122694" y="346773"/>
                  </a:lnTo>
                  <a:lnTo>
                    <a:pt x="121691" y="346989"/>
                  </a:lnTo>
                  <a:lnTo>
                    <a:pt x="120662" y="347802"/>
                  </a:lnTo>
                  <a:lnTo>
                    <a:pt x="120662" y="351078"/>
                  </a:lnTo>
                  <a:lnTo>
                    <a:pt x="122516" y="352107"/>
                  </a:lnTo>
                  <a:lnTo>
                    <a:pt x="124155" y="352107"/>
                  </a:lnTo>
                  <a:lnTo>
                    <a:pt x="126009" y="352107"/>
                  </a:lnTo>
                  <a:lnTo>
                    <a:pt x="127647" y="351078"/>
                  </a:lnTo>
                  <a:lnTo>
                    <a:pt x="127647" y="348005"/>
                  </a:lnTo>
                  <a:lnTo>
                    <a:pt x="126809" y="347179"/>
                  </a:lnTo>
                  <a:lnTo>
                    <a:pt x="125590" y="346773"/>
                  </a:lnTo>
                  <a:lnTo>
                    <a:pt x="125590" y="350050"/>
                  </a:lnTo>
                  <a:lnTo>
                    <a:pt x="124968" y="350672"/>
                  </a:lnTo>
                  <a:lnTo>
                    <a:pt x="124155" y="350672"/>
                  </a:lnTo>
                  <a:lnTo>
                    <a:pt x="123317" y="350672"/>
                  </a:lnTo>
                  <a:lnTo>
                    <a:pt x="122694" y="350050"/>
                  </a:lnTo>
                  <a:lnTo>
                    <a:pt x="122694" y="348208"/>
                  </a:lnTo>
                  <a:lnTo>
                    <a:pt x="123545" y="347599"/>
                  </a:lnTo>
                  <a:lnTo>
                    <a:pt x="124155" y="347599"/>
                  </a:lnTo>
                  <a:lnTo>
                    <a:pt x="125171" y="347599"/>
                  </a:lnTo>
                  <a:lnTo>
                    <a:pt x="125476" y="348208"/>
                  </a:lnTo>
                  <a:lnTo>
                    <a:pt x="125590" y="350050"/>
                  </a:lnTo>
                  <a:lnTo>
                    <a:pt x="125590" y="346773"/>
                  </a:lnTo>
                  <a:lnTo>
                    <a:pt x="126606" y="346773"/>
                  </a:lnTo>
                  <a:lnTo>
                    <a:pt x="127647" y="345744"/>
                  </a:lnTo>
                  <a:lnTo>
                    <a:pt x="127647" y="342874"/>
                  </a:lnTo>
                  <a:close/>
                </a:path>
                <a:path w="295909" h="354964">
                  <a:moveTo>
                    <a:pt x="138112" y="352310"/>
                  </a:moveTo>
                  <a:lnTo>
                    <a:pt x="134632" y="342252"/>
                  </a:lnTo>
                  <a:lnTo>
                    <a:pt x="134632" y="348411"/>
                  </a:lnTo>
                  <a:lnTo>
                    <a:pt x="133184" y="348411"/>
                  </a:lnTo>
                  <a:lnTo>
                    <a:pt x="131749" y="348411"/>
                  </a:lnTo>
                  <a:lnTo>
                    <a:pt x="133184" y="344512"/>
                  </a:lnTo>
                  <a:lnTo>
                    <a:pt x="133184" y="344106"/>
                  </a:lnTo>
                  <a:lnTo>
                    <a:pt x="134632" y="348411"/>
                  </a:lnTo>
                  <a:lnTo>
                    <a:pt x="134632" y="342252"/>
                  </a:lnTo>
                  <a:lnTo>
                    <a:pt x="133184" y="342061"/>
                  </a:lnTo>
                  <a:lnTo>
                    <a:pt x="131940" y="342061"/>
                  </a:lnTo>
                  <a:lnTo>
                    <a:pt x="128257" y="352107"/>
                  </a:lnTo>
                  <a:lnTo>
                    <a:pt x="130302" y="352107"/>
                  </a:lnTo>
                  <a:lnTo>
                    <a:pt x="131127" y="350050"/>
                  </a:lnTo>
                  <a:lnTo>
                    <a:pt x="133184" y="350050"/>
                  </a:lnTo>
                  <a:lnTo>
                    <a:pt x="135229" y="350050"/>
                  </a:lnTo>
                  <a:lnTo>
                    <a:pt x="136055" y="352310"/>
                  </a:lnTo>
                  <a:lnTo>
                    <a:pt x="138112" y="352310"/>
                  </a:lnTo>
                  <a:close/>
                </a:path>
                <a:path w="295909" h="354964">
                  <a:moveTo>
                    <a:pt x="172580" y="1231"/>
                  </a:moveTo>
                  <a:lnTo>
                    <a:pt x="169697" y="1231"/>
                  </a:lnTo>
                  <a:lnTo>
                    <a:pt x="169697" y="2451"/>
                  </a:lnTo>
                  <a:lnTo>
                    <a:pt x="170319" y="2451"/>
                  </a:lnTo>
                  <a:lnTo>
                    <a:pt x="170319" y="8407"/>
                  </a:lnTo>
                  <a:lnTo>
                    <a:pt x="169697" y="8407"/>
                  </a:lnTo>
                  <a:lnTo>
                    <a:pt x="169697" y="9842"/>
                  </a:lnTo>
                  <a:lnTo>
                    <a:pt x="172580" y="9842"/>
                  </a:lnTo>
                  <a:lnTo>
                    <a:pt x="172580" y="8407"/>
                  </a:lnTo>
                  <a:lnTo>
                    <a:pt x="171958" y="8407"/>
                  </a:lnTo>
                  <a:lnTo>
                    <a:pt x="171958" y="2451"/>
                  </a:lnTo>
                  <a:lnTo>
                    <a:pt x="172580" y="2451"/>
                  </a:lnTo>
                  <a:lnTo>
                    <a:pt x="172580" y="1231"/>
                  </a:lnTo>
                  <a:close/>
                </a:path>
                <a:path w="295909" h="354964">
                  <a:moveTo>
                    <a:pt x="174625" y="345948"/>
                  </a:moveTo>
                  <a:lnTo>
                    <a:pt x="173189" y="345325"/>
                  </a:lnTo>
                  <a:lnTo>
                    <a:pt x="171754" y="345325"/>
                  </a:lnTo>
                  <a:lnTo>
                    <a:pt x="170535" y="345122"/>
                  </a:lnTo>
                  <a:lnTo>
                    <a:pt x="169291" y="345948"/>
                  </a:lnTo>
                  <a:lnTo>
                    <a:pt x="169291" y="347383"/>
                  </a:lnTo>
                  <a:lnTo>
                    <a:pt x="170535" y="347383"/>
                  </a:lnTo>
                  <a:lnTo>
                    <a:pt x="170535" y="346773"/>
                  </a:lnTo>
                  <a:lnTo>
                    <a:pt x="171145" y="346151"/>
                  </a:lnTo>
                  <a:lnTo>
                    <a:pt x="171754" y="346354"/>
                  </a:lnTo>
                  <a:lnTo>
                    <a:pt x="172796" y="346354"/>
                  </a:lnTo>
                  <a:lnTo>
                    <a:pt x="173393" y="346570"/>
                  </a:lnTo>
                  <a:lnTo>
                    <a:pt x="173393" y="348830"/>
                  </a:lnTo>
                  <a:lnTo>
                    <a:pt x="172173" y="349021"/>
                  </a:lnTo>
                  <a:lnTo>
                    <a:pt x="171145" y="348830"/>
                  </a:lnTo>
                  <a:lnTo>
                    <a:pt x="171145" y="349846"/>
                  </a:lnTo>
                  <a:lnTo>
                    <a:pt x="172364" y="349846"/>
                  </a:lnTo>
                  <a:lnTo>
                    <a:pt x="173393" y="350050"/>
                  </a:lnTo>
                  <a:lnTo>
                    <a:pt x="173393" y="352310"/>
                  </a:lnTo>
                  <a:lnTo>
                    <a:pt x="172580" y="352717"/>
                  </a:lnTo>
                  <a:lnTo>
                    <a:pt x="170942" y="352717"/>
                  </a:lnTo>
                  <a:lnTo>
                    <a:pt x="170319" y="352310"/>
                  </a:lnTo>
                  <a:lnTo>
                    <a:pt x="170535" y="351497"/>
                  </a:lnTo>
                  <a:lnTo>
                    <a:pt x="169291" y="351497"/>
                  </a:lnTo>
                  <a:lnTo>
                    <a:pt x="169087" y="352920"/>
                  </a:lnTo>
                  <a:lnTo>
                    <a:pt x="170319" y="353745"/>
                  </a:lnTo>
                  <a:lnTo>
                    <a:pt x="173393" y="353745"/>
                  </a:lnTo>
                  <a:lnTo>
                    <a:pt x="174625" y="352920"/>
                  </a:lnTo>
                  <a:lnTo>
                    <a:pt x="174625" y="350469"/>
                  </a:lnTo>
                  <a:lnTo>
                    <a:pt x="174002" y="349643"/>
                  </a:lnTo>
                  <a:lnTo>
                    <a:pt x="172986" y="349440"/>
                  </a:lnTo>
                  <a:lnTo>
                    <a:pt x="173799" y="349224"/>
                  </a:lnTo>
                  <a:lnTo>
                    <a:pt x="174625" y="348615"/>
                  </a:lnTo>
                  <a:lnTo>
                    <a:pt x="174625" y="345948"/>
                  </a:lnTo>
                  <a:close/>
                </a:path>
                <a:path w="295909" h="354964">
                  <a:moveTo>
                    <a:pt x="176060" y="334454"/>
                  </a:moveTo>
                  <a:lnTo>
                    <a:pt x="174625" y="334454"/>
                  </a:lnTo>
                  <a:lnTo>
                    <a:pt x="172173" y="337743"/>
                  </a:lnTo>
                  <a:lnTo>
                    <a:pt x="170116" y="334251"/>
                  </a:lnTo>
                  <a:lnTo>
                    <a:pt x="168478" y="334251"/>
                  </a:lnTo>
                  <a:lnTo>
                    <a:pt x="171335" y="338366"/>
                  </a:lnTo>
                  <a:lnTo>
                    <a:pt x="168084" y="342874"/>
                  </a:lnTo>
                  <a:lnTo>
                    <a:pt x="169506" y="342874"/>
                  </a:lnTo>
                  <a:lnTo>
                    <a:pt x="172173" y="339178"/>
                  </a:lnTo>
                  <a:lnTo>
                    <a:pt x="174625" y="343077"/>
                  </a:lnTo>
                  <a:lnTo>
                    <a:pt x="176060" y="343077"/>
                  </a:lnTo>
                  <a:lnTo>
                    <a:pt x="172986" y="338556"/>
                  </a:lnTo>
                  <a:lnTo>
                    <a:pt x="176060" y="334454"/>
                  </a:lnTo>
                  <a:close/>
                </a:path>
                <a:path w="295909" h="354964">
                  <a:moveTo>
                    <a:pt x="177507" y="1638"/>
                  </a:moveTo>
                  <a:lnTo>
                    <a:pt x="175856" y="1638"/>
                  </a:lnTo>
                  <a:lnTo>
                    <a:pt x="174625" y="2451"/>
                  </a:lnTo>
                  <a:lnTo>
                    <a:pt x="173799" y="2667"/>
                  </a:lnTo>
                  <a:lnTo>
                    <a:pt x="173799" y="4305"/>
                  </a:lnTo>
                  <a:lnTo>
                    <a:pt x="174434" y="4114"/>
                  </a:lnTo>
                  <a:lnTo>
                    <a:pt x="175031" y="3695"/>
                  </a:lnTo>
                  <a:lnTo>
                    <a:pt x="175666" y="3276"/>
                  </a:lnTo>
                  <a:lnTo>
                    <a:pt x="175666" y="9639"/>
                  </a:lnTo>
                  <a:lnTo>
                    <a:pt x="177507" y="9639"/>
                  </a:lnTo>
                  <a:lnTo>
                    <a:pt x="177507" y="1638"/>
                  </a:lnTo>
                  <a:close/>
                </a:path>
                <a:path w="295909" h="354964">
                  <a:moveTo>
                    <a:pt x="179336" y="305117"/>
                  </a:moveTo>
                  <a:lnTo>
                    <a:pt x="178308" y="304292"/>
                  </a:lnTo>
                  <a:lnTo>
                    <a:pt x="176669" y="304292"/>
                  </a:lnTo>
                  <a:lnTo>
                    <a:pt x="174434" y="304495"/>
                  </a:lnTo>
                  <a:lnTo>
                    <a:pt x="174078" y="306349"/>
                  </a:lnTo>
                  <a:lnTo>
                    <a:pt x="174040" y="310870"/>
                  </a:lnTo>
                  <a:lnTo>
                    <a:pt x="174434" y="312496"/>
                  </a:lnTo>
                  <a:lnTo>
                    <a:pt x="176669" y="312496"/>
                  </a:lnTo>
                  <a:lnTo>
                    <a:pt x="178308" y="312496"/>
                  </a:lnTo>
                  <a:lnTo>
                    <a:pt x="179120" y="311683"/>
                  </a:lnTo>
                  <a:lnTo>
                    <a:pt x="179336" y="311480"/>
                  </a:lnTo>
                  <a:lnTo>
                    <a:pt x="179209" y="308203"/>
                  </a:lnTo>
                  <a:lnTo>
                    <a:pt x="178536" y="307162"/>
                  </a:lnTo>
                  <a:lnTo>
                    <a:pt x="178130" y="307162"/>
                  </a:lnTo>
                  <a:lnTo>
                    <a:pt x="178130" y="310870"/>
                  </a:lnTo>
                  <a:lnTo>
                    <a:pt x="177698" y="311683"/>
                  </a:lnTo>
                  <a:lnTo>
                    <a:pt x="176669" y="311480"/>
                  </a:lnTo>
                  <a:lnTo>
                    <a:pt x="175666" y="311480"/>
                  </a:lnTo>
                  <a:lnTo>
                    <a:pt x="175348" y="310870"/>
                  </a:lnTo>
                  <a:lnTo>
                    <a:pt x="175247" y="309003"/>
                  </a:lnTo>
                  <a:lnTo>
                    <a:pt x="175856" y="308203"/>
                  </a:lnTo>
                  <a:lnTo>
                    <a:pt x="176669" y="308203"/>
                  </a:lnTo>
                  <a:lnTo>
                    <a:pt x="177914" y="308203"/>
                  </a:lnTo>
                  <a:lnTo>
                    <a:pt x="178015" y="308610"/>
                  </a:lnTo>
                  <a:lnTo>
                    <a:pt x="178130" y="310870"/>
                  </a:lnTo>
                  <a:lnTo>
                    <a:pt x="178130" y="307162"/>
                  </a:lnTo>
                  <a:lnTo>
                    <a:pt x="176669" y="307162"/>
                  </a:lnTo>
                  <a:lnTo>
                    <a:pt x="176060" y="307378"/>
                  </a:lnTo>
                  <a:lnTo>
                    <a:pt x="175463" y="307784"/>
                  </a:lnTo>
                  <a:lnTo>
                    <a:pt x="175247" y="308203"/>
                  </a:lnTo>
                  <a:lnTo>
                    <a:pt x="175247" y="305523"/>
                  </a:lnTo>
                  <a:lnTo>
                    <a:pt x="176669" y="305320"/>
                  </a:lnTo>
                  <a:lnTo>
                    <a:pt x="177507" y="305320"/>
                  </a:lnTo>
                  <a:lnTo>
                    <a:pt x="178130" y="305739"/>
                  </a:lnTo>
                  <a:lnTo>
                    <a:pt x="178130" y="306349"/>
                  </a:lnTo>
                  <a:lnTo>
                    <a:pt x="179336" y="306349"/>
                  </a:lnTo>
                  <a:lnTo>
                    <a:pt x="179336" y="305117"/>
                  </a:lnTo>
                  <a:close/>
                </a:path>
                <a:path w="295909" h="354964">
                  <a:moveTo>
                    <a:pt x="185077" y="335686"/>
                  </a:moveTo>
                  <a:lnTo>
                    <a:pt x="184061" y="334670"/>
                  </a:lnTo>
                  <a:lnTo>
                    <a:pt x="180975" y="334670"/>
                  </a:lnTo>
                  <a:lnTo>
                    <a:pt x="179946" y="335483"/>
                  </a:lnTo>
                  <a:lnTo>
                    <a:pt x="179946" y="337121"/>
                  </a:lnTo>
                  <a:lnTo>
                    <a:pt x="181165" y="337121"/>
                  </a:lnTo>
                  <a:lnTo>
                    <a:pt x="181165" y="336296"/>
                  </a:lnTo>
                  <a:lnTo>
                    <a:pt x="181610" y="335686"/>
                  </a:lnTo>
                  <a:lnTo>
                    <a:pt x="183235" y="335686"/>
                  </a:lnTo>
                  <a:lnTo>
                    <a:pt x="183857" y="336092"/>
                  </a:lnTo>
                  <a:lnTo>
                    <a:pt x="183857" y="337540"/>
                  </a:lnTo>
                  <a:lnTo>
                    <a:pt x="183629" y="337947"/>
                  </a:lnTo>
                  <a:lnTo>
                    <a:pt x="183235" y="338556"/>
                  </a:lnTo>
                  <a:lnTo>
                    <a:pt x="182206" y="339801"/>
                  </a:lnTo>
                  <a:lnTo>
                    <a:pt x="179743" y="341845"/>
                  </a:lnTo>
                  <a:lnTo>
                    <a:pt x="179743" y="342874"/>
                  </a:lnTo>
                  <a:lnTo>
                    <a:pt x="185077" y="343077"/>
                  </a:lnTo>
                  <a:lnTo>
                    <a:pt x="185077" y="342061"/>
                  </a:lnTo>
                  <a:lnTo>
                    <a:pt x="181368" y="342061"/>
                  </a:lnTo>
                  <a:lnTo>
                    <a:pt x="182003" y="341236"/>
                  </a:lnTo>
                  <a:lnTo>
                    <a:pt x="183438" y="340004"/>
                  </a:lnTo>
                  <a:lnTo>
                    <a:pt x="184061" y="338975"/>
                  </a:lnTo>
                  <a:lnTo>
                    <a:pt x="185077" y="337947"/>
                  </a:lnTo>
                  <a:lnTo>
                    <a:pt x="185077" y="335686"/>
                  </a:lnTo>
                  <a:close/>
                </a:path>
                <a:path w="295909" h="354964">
                  <a:moveTo>
                    <a:pt x="185293" y="351701"/>
                  </a:moveTo>
                  <a:lnTo>
                    <a:pt x="184073" y="351701"/>
                  </a:lnTo>
                  <a:lnTo>
                    <a:pt x="184073" y="347383"/>
                  </a:lnTo>
                  <a:lnTo>
                    <a:pt x="184073" y="346151"/>
                  </a:lnTo>
                  <a:lnTo>
                    <a:pt x="183045" y="346151"/>
                  </a:lnTo>
                  <a:lnTo>
                    <a:pt x="183045" y="347383"/>
                  </a:lnTo>
                  <a:lnTo>
                    <a:pt x="183045" y="351701"/>
                  </a:lnTo>
                  <a:lnTo>
                    <a:pt x="181622" y="351701"/>
                  </a:lnTo>
                  <a:lnTo>
                    <a:pt x="180174" y="351497"/>
                  </a:lnTo>
                  <a:lnTo>
                    <a:pt x="181622" y="349440"/>
                  </a:lnTo>
                  <a:lnTo>
                    <a:pt x="182841" y="347383"/>
                  </a:lnTo>
                  <a:lnTo>
                    <a:pt x="183045" y="347383"/>
                  </a:lnTo>
                  <a:lnTo>
                    <a:pt x="183045" y="346151"/>
                  </a:lnTo>
                  <a:lnTo>
                    <a:pt x="182626" y="346151"/>
                  </a:lnTo>
                  <a:lnTo>
                    <a:pt x="181622" y="347802"/>
                  </a:lnTo>
                  <a:lnTo>
                    <a:pt x="179158" y="351282"/>
                  </a:lnTo>
                  <a:lnTo>
                    <a:pt x="179158" y="352513"/>
                  </a:lnTo>
                  <a:lnTo>
                    <a:pt x="181622" y="352513"/>
                  </a:lnTo>
                  <a:lnTo>
                    <a:pt x="183045" y="352513"/>
                  </a:lnTo>
                  <a:lnTo>
                    <a:pt x="183045" y="354368"/>
                  </a:lnTo>
                  <a:lnTo>
                    <a:pt x="184073" y="354368"/>
                  </a:lnTo>
                  <a:lnTo>
                    <a:pt x="184073" y="352513"/>
                  </a:lnTo>
                  <a:lnTo>
                    <a:pt x="185293" y="352513"/>
                  </a:lnTo>
                  <a:lnTo>
                    <a:pt x="185293" y="351701"/>
                  </a:lnTo>
                  <a:close/>
                </a:path>
                <a:path w="295909" h="354964">
                  <a:moveTo>
                    <a:pt x="185915" y="311480"/>
                  </a:moveTo>
                  <a:lnTo>
                    <a:pt x="181813" y="311480"/>
                  </a:lnTo>
                  <a:lnTo>
                    <a:pt x="181813" y="308813"/>
                  </a:lnTo>
                  <a:lnTo>
                    <a:pt x="185496" y="308813"/>
                  </a:lnTo>
                  <a:lnTo>
                    <a:pt x="185496" y="307784"/>
                  </a:lnTo>
                  <a:lnTo>
                    <a:pt x="181813" y="307784"/>
                  </a:lnTo>
                  <a:lnTo>
                    <a:pt x="181813" y="305320"/>
                  </a:lnTo>
                  <a:lnTo>
                    <a:pt x="185699" y="305320"/>
                  </a:lnTo>
                  <a:lnTo>
                    <a:pt x="185699" y="304292"/>
                  </a:lnTo>
                  <a:lnTo>
                    <a:pt x="180581" y="304292"/>
                  </a:lnTo>
                  <a:lnTo>
                    <a:pt x="180581" y="312496"/>
                  </a:lnTo>
                  <a:lnTo>
                    <a:pt x="185915" y="312496"/>
                  </a:lnTo>
                  <a:lnTo>
                    <a:pt x="185915" y="311480"/>
                  </a:lnTo>
                  <a:close/>
                </a:path>
                <a:path w="295909" h="354964">
                  <a:moveTo>
                    <a:pt x="194538" y="306959"/>
                  </a:moveTo>
                  <a:lnTo>
                    <a:pt x="193929" y="305739"/>
                  </a:lnTo>
                  <a:lnTo>
                    <a:pt x="193294" y="305320"/>
                  </a:lnTo>
                  <a:lnTo>
                    <a:pt x="193294" y="307784"/>
                  </a:lnTo>
                  <a:lnTo>
                    <a:pt x="193294" y="309232"/>
                  </a:lnTo>
                  <a:lnTo>
                    <a:pt x="193078" y="310045"/>
                  </a:lnTo>
                  <a:lnTo>
                    <a:pt x="192684" y="310654"/>
                  </a:lnTo>
                  <a:lnTo>
                    <a:pt x="191858" y="311480"/>
                  </a:lnTo>
                  <a:lnTo>
                    <a:pt x="191046" y="311683"/>
                  </a:lnTo>
                  <a:lnTo>
                    <a:pt x="188785" y="311683"/>
                  </a:lnTo>
                  <a:lnTo>
                    <a:pt x="188785" y="305320"/>
                  </a:lnTo>
                  <a:lnTo>
                    <a:pt x="191046" y="305320"/>
                  </a:lnTo>
                  <a:lnTo>
                    <a:pt x="191858" y="305523"/>
                  </a:lnTo>
                  <a:lnTo>
                    <a:pt x="192684" y="306349"/>
                  </a:lnTo>
                  <a:lnTo>
                    <a:pt x="193078" y="307162"/>
                  </a:lnTo>
                  <a:lnTo>
                    <a:pt x="193294" y="307784"/>
                  </a:lnTo>
                  <a:lnTo>
                    <a:pt x="193294" y="305320"/>
                  </a:lnTo>
                  <a:lnTo>
                    <a:pt x="192684" y="304901"/>
                  </a:lnTo>
                  <a:lnTo>
                    <a:pt x="192265" y="304711"/>
                  </a:lnTo>
                  <a:lnTo>
                    <a:pt x="191655" y="304495"/>
                  </a:lnTo>
                  <a:lnTo>
                    <a:pt x="191046" y="304495"/>
                  </a:lnTo>
                  <a:lnTo>
                    <a:pt x="190423" y="304495"/>
                  </a:lnTo>
                  <a:lnTo>
                    <a:pt x="187756" y="304292"/>
                  </a:lnTo>
                  <a:lnTo>
                    <a:pt x="187756" y="312496"/>
                  </a:lnTo>
                  <a:lnTo>
                    <a:pt x="190423" y="312699"/>
                  </a:lnTo>
                  <a:lnTo>
                    <a:pt x="190842" y="312699"/>
                  </a:lnTo>
                  <a:lnTo>
                    <a:pt x="191046" y="312496"/>
                  </a:lnTo>
                  <a:lnTo>
                    <a:pt x="192265" y="312496"/>
                  </a:lnTo>
                  <a:lnTo>
                    <a:pt x="192684" y="312089"/>
                  </a:lnTo>
                  <a:lnTo>
                    <a:pt x="193929" y="311480"/>
                  </a:lnTo>
                  <a:lnTo>
                    <a:pt x="194538" y="310045"/>
                  </a:lnTo>
                  <a:lnTo>
                    <a:pt x="194538" y="306959"/>
                  </a:lnTo>
                  <a:close/>
                </a:path>
                <a:path w="295909" h="354964">
                  <a:moveTo>
                    <a:pt x="195351" y="812"/>
                  </a:moveTo>
                  <a:lnTo>
                    <a:pt x="192468" y="812"/>
                  </a:lnTo>
                  <a:lnTo>
                    <a:pt x="192468" y="2247"/>
                  </a:lnTo>
                  <a:lnTo>
                    <a:pt x="192900" y="2247"/>
                  </a:lnTo>
                  <a:lnTo>
                    <a:pt x="192900" y="8204"/>
                  </a:lnTo>
                  <a:lnTo>
                    <a:pt x="192468" y="8204"/>
                  </a:lnTo>
                  <a:lnTo>
                    <a:pt x="192468" y="9436"/>
                  </a:lnTo>
                  <a:lnTo>
                    <a:pt x="195351" y="9436"/>
                  </a:lnTo>
                  <a:lnTo>
                    <a:pt x="195351" y="8204"/>
                  </a:lnTo>
                  <a:lnTo>
                    <a:pt x="194716" y="8204"/>
                  </a:lnTo>
                  <a:lnTo>
                    <a:pt x="194716" y="2247"/>
                  </a:lnTo>
                  <a:lnTo>
                    <a:pt x="195351" y="2247"/>
                  </a:lnTo>
                  <a:lnTo>
                    <a:pt x="195351" y="812"/>
                  </a:lnTo>
                  <a:close/>
                </a:path>
                <a:path w="295909" h="354964">
                  <a:moveTo>
                    <a:pt x="199453" y="304901"/>
                  </a:moveTo>
                  <a:lnTo>
                    <a:pt x="198221" y="304901"/>
                  </a:lnTo>
                  <a:lnTo>
                    <a:pt x="197802" y="305117"/>
                  </a:lnTo>
                  <a:lnTo>
                    <a:pt x="196786" y="305930"/>
                  </a:lnTo>
                  <a:lnTo>
                    <a:pt x="196380" y="306146"/>
                  </a:lnTo>
                  <a:lnTo>
                    <a:pt x="196380" y="307162"/>
                  </a:lnTo>
                  <a:lnTo>
                    <a:pt x="197192" y="306959"/>
                  </a:lnTo>
                  <a:lnTo>
                    <a:pt x="197802" y="306552"/>
                  </a:lnTo>
                  <a:lnTo>
                    <a:pt x="198221" y="306146"/>
                  </a:lnTo>
                  <a:lnTo>
                    <a:pt x="198221" y="312699"/>
                  </a:lnTo>
                  <a:lnTo>
                    <a:pt x="199453" y="312699"/>
                  </a:lnTo>
                  <a:lnTo>
                    <a:pt x="199453" y="304901"/>
                  </a:lnTo>
                  <a:close/>
                </a:path>
                <a:path w="295909" h="354964">
                  <a:moveTo>
                    <a:pt x="202526" y="1638"/>
                  </a:moveTo>
                  <a:lnTo>
                    <a:pt x="201091" y="1016"/>
                  </a:lnTo>
                  <a:lnTo>
                    <a:pt x="198221" y="1016"/>
                  </a:lnTo>
                  <a:lnTo>
                    <a:pt x="196786" y="1841"/>
                  </a:lnTo>
                  <a:lnTo>
                    <a:pt x="196786" y="3492"/>
                  </a:lnTo>
                  <a:lnTo>
                    <a:pt x="198640" y="3492"/>
                  </a:lnTo>
                  <a:lnTo>
                    <a:pt x="198640" y="2870"/>
                  </a:lnTo>
                  <a:lnTo>
                    <a:pt x="199034" y="2247"/>
                  </a:lnTo>
                  <a:lnTo>
                    <a:pt x="200279" y="2247"/>
                  </a:lnTo>
                  <a:lnTo>
                    <a:pt x="200672" y="2667"/>
                  </a:lnTo>
                  <a:lnTo>
                    <a:pt x="200672" y="4508"/>
                  </a:lnTo>
                  <a:lnTo>
                    <a:pt x="197408" y="6972"/>
                  </a:lnTo>
                  <a:lnTo>
                    <a:pt x="196786" y="7797"/>
                  </a:lnTo>
                  <a:lnTo>
                    <a:pt x="196786" y="9436"/>
                  </a:lnTo>
                  <a:lnTo>
                    <a:pt x="202526" y="9436"/>
                  </a:lnTo>
                  <a:lnTo>
                    <a:pt x="202526" y="8204"/>
                  </a:lnTo>
                  <a:lnTo>
                    <a:pt x="198437" y="8204"/>
                  </a:lnTo>
                  <a:lnTo>
                    <a:pt x="199669" y="6972"/>
                  </a:lnTo>
                  <a:lnTo>
                    <a:pt x="202526" y="5334"/>
                  </a:lnTo>
                  <a:lnTo>
                    <a:pt x="202526" y="1638"/>
                  </a:lnTo>
                  <a:close/>
                </a:path>
                <a:path w="295909" h="354964">
                  <a:moveTo>
                    <a:pt x="208699" y="61137"/>
                  </a:moveTo>
                  <a:lnTo>
                    <a:pt x="206425" y="61137"/>
                  </a:lnTo>
                  <a:lnTo>
                    <a:pt x="206425" y="71399"/>
                  </a:lnTo>
                  <a:lnTo>
                    <a:pt x="208699" y="71399"/>
                  </a:lnTo>
                  <a:lnTo>
                    <a:pt x="208699" y="61137"/>
                  </a:lnTo>
                  <a:close/>
                </a:path>
                <a:path w="295909" h="354964">
                  <a:moveTo>
                    <a:pt x="210324" y="310654"/>
                  </a:moveTo>
                  <a:lnTo>
                    <a:pt x="210299" y="307162"/>
                  </a:lnTo>
                  <a:lnTo>
                    <a:pt x="209905" y="304901"/>
                  </a:lnTo>
                  <a:lnTo>
                    <a:pt x="209080" y="304901"/>
                  </a:lnTo>
                  <a:lnTo>
                    <a:pt x="209080" y="305930"/>
                  </a:lnTo>
                  <a:lnTo>
                    <a:pt x="209080" y="312089"/>
                  </a:lnTo>
                  <a:lnTo>
                    <a:pt x="207657" y="312089"/>
                  </a:lnTo>
                  <a:lnTo>
                    <a:pt x="206209" y="312089"/>
                  </a:lnTo>
                  <a:lnTo>
                    <a:pt x="206209" y="305739"/>
                  </a:lnTo>
                  <a:lnTo>
                    <a:pt x="207657" y="305930"/>
                  </a:lnTo>
                  <a:lnTo>
                    <a:pt x="209080" y="305930"/>
                  </a:lnTo>
                  <a:lnTo>
                    <a:pt x="209080" y="304901"/>
                  </a:lnTo>
                  <a:lnTo>
                    <a:pt x="207657" y="304901"/>
                  </a:lnTo>
                  <a:lnTo>
                    <a:pt x="205397" y="304901"/>
                  </a:lnTo>
                  <a:lnTo>
                    <a:pt x="204978" y="307162"/>
                  </a:lnTo>
                  <a:lnTo>
                    <a:pt x="204978" y="310654"/>
                  </a:lnTo>
                  <a:lnTo>
                    <a:pt x="205397" y="313118"/>
                  </a:lnTo>
                  <a:lnTo>
                    <a:pt x="207657" y="313118"/>
                  </a:lnTo>
                  <a:lnTo>
                    <a:pt x="209905" y="313118"/>
                  </a:lnTo>
                  <a:lnTo>
                    <a:pt x="210324" y="310654"/>
                  </a:lnTo>
                  <a:close/>
                </a:path>
                <a:path w="295909" h="354964">
                  <a:moveTo>
                    <a:pt x="216700" y="309003"/>
                  </a:moveTo>
                  <a:lnTo>
                    <a:pt x="215861" y="307784"/>
                  </a:lnTo>
                  <a:lnTo>
                    <a:pt x="213614" y="307784"/>
                  </a:lnTo>
                  <a:lnTo>
                    <a:pt x="213207" y="307987"/>
                  </a:lnTo>
                  <a:lnTo>
                    <a:pt x="212572" y="308610"/>
                  </a:lnTo>
                  <a:lnTo>
                    <a:pt x="212788" y="306146"/>
                  </a:lnTo>
                  <a:lnTo>
                    <a:pt x="216077" y="306146"/>
                  </a:lnTo>
                  <a:lnTo>
                    <a:pt x="216077" y="305117"/>
                  </a:lnTo>
                  <a:lnTo>
                    <a:pt x="211759" y="305117"/>
                  </a:lnTo>
                  <a:lnTo>
                    <a:pt x="211569" y="309829"/>
                  </a:lnTo>
                  <a:lnTo>
                    <a:pt x="212572" y="309829"/>
                  </a:lnTo>
                  <a:lnTo>
                    <a:pt x="212788" y="309003"/>
                  </a:lnTo>
                  <a:lnTo>
                    <a:pt x="213410" y="308813"/>
                  </a:lnTo>
                  <a:lnTo>
                    <a:pt x="215049" y="308813"/>
                  </a:lnTo>
                  <a:lnTo>
                    <a:pt x="215455" y="309626"/>
                  </a:lnTo>
                  <a:lnTo>
                    <a:pt x="215455" y="311277"/>
                  </a:lnTo>
                  <a:lnTo>
                    <a:pt x="215049" y="312293"/>
                  </a:lnTo>
                  <a:lnTo>
                    <a:pt x="214033" y="312293"/>
                  </a:lnTo>
                  <a:lnTo>
                    <a:pt x="213410" y="312089"/>
                  </a:lnTo>
                  <a:lnTo>
                    <a:pt x="212572" y="311899"/>
                  </a:lnTo>
                  <a:lnTo>
                    <a:pt x="212572" y="311073"/>
                  </a:lnTo>
                  <a:lnTo>
                    <a:pt x="211366" y="311073"/>
                  </a:lnTo>
                  <a:lnTo>
                    <a:pt x="211569" y="312496"/>
                  </a:lnTo>
                  <a:lnTo>
                    <a:pt x="212572" y="313118"/>
                  </a:lnTo>
                  <a:lnTo>
                    <a:pt x="215455" y="313118"/>
                  </a:lnTo>
                  <a:lnTo>
                    <a:pt x="216700" y="312089"/>
                  </a:lnTo>
                  <a:lnTo>
                    <a:pt x="216700" y="309003"/>
                  </a:lnTo>
                  <a:close/>
                </a:path>
                <a:path w="295909" h="354964">
                  <a:moveTo>
                    <a:pt x="217322" y="66078"/>
                  </a:moveTo>
                  <a:lnTo>
                    <a:pt x="217093" y="65659"/>
                  </a:lnTo>
                  <a:lnTo>
                    <a:pt x="216890" y="64427"/>
                  </a:lnTo>
                  <a:lnTo>
                    <a:pt x="215455" y="64020"/>
                  </a:lnTo>
                  <a:lnTo>
                    <a:pt x="213817" y="64020"/>
                  </a:lnTo>
                  <a:lnTo>
                    <a:pt x="213004" y="64427"/>
                  </a:lnTo>
                  <a:lnTo>
                    <a:pt x="212572" y="65049"/>
                  </a:lnTo>
                  <a:lnTo>
                    <a:pt x="212572" y="64223"/>
                  </a:lnTo>
                  <a:lnTo>
                    <a:pt x="210540" y="64223"/>
                  </a:lnTo>
                  <a:lnTo>
                    <a:pt x="210540" y="71399"/>
                  </a:lnTo>
                  <a:lnTo>
                    <a:pt x="212572" y="71399"/>
                  </a:lnTo>
                  <a:lnTo>
                    <a:pt x="212572" y="66078"/>
                  </a:lnTo>
                  <a:lnTo>
                    <a:pt x="213207" y="65455"/>
                  </a:lnTo>
                  <a:lnTo>
                    <a:pt x="214858" y="65455"/>
                  </a:lnTo>
                  <a:lnTo>
                    <a:pt x="215049" y="66281"/>
                  </a:lnTo>
                  <a:lnTo>
                    <a:pt x="215252" y="67094"/>
                  </a:lnTo>
                  <a:lnTo>
                    <a:pt x="215252" y="71399"/>
                  </a:lnTo>
                  <a:lnTo>
                    <a:pt x="217322" y="71399"/>
                  </a:lnTo>
                  <a:lnTo>
                    <a:pt x="217322" y="66078"/>
                  </a:lnTo>
                  <a:close/>
                </a:path>
                <a:path w="295909" h="354964">
                  <a:moveTo>
                    <a:pt x="218528" y="622"/>
                  </a:moveTo>
                  <a:lnTo>
                    <a:pt x="215671" y="622"/>
                  </a:lnTo>
                  <a:lnTo>
                    <a:pt x="215671" y="1841"/>
                  </a:lnTo>
                  <a:lnTo>
                    <a:pt x="216077" y="1841"/>
                  </a:lnTo>
                  <a:lnTo>
                    <a:pt x="216077" y="7797"/>
                  </a:lnTo>
                  <a:lnTo>
                    <a:pt x="215671" y="7797"/>
                  </a:lnTo>
                  <a:lnTo>
                    <a:pt x="215671" y="9232"/>
                  </a:lnTo>
                  <a:lnTo>
                    <a:pt x="218528" y="9232"/>
                  </a:lnTo>
                  <a:lnTo>
                    <a:pt x="218528" y="7797"/>
                  </a:lnTo>
                  <a:lnTo>
                    <a:pt x="217919" y="7797"/>
                  </a:lnTo>
                  <a:lnTo>
                    <a:pt x="217919" y="1841"/>
                  </a:lnTo>
                  <a:lnTo>
                    <a:pt x="218528" y="1841"/>
                  </a:lnTo>
                  <a:lnTo>
                    <a:pt x="218528" y="622"/>
                  </a:lnTo>
                  <a:close/>
                </a:path>
                <a:path w="295909" h="354964">
                  <a:moveTo>
                    <a:pt x="222846" y="305930"/>
                  </a:moveTo>
                  <a:lnTo>
                    <a:pt x="221805" y="305117"/>
                  </a:lnTo>
                  <a:lnTo>
                    <a:pt x="218948" y="305117"/>
                  </a:lnTo>
                  <a:lnTo>
                    <a:pt x="217919" y="305930"/>
                  </a:lnTo>
                  <a:lnTo>
                    <a:pt x="217919" y="307378"/>
                  </a:lnTo>
                  <a:lnTo>
                    <a:pt x="218948" y="307378"/>
                  </a:lnTo>
                  <a:lnTo>
                    <a:pt x="218948" y="306552"/>
                  </a:lnTo>
                  <a:lnTo>
                    <a:pt x="219570" y="306146"/>
                  </a:lnTo>
                  <a:lnTo>
                    <a:pt x="221208" y="306146"/>
                  </a:lnTo>
                  <a:lnTo>
                    <a:pt x="221615" y="306552"/>
                  </a:lnTo>
                  <a:lnTo>
                    <a:pt x="221615" y="307784"/>
                  </a:lnTo>
                  <a:lnTo>
                    <a:pt x="221411" y="308203"/>
                  </a:lnTo>
                  <a:lnTo>
                    <a:pt x="221005" y="308813"/>
                  </a:lnTo>
                  <a:lnTo>
                    <a:pt x="219964" y="309829"/>
                  </a:lnTo>
                  <a:lnTo>
                    <a:pt x="218744" y="310870"/>
                  </a:lnTo>
                  <a:lnTo>
                    <a:pt x="217716" y="312089"/>
                  </a:lnTo>
                  <a:lnTo>
                    <a:pt x="217716" y="313118"/>
                  </a:lnTo>
                  <a:lnTo>
                    <a:pt x="222846" y="313118"/>
                  </a:lnTo>
                  <a:lnTo>
                    <a:pt x="222846" y="312089"/>
                  </a:lnTo>
                  <a:lnTo>
                    <a:pt x="219163" y="312089"/>
                  </a:lnTo>
                  <a:lnTo>
                    <a:pt x="222034" y="309232"/>
                  </a:lnTo>
                  <a:lnTo>
                    <a:pt x="222643" y="308610"/>
                  </a:lnTo>
                  <a:lnTo>
                    <a:pt x="222846" y="308203"/>
                  </a:lnTo>
                  <a:lnTo>
                    <a:pt x="222846" y="305930"/>
                  </a:lnTo>
                  <a:close/>
                </a:path>
                <a:path w="295909" h="354964">
                  <a:moveTo>
                    <a:pt x="225717" y="1435"/>
                  </a:moveTo>
                  <a:lnTo>
                    <a:pt x="224091" y="812"/>
                  </a:lnTo>
                  <a:lnTo>
                    <a:pt x="221411" y="812"/>
                  </a:lnTo>
                  <a:lnTo>
                    <a:pt x="220192" y="1435"/>
                  </a:lnTo>
                  <a:lnTo>
                    <a:pt x="219964" y="3073"/>
                  </a:lnTo>
                  <a:lnTo>
                    <a:pt x="222034" y="3073"/>
                  </a:lnTo>
                  <a:lnTo>
                    <a:pt x="221805" y="2451"/>
                  </a:lnTo>
                  <a:lnTo>
                    <a:pt x="222453" y="1841"/>
                  </a:lnTo>
                  <a:lnTo>
                    <a:pt x="223456" y="1841"/>
                  </a:lnTo>
                  <a:lnTo>
                    <a:pt x="223875" y="2451"/>
                  </a:lnTo>
                  <a:lnTo>
                    <a:pt x="223875" y="4114"/>
                  </a:lnTo>
                  <a:lnTo>
                    <a:pt x="222846" y="4305"/>
                  </a:lnTo>
                  <a:lnTo>
                    <a:pt x="221805" y="4305"/>
                  </a:lnTo>
                  <a:lnTo>
                    <a:pt x="221805" y="5537"/>
                  </a:lnTo>
                  <a:lnTo>
                    <a:pt x="222846" y="5537"/>
                  </a:lnTo>
                  <a:lnTo>
                    <a:pt x="223875" y="5753"/>
                  </a:lnTo>
                  <a:lnTo>
                    <a:pt x="223875" y="7581"/>
                  </a:lnTo>
                  <a:lnTo>
                    <a:pt x="223456" y="8001"/>
                  </a:lnTo>
                  <a:lnTo>
                    <a:pt x="222237" y="8001"/>
                  </a:lnTo>
                  <a:lnTo>
                    <a:pt x="221805" y="7378"/>
                  </a:lnTo>
                  <a:lnTo>
                    <a:pt x="221805" y="6769"/>
                  </a:lnTo>
                  <a:lnTo>
                    <a:pt x="219964" y="6769"/>
                  </a:lnTo>
                  <a:lnTo>
                    <a:pt x="219964" y="8610"/>
                  </a:lnTo>
                  <a:lnTo>
                    <a:pt x="221208" y="9232"/>
                  </a:lnTo>
                  <a:lnTo>
                    <a:pt x="224091" y="9232"/>
                  </a:lnTo>
                  <a:lnTo>
                    <a:pt x="225717" y="8407"/>
                  </a:lnTo>
                  <a:lnTo>
                    <a:pt x="225717" y="5753"/>
                  </a:lnTo>
                  <a:lnTo>
                    <a:pt x="225094" y="5118"/>
                  </a:lnTo>
                  <a:lnTo>
                    <a:pt x="224091" y="4927"/>
                  </a:lnTo>
                  <a:lnTo>
                    <a:pt x="224904" y="4724"/>
                  </a:lnTo>
                  <a:lnTo>
                    <a:pt x="225717" y="3898"/>
                  </a:lnTo>
                  <a:lnTo>
                    <a:pt x="225717" y="1435"/>
                  </a:lnTo>
                  <a:close/>
                </a:path>
                <a:path w="295909" h="354964">
                  <a:moveTo>
                    <a:pt x="226542" y="65862"/>
                  </a:moveTo>
                  <a:lnTo>
                    <a:pt x="225298" y="64020"/>
                  </a:lnTo>
                  <a:lnTo>
                    <a:pt x="224180" y="64020"/>
                  </a:lnTo>
                  <a:lnTo>
                    <a:pt x="224180" y="69557"/>
                  </a:lnTo>
                  <a:lnTo>
                    <a:pt x="224091" y="70167"/>
                  </a:lnTo>
                  <a:lnTo>
                    <a:pt x="222643" y="70167"/>
                  </a:lnTo>
                  <a:lnTo>
                    <a:pt x="221615" y="70167"/>
                  </a:lnTo>
                  <a:lnTo>
                    <a:pt x="221259" y="68935"/>
                  </a:lnTo>
                  <a:lnTo>
                    <a:pt x="221259" y="66687"/>
                  </a:lnTo>
                  <a:lnTo>
                    <a:pt x="221615" y="65455"/>
                  </a:lnTo>
                  <a:lnTo>
                    <a:pt x="222643" y="65455"/>
                  </a:lnTo>
                  <a:lnTo>
                    <a:pt x="224091" y="65455"/>
                  </a:lnTo>
                  <a:lnTo>
                    <a:pt x="224180" y="69557"/>
                  </a:lnTo>
                  <a:lnTo>
                    <a:pt x="224180" y="64020"/>
                  </a:lnTo>
                  <a:lnTo>
                    <a:pt x="222643" y="64020"/>
                  </a:lnTo>
                  <a:lnTo>
                    <a:pt x="222034" y="64223"/>
                  </a:lnTo>
                  <a:lnTo>
                    <a:pt x="221208" y="65049"/>
                  </a:lnTo>
                  <a:lnTo>
                    <a:pt x="221208" y="64223"/>
                  </a:lnTo>
                  <a:lnTo>
                    <a:pt x="218948" y="64223"/>
                  </a:lnTo>
                  <a:lnTo>
                    <a:pt x="218948" y="74282"/>
                  </a:lnTo>
                  <a:lnTo>
                    <a:pt x="221208" y="74282"/>
                  </a:lnTo>
                  <a:lnTo>
                    <a:pt x="221208" y="70370"/>
                  </a:lnTo>
                  <a:lnTo>
                    <a:pt x="221411" y="70993"/>
                  </a:lnTo>
                  <a:lnTo>
                    <a:pt x="222034" y="71399"/>
                  </a:lnTo>
                  <a:lnTo>
                    <a:pt x="222643" y="71615"/>
                  </a:lnTo>
                  <a:lnTo>
                    <a:pt x="225513" y="71615"/>
                  </a:lnTo>
                  <a:lnTo>
                    <a:pt x="226542" y="69557"/>
                  </a:lnTo>
                  <a:lnTo>
                    <a:pt x="226542" y="65862"/>
                  </a:lnTo>
                  <a:close/>
                </a:path>
                <a:path w="295909" h="354964">
                  <a:moveTo>
                    <a:pt x="226949" y="309829"/>
                  </a:moveTo>
                  <a:lnTo>
                    <a:pt x="224091" y="309829"/>
                  </a:lnTo>
                  <a:lnTo>
                    <a:pt x="224091" y="310451"/>
                  </a:lnTo>
                  <a:lnTo>
                    <a:pt x="226949" y="310654"/>
                  </a:lnTo>
                  <a:lnTo>
                    <a:pt x="226949" y="309829"/>
                  </a:lnTo>
                  <a:close/>
                </a:path>
                <a:path w="295909" h="354964">
                  <a:moveTo>
                    <a:pt x="231660" y="305523"/>
                  </a:moveTo>
                  <a:lnTo>
                    <a:pt x="230632" y="305320"/>
                  </a:lnTo>
                  <a:lnTo>
                    <a:pt x="230238" y="305739"/>
                  </a:lnTo>
                  <a:lnTo>
                    <a:pt x="228993" y="306349"/>
                  </a:lnTo>
                  <a:lnTo>
                    <a:pt x="228803" y="306552"/>
                  </a:lnTo>
                  <a:lnTo>
                    <a:pt x="228803" y="307784"/>
                  </a:lnTo>
                  <a:lnTo>
                    <a:pt x="230632" y="306552"/>
                  </a:lnTo>
                  <a:lnTo>
                    <a:pt x="230632" y="313321"/>
                  </a:lnTo>
                  <a:lnTo>
                    <a:pt x="231660" y="313321"/>
                  </a:lnTo>
                  <a:lnTo>
                    <a:pt x="231660" y="305523"/>
                  </a:lnTo>
                  <a:close/>
                </a:path>
                <a:path w="295909" h="354964">
                  <a:moveTo>
                    <a:pt x="234950" y="71399"/>
                  </a:moveTo>
                  <a:lnTo>
                    <a:pt x="234759" y="70993"/>
                  </a:lnTo>
                  <a:lnTo>
                    <a:pt x="234759" y="64223"/>
                  </a:lnTo>
                  <a:lnTo>
                    <a:pt x="232689" y="64223"/>
                  </a:lnTo>
                  <a:lnTo>
                    <a:pt x="232689" y="69557"/>
                  </a:lnTo>
                  <a:lnTo>
                    <a:pt x="232079" y="70167"/>
                  </a:lnTo>
                  <a:lnTo>
                    <a:pt x="230238" y="70167"/>
                  </a:lnTo>
                  <a:lnTo>
                    <a:pt x="230035" y="69354"/>
                  </a:lnTo>
                  <a:lnTo>
                    <a:pt x="230035" y="64223"/>
                  </a:lnTo>
                  <a:lnTo>
                    <a:pt x="227977" y="64223"/>
                  </a:lnTo>
                  <a:lnTo>
                    <a:pt x="227977" y="69557"/>
                  </a:lnTo>
                  <a:lnTo>
                    <a:pt x="228168" y="69964"/>
                  </a:lnTo>
                  <a:lnTo>
                    <a:pt x="228409" y="71196"/>
                  </a:lnTo>
                  <a:lnTo>
                    <a:pt x="229831" y="71615"/>
                  </a:lnTo>
                  <a:lnTo>
                    <a:pt x="231470" y="71615"/>
                  </a:lnTo>
                  <a:lnTo>
                    <a:pt x="232283" y="71196"/>
                  </a:lnTo>
                  <a:lnTo>
                    <a:pt x="232689" y="70586"/>
                  </a:lnTo>
                  <a:lnTo>
                    <a:pt x="232689" y="71399"/>
                  </a:lnTo>
                  <a:lnTo>
                    <a:pt x="234950" y="71399"/>
                  </a:lnTo>
                  <a:close/>
                </a:path>
                <a:path w="295909" h="354964">
                  <a:moveTo>
                    <a:pt x="239483" y="305320"/>
                  </a:moveTo>
                  <a:lnTo>
                    <a:pt x="234543" y="305117"/>
                  </a:lnTo>
                  <a:lnTo>
                    <a:pt x="234543" y="313321"/>
                  </a:lnTo>
                  <a:lnTo>
                    <a:pt x="235788" y="313321"/>
                  </a:lnTo>
                  <a:lnTo>
                    <a:pt x="235788" y="309626"/>
                  </a:lnTo>
                  <a:lnTo>
                    <a:pt x="239255" y="309829"/>
                  </a:lnTo>
                  <a:lnTo>
                    <a:pt x="239255" y="308813"/>
                  </a:lnTo>
                  <a:lnTo>
                    <a:pt x="235788" y="308813"/>
                  </a:lnTo>
                  <a:lnTo>
                    <a:pt x="235788" y="306146"/>
                  </a:lnTo>
                  <a:lnTo>
                    <a:pt x="239483" y="306146"/>
                  </a:lnTo>
                  <a:lnTo>
                    <a:pt x="239483" y="305320"/>
                  </a:lnTo>
                  <a:close/>
                </a:path>
                <a:path w="295909" h="354964">
                  <a:moveTo>
                    <a:pt x="241947" y="622"/>
                  </a:moveTo>
                  <a:lnTo>
                    <a:pt x="239064" y="622"/>
                  </a:lnTo>
                  <a:lnTo>
                    <a:pt x="239064" y="1841"/>
                  </a:lnTo>
                  <a:lnTo>
                    <a:pt x="239483" y="1841"/>
                  </a:lnTo>
                  <a:lnTo>
                    <a:pt x="239483" y="7797"/>
                  </a:lnTo>
                  <a:lnTo>
                    <a:pt x="239064" y="7797"/>
                  </a:lnTo>
                  <a:lnTo>
                    <a:pt x="239064" y="9017"/>
                  </a:lnTo>
                  <a:lnTo>
                    <a:pt x="241947" y="9017"/>
                  </a:lnTo>
                  <a:lnTo>
                    <a:pt x="241947" y="7797"/>
                  </a:lnTo>
                  <a:lnTo>
                    <a:pt x="241312" y="7797"/>
                  </a:lnTo>
                  <a:lnTo>
                    <a:pt x="241312" y="1841"/>
                  </a:lnTo>
                  <a:lnTo>
                    <a:pt x="241947" y="1841"/>
                  </a:lnTo>
                  <a:lnTo>
                    <a:pt x="241947" y="622"/>
                  </a:lnTo>
                  <a:close/>
                </a:path>
                <a:path w="295909" h="354964">
                  <a:moveTo>
                    <a:pt x="246862" y="310451"/>
                  </a:moveTo>
                  <a:lnTo>
                    <a:pt x="246240" y="309422"/>
                  </a:lnTo>
                  <a:lnTo>
                    <a:pt x="245618" y="309308"/>
                  </a:lnTo>
                  <a:lnTo>
                    <a:pt x="245618" y="310235"/>
                  </a:lnTo>
                  <a:lnTo>
                    <a:pt x="245618" y="312089"/>
                  </a:lnTo>
                  <a:lnTo>
                    <a:pt x="244995" y="312496"/>
                  </a:lnTo>
                  <a:lnTo>
                    <a:pt x="243776" y="312496"/>
                  </a:lnTo>
                  <a:lnTo>
                    <a:pt x="242138" y="312496"/>
                  </a:lnTo>
                  <a:lnTo>
                    <a:pt x="242138" y="309626"/>
                  </a:lnTo>
                  <a:lnTo>
                    <a:pt x="243776" y="309626"/>
                  </a:lnTo>
                  <a:lnTo>
                    <a:pt x="243967" y="309626"/>
                  </a:lnTo>
                  <a:lnTo>
                    <a:pt x="244995" y="309829"/>
                  </a:lnTo>
                  <a:lnTo>
                    <a:pt x="245618" y="310235"/>
                  </a:lnTo>
                  <a:lnTo>
                    <a:pt x="245618" y="309308"/>
                  </a:lnTo>
                  <a:lnTo>
                    <a:pt x="245211" y="309232"/>
                  </a:lnTo>
                  <a:lnTo>
                    <a:pt x="246024" y="309003"/>
                  </a:lnTo>
                  <a:lnTo>
                    <a:pt x="246659" y="308394"/>
                  </a:lnTo>
                  <a:lnTo>
                    <a:pt x="246659" y="305930"/>
                  </a:lnTo>
                  <a:lnTo>
                    <a:pt x="245427" y="305320"/>
                  </a:lnTo>
                  <a:lnTo>
                    <a:pt x="245427" y="306552"/>
                  </a:lnTo>
                  <a:lnTo>
                    <a:pt x="245427" y="308610"/>
                  </a:lnTo>
                  <a:lnTo>
                    <a:pt x="244817" y="308813"/>
                  </a:lnTo>
                  <a:lnTo>
                    <a:pt x="243776" y="308813"/>
                  </a:lnTo>
                  <a:lnTo>
                    <a:pt x="242138" y="308813"/>
                  </a:lnTo>
                  <a:lnTo>
                    <a:pt x="242138" y="306349"/>
                  </a:lnTo>
                  <a:lnTo>
                    <a:pt x="243776" y="306349"/>
                  </a:lnTo>
                  <a:lnTo>
                    <a:pt x="244817" y="306349"/>
                  </a:lnTo>
                  <a:lnTo>
                    <a:pt x="245427" y="306552"/>
                  </a:lnTo>
                  <a:lnTo>
                    <a:pt x="245427" y="305320"/>
                  </a:lnTo>
                  <a:lnTo>
                    <a:pt x="243776" y="305320"/>
                  </a:lnTo>
                  <a:lnTo>
                    <a:pt x="241109" y="305320"/>
                  </a:lnTo>
                  <a:lnTo>
                    <a:pt x="241109" y="313524"/>
                  </a:lnTo>
                  <a:lnTo>
                    <a:pt x="243776" y="313524"/>
                  </a:lnTo>
                  <a:lnTo>
                    <a:pt x="244995" y="313524"/>
                  </a:lnTo>
                  <a:lnTo>
                    <a:pt x="245427" y="313321"/>
                  </a:lnTo>
                  <a:lnTo>
                    <a:pt x="246240" y="313118"/>
                  </a:lnTo>
                  <a:lnTo>
                    <a:pt x="246862" y="312293"/>
                  </a:lnTo>
                  <a:lnTo>
                    <a:pt x="246862" y="310451"/>
                  </a:lnTo>
                  <a:close/>
                </a:path>
                <a:path w="295909" h="354964">
                  <a:moveTo>
                    <a:pt x="249529" y="5956"/>
                  </a:moveTo>
                  <a:lnTo>
                    <a:pt x="248297" y="5956"/>
                  </a:lnTo>
                  <a:lnTo>
                    <a:pt x="248297" y="3073"/>
                  </a:lnTo>
                  <a:lnTo>
                    <a:pt x="248297" y="812"/>
                  </a:lnTo>
                  <a:lnTo>
                    <a:pt x="246659" y="812"/>
                  </a:lnTo>
                  <a:lnTo>
                    <a:pt x="246659" y="3073"/>
                  </a:lnTo>
                  <a:lnTo>
                    <a:pt x="246659" y="5956"/>
                  </a:lnTo>
                  <a:lnTo>
                    <a:pt x="245618" y="5956"/>
                  </a:lnTo>
                  <a:lnTo>
                    <a:pt x="244589" y="5956"/>
                  </a:lnTo>
                  <a:lnTo>
                    <a:pt x="245618" y="4508"/>
                  </a:lnTo>
                  <a:lnTo>
                    <a:pt x="246659" y="3073"/>
                  </a:lnTo>
                  <a:lnTo>
                    <a:pt x="246659" y="812"/>
                  </a:lnTo>
                  <a:lnTo>
                    <a:pt x="245618" y="2247"/>
                  </a:lnTo>
                  <a:lnTo>
                    <a:pt x="243166" y="5753"/>
                  </a:lnTo>
                  <a:lnTo>
                    <a:pt x="243166" y="7175"/>
                  </a:lnTo>
                  <a:lnTo>
                    <a:pt x="245618" y="7175"/>
                  </a:lnTo>
                  <a:lnTo>
                    <a:pt x="246659" y="7175"/>
                  </a:lnTo>
                  <a:lnTo>
                    <a:pt x="246659" y="9017"/>
                  </a:lnTo>
                  <a:lnTo>
                    <a:pt x="248297" y="9017"/>
                  </a:lnTo>
                  <a:lnTo>
                    <a:pt x="248297" y="7175"/>
                  </a:lnTo>
                  <a:lnTo>
                    <a:pt x="249529" y="7175"/>
                  </a:lnTo>
                  <a:lnTo>
                    <a:pt x="249529" y="5956"/>
                  </a:lnTo>
                  <a:close/>
                </a:path>
                <a:path w="295909" h="354964">
                  <a:moveTo>
                    <a:pt x="253403" y="307987"/>
                  </a:moveTo>
                  <a:lnTo>
                    <a:pt x="253009" y="305523"/>
                  </a:lnTo>
                  <a:lnTo>
                    <a:pt x="252196" y="305523"/>
                  </a:lnTo>
                  <a:lnTo>
                    <a:pt x="252196" y="306552"/>
                  </a:lnTo>
                  <a:lnTo>
                    <a:pt x="252196" y="312915"/>
                  </a:lnTo>
                  <a:lnTo>
                    <a:pt x="250761" y="312699"/>
                  </a:lnTo>
                  <a:lnTo>
                    <a:pt x="249326" y="312699"/>
                  </a:lnTo>
                  <a:lnTo>
                    <a:pt x="249326" y="306552"/>
                  </a:lnTo>
                  <a:lnTo>
                    <a:pt x="250761" y="306552"/>
                  </a:lnTo>
                  <a:lnTo>
                    <a:pt x="252196" y="306552"/>
                  </a:lnTo>
                  <a:lnTo>
                    <a:pt x="252196" y="305523"/>
                  </a:lnTo>
                  <a:lnTo>
                    <a:pt x="250761" y="305523"/>
                  </a:lnTo>
                  <a:lnTo>
                    <a:pt x="248500" y="305523"/>
                  </a:lnTo>
                  <a:lnTo>
                    <a:pt x="248081" y="307987"/>
                  </a:lnTo>
                  <a:lnTo>
                    <a:pt x="248107" y="311480"/>
                  </a:lnTo>
                  <a:lnTo>
                    <a:pt x="248500" y="313728"/>
                  </a:lnTo>
                  <a:lnTo>
                    <a:pt x="250761" y="313728"/>
                  </a:lnTo>
                  <a:lnTo>
                    <a:pt x="253009" y="313728"/>
                  </a:lnTo>
                  <a:lnTo>
                    <a:pt x="253149" y="312915"/>
                  </a:lnTo>
                  <a:lnTo>
                    <a:pt x="253403" y="311480"/>
                  </a:lnTo>
                  <a:lnTo>
                    <a:pt x="253403" y="307987"/>
                  </a:lnTo>
                  <a:close/>
                </a:path>
                <a:path w="295909" h="354964">
                  <a:moveTo>
                    <a:pt x="259778" y="311480"/>
                  </a:moveTo>
                  <a:lnTo>
                    <a:pt x="259740" y="307987"/>
                  </a:lnTo>
                  <a:lnTo>
                    <a:pt x="259359" y="305739"/>
                  </a:lnTo>
                  <a:lnTo>
                    <a:pt x="258572" y="305739"/>
                  </a:lnTo>
                  <a:lnTo>
                    <a:pt x="258572" y="306755"/>
                  </a:lnTo>
                  <a:lnTo>
                    <a:pt x="258572" y="312915"/>
                  </a:lnTo>
                  <a:lnTo>
                    <a:pt x="257111" y="312915"/>
                  </a:lnTo>
                  <a:lnTo>
                    <a:pt x="255689" y="312915"/>
                  </a:lnTo>
                  <a:lnTo>
                    <a:pt x="255689" y="306552"/>
                  </a:lnTo>
                  <a:lnTo>
                    <a:pt x="257111" y="306755"/>
                  </a:lnTo>
                  <a:lnTo>
                    <a:pt x="258572" y="306755"/>
                  </a:lnTo>
                  <a:lnTo>
                    <a:pt x="258572" y="305739"/>
                  </a:lnTo>
                  <a:lnTo>
                    <a:pt x="257111" y="305739"/>
                  </a:lnTo>
                  <a:lnTo>
                    <a:pt x="254863" y="305739"/>
                  </a:lnTo>
                  <a:lnTo>
                    <a:pt x="254444" y="307987"/>
                  </a:lnTo>
                  <a:lnTo>
                    <a:pt x="254444" y="311480"/>
                  </a:lnTo>
                  <a:lnTo>
                    <a:pt x="254863" y="313944"/>
                  </a:lnTo>
                  <a:lnTo>
                    <a:pt x="257111" y="313944"/>
                  </a:lnTo>
                  <a:lnTo>
                    <a:pt x="259359" y="313944"/>
                  </a:lnTo>
                  <a:lnTo>
                    <a:pt x="259778" y="311480"/>
                  </a:lnTo>
                  <a:close/>
                </a:path>
                <a:path w="295909" h="354964">
                  <a:moveTo>
                    <a:pt x="260604" y="286651"/>
                  </a:moveTo>
                  <a:lnTo>
                    <a:pt x="259359" y="284797"/>
                  </a:lnTo>
                  <a:lnTo>
                    <a:pt x="259359" y="287274"/>
                  </a:lnTo>
                  <a:lnTo>
                    <a:pt x="259359" y="290957"/>
                  </a:lnTo>
                  <a:lnTo>
                    <a:pt x="258965" y="292595"/>
                  </a:lnTo>
                  <a:lnTo>
                    <a:pt x="256705" y="292595"/>
                  </a:lnTo>
                  <a:lnTo>
                    <a:pt x="254647" y="292595"/>
                  </a:lnTo>
                  <a:lnTo>
                    <a:pt x="254038" y="290957"/>
                  </a:lnTo>
                  <a:lnTo>
                    <a:pt x="254038" y="287274"/>
                  </a:lnTo>
                  <a:lnTo>
                    <a:pt x="254647" y="285623"/>
                  </a:lnTo>
                  <a:lnTo>
                    <a:pt x="256705" y="285623"/>
                  </a:lnTo>
                  <a:lnTo>
                    <a:pt x="258965" y="285623"/>
                  </a:lnTo>
                  <a:lnTo>
                    <a:pt x="259359" y="287274"/>
                  </a:lnTo>
                  <a:lnTo>
                    <a:pt x="259359" y="284797"/>
                  </a:lnTo>
                  <a:lnTo>
                    <a:pt x="256705" y="284797"/>
                  </a:lnTo>
                  <a:lnTo>
                    <a:pt x="254038" y="284797"/>
                  </a:lnTo>
                  <a:lnTo>
                    <a:pt x="252793" y="286651"/>
                  </a:lnTo>
                  <a:lnTo>
                    <a:pt x="252793" y="291566"/>
                  </a:lnTo>
                  <a:lnTo>
                    <a:pt x="254038" y="293636"/>
                  </a:lnTo>
                  <a:lnTo>
                    <a:pt x="256705" y="293636"/>
                  </a:lnTo>
                  <a:lnTo>
                    <a:pt x="259359" y="293636"/>
                  </a:lnTo>
                  <a:lnTo>
                    <a:pt x="260604" y="291566"/>
                  </a:lnTo>
                  <a:lnTo>
                    <a:pt x="260604" y="286651"/>
                  </a:lnTo>
                  <a:close/>
                </a:path>
                <a:path w="295909" h="354964">
                  <a:moveTo>
                    <a:pt x="263690" y="310451"/>
                  </a:moveTo>
                  <a:lnTo>
                    <a:pt x="260807" y="310451"/>
                  </a:lnTo>
                  <a:lnTo>
                    <a:pt x="260807" y="311073"/>
                  </a:lnTo>
                  <a:lnTo>
                    <a:pt x="263690" y="311277"/>
                  </a:lnTo>
                  <a:lnTo>
                    <a:pt x="263690" y="310451"/>
                  </a:lnTo>
                  <a:close/>
                </a:path>
                <a:path w="295909" h="354964">
                  <a:moveTo>
                    <a:pt x="265112" y="622"/>
                  </a:moveTo>
                  <a:lnTo>
                    <a:pt x="262242" y="622"/>
                  </a:lnTo>
                  <a:lnTo>
                    <a:pt x="262242" y="1841"/>
                  </a:lnTo>
                  <a:lnTo>
                    <a:pt x="262661" y="1841"/>
                  </a:lnTo>
                  <a:lnTo>
                    <a:pt x="262661" y="7797"/>
                  </a:lnTo>
                  <a:lnTo>
                    <a:pt x="262242" y="7797"/>
                  </a:lnTo>
                  <a:lnTo>
                    <a:pt x="262242" y="9017"/>
                  </a:lnTo>
                  <a:lnTo>
                    <a:pt x="265112" y="9017"/>
                  </a:lnTo>
                  <a:lnTo>
                    <a:pt x="265112" y="7797"/>
                  </a:lnTo>
                  <a:lnTo>
                    <a:pt x="264490" y="7797"/>
                  </a:lnTo>
                  <a:lnTo>
                    <a:pt x="264490" y="1841"/>
                  </a:lnTo>
                  <a:lnTo>
                    <a:pt x="265112" y="1841"/>
                  </a:lnTo>
                  <a:lnTo>
                    <a:pt x="265112" y="622"/>
                  </a:lnTo>
                  <a:close/>
                </a:path>
                <a:path w="295909" h="354964">
                  <a:moveTo>
                    <a:pt x="269201" y="293420"/>
                  </a:moveTo>
                  <a:lnTo>
                    <a:pt x="264922" y="288709"/>
                  </a:lnTo>
                  <a:lnTo>
                    <a:pt x="268808" y="284797"/>
                  </a:lnTo>
                  <a:lnTo>
                    <a:pt x="267157" y="284797"/>
                  </a:lnTo>
                  <a:lnTo>
                    <a:pt x="263690" y="288505"/>
                  </a:lnTo>
                  <a:lnTo>
                    <a:pt x="263690" y="284797"/>
                  </a:lnTo>
                  <a:lnTo>
                    <a:pt x="262445" y="284797"/>
                  </a:lnTo>
                  <a:lnTo>
                    <a:pt x="262445" y="293420"/>
                  </a:lnTo>
                  <a:lnTo>
                    <a:pt x="263690" y="293420"/>
                  </a:lnTo>
                  <a:lnTo>
                    <a:pt x="263690" y="288899"/>
                  </a:lnTo>
                  <a:lnTo>
                    <a:pt x="267589" y="293420"/>
                  </a:lnTo>
                  <a:lnTo>
                    <a:pt x="269201" y="293420"/>
                  </a:lnTo>
                  <a:close/>
                </a:path>
                <a:path w="295909" h="354964">
                  <a:moveTo>
                    <a:pt x="269824" y="308203"/>
                  </a:moveTo>
                  <a:lnTo>
                    <a:pt x="269430" y="305930"/>
                  </a:lnTo>
                  <a:lnTo>
                    <a:pt x="268617" y="305930"/>
                  </a:lnTo>
                  <a:lnTo>
                    <a:pt x="268617" y="306755"/>
                  </a:lnTo>
                  <a:lnTo>
                    <a:pt x="268617" y="313118"/>
                  </a:lnTo>
                  <a:lnTo>
                    <a:pt x="267157" y="313118"/>
                  </a:lnTo>
                  <a:lnTo>
                    <a:pt x="265709" y="313118"/>
                  </a:lnTo>
                  <a:lnTo>
                    <a:pt x="265709" y="306755"/>
                  </a:lnTo>
                  <a:lnTo>
                    <a:pt x="267157" y="306755"/>
                  </a:lnTo>
                  <a:lnTo>
                    <a:pt x="268617" y="306755"/>
                  </a:lnTo>
                  <a:lnTo>
                    <a:pt x="268617" y="305930"/>
                  </a:lnTo>
                  <a:lnTo>
                    <a:pt x="267157" y="305930"/>
                  </a:lnTo>
                  <a:lnTo>
                    <a:pt x="264922" y="305739"/>
                  </a:lnTo>
                  <a:lnTo>
                    <a:pt x="264490" y="308203"/>
                  </a:lnTo>
                  <a:lnTo>
                    <a:pt x="264490" y="311683"/>
                  </a:lnTo>
                  <a:lnTo>
                    <a:pt x="264922" y="313944"/>
                  </a:lnTo>
                  <a:lnTo>
                    <a:pt x="267157" y="314147"/>
                  </a:lnTo>
                  <a:lnTo>
                    <a:pt x="269430" y="314147"/>
                  </a:lnTo>
                  <a:lnTo>
                    <a:pt x="269824" y="311683"/>
                  </a:lnTo>
                  <a:lnTo>
                    <a:pt x="269824" y="308203"/>
                  </a:lnTo>
                  <a:close/>
                </a:path>
                <a:path w="295909" h="354964">
                  <a:moveTo>
                    <a:pt x="272313" y="4508"/>
                  </a:moveTo>
                  <a:lnTo>
                    <a:pt x="271272" y="3695"/>
                  </a:lnTo>
                  <a:lnTo>
                    <a:pt x="268617" y="3695"/>
                  </a:lnTo>
                  <a:lnTo>
                    <a:pt x="268173" y="4114"/>
                  </a:lnTo>
                  <a:lnTo>
                    <a:pt x="268401" y="2044"/>
                  </a:lnTo>
                  <a:lnTo>
                    <a:pt x="271894" y="2044"/>
                  </a:lnTo>
                  <a:lnTo>
                    <a:pt x="271894" y="812"/>
                  </a:lnTo>
                  <a:lnTo>
                    <a:pt x="266763" y="812"/>
                  </a:lnTo>
                  <a:lnTo>
                    <a:pt x="266547" y="5753"/>
                  </a:lnTo>
                  <a:lnTo>
                    <a:pt x="268401" y="5753"/>
                  </a:lnTo>
                  <a:lnTo>
                    <a:pt x="268401" y="5118"/>
                  </a:lnTo>
                  <a:lnTo>
                    <a:pt x="268808" y="4724"/>
                  </a:lnTo>
                  <a:lnTo>
                    <a:pt x="270243" y="4724"/>
                  </a:lnTo>
                  <a:lnTo>
                    <a:pt x="270446" y="5537"/>
                  </a:lnTo>
                  <a:lnTo>
                    <a:pt x="270446" y="6972"/>
                  </a:lnTo>
                  <a:lnTo>
                    <a:pt x="270243" y="8001"/>
                  </a:lnTo>
                  <a:lnTo>
                    <a:pt x="268808" y="8001"/>
                  </a:lnTo>
                  <a:lnTo>
                    <a:pt x="268401" y="7581"/>
                  </a:lnTo>
                  <a:lnTo>
                    <a:pt x="268401" y="6972"/>
                  </a:lnTo>
                  <a:lnTo>
                    <a:pt x="266547" y="6972"/>
                  </a:lnTo>
                  <a:lnTo>
                    <a:pt x="266547" y="8610"/>
                  </a:lnTo>
                  <a:lnTo>
                    <a:pt x="267779" y="9232"/>
                  </a:lnTo>
                  <a:lnTo>
                    <a:pt x="271068" y="9232"/>
                  </a:lnTo>
                  <a:lnTo>
                    <a:pt x="272313" y="8001"/>
                  </a:lnTo>
                  <a:lnTo>
                    <a:pt x="272313" y="4508"/>
                  </a:lnTo>
                  <a:close/>
                </a:path>
                <a:path w="295909" h="354964">
                  <a:moveTo>
                    <a:pt x="277215" y="312915"/>
                  </a:moveTo>
                  <a:lnTo>
                    <a:pt x="277088" y="310654"/>
                  </a:lnTo>
                  <a:lnTo>
                    <a:pt x="276606" y="309829"/>
                  </a:lnTo>
                  <a:lnTo>
                    <a:pt x="275996" y="309829"/>
                  </a:lnTo>
                  <a:lnTo>
                    <a:pt x="275996" y="310654"/>
                  </a:lnTo>
                  <a:lnTo>
                    <a:pt x="275996" y="312699"/>
                  </a:lnTo>
                  <a:lnTo>
                    <a:pt x="275386" y="313118"/>
                  </a:lnTo>
                  <a:lnTo>
                    <a:pt x="274142" y="313118"/>
                  </a:lnTo>
                  <a:lnTo>
                    <a:pt x="272503" y="312915"/>
                  </a:lnTo>
                  <a:lnTo>
                    <a:pt x="272503" y="310235"/>
                  </a:lnTo>
                  <a:lnTo>
                    <a:pt x="274142" y="310235"/>
                  </a:lnTo>
                  <a:lnTo>
                    <a:pt x="275386" y="310235"/>
                  </a:lnTo>
                  <a:lnTo>
                    <a:pt x="275996" y="310654"/>
                  </a:lnTo>
                  <a:lnTo>
                    <a:pt x="275996" y="309829"/>
                  </a:lnTo>
                  <a:lnTo>
                    <a:pt x="275577" y="309829"/>
                  </a:lnTo>
                  <a:lnTo>
                    <a:pt x="275577" y="309626"/>
                  </a:lnTo>
                  <a:lnTo>
                    <a:pt x="276402" y="309422"/>
                  </a:lnTo>
                  <a:lnTo>
                    <a:pt x="277025" y="308813"/>
                  </a:lnTo>
                  <a:lnTo>
                    <a:pt x="277025" y="306349"/>
                  </a:lnTo>
                  <a:lnTo>
                    <a:pt x="275780" y="305739"/>
                  </a:lnTo>
                  <a:lnTo>
                    <a:pt x="275780" y="306959"/>
                  </a:lnTo>
                  <a:lnTo>
                    <a:pt x="275780" y="309003"/>
                  </a:lnTo>
                  <a:lnTo>
                    <a:pt x="275158" y="309232"/>
                  </a:lnTo>
                  <a:lnTo>
                    <a:pt x="274142" y="309232"/>
                  </a:lnTo>
                  <a:lnTo>
                    <a:pt x="272503" y="309232"/>
                  </a:lnTo>
                  <a:lnTo>
                    <a:pt x="272503" y="306755"/>
                  </a:lnTo>
                  <a:lnTo>
                    <a:pt x="274142" y="306755"/>
                  </a:lnTo>
                  <a:lnTo>
                    <a:pt x="275158" y="306755"/>
                  </a:lnTo>
                  <a:lnTo>
                    <a:pt x="275780" y="306959"/>
                  </a:lnTo>
                  <a:lnTo>
                    <a:pt x="275780" y="305739"/>
                  </a:lnTo>
                  <a:lnTo>
                    <a:pt x="274142" y="305739"/>
                  </a:lnTo>
                  <a:lnTo>
                    <a:pt x="271475" y="305739"/>
                  </a:lnTo>
                  <a:lnTo>
                    <a:pt x="271475" y="313944"/>
                  </a:lnTo>
                  <a:lnTo>
                    <a:pt x="274142" y="313944"/>
                  </a:lnTo>
                  <a:lnTo>
                    <a:pt x="275780" y="313944"/>
                  </a:lnTo>
                  <a:lnTo>
                    <a:pt x="276606" y="313524"/>
                  </a:lnTo>
                  <a:lnTo>
                    <a:pt x="277215" y="312915"/>
                  </a:lnTo>
                  <a:close/>
                </a:path>
                <a:path w="295909" h="354964">
                  <a:moveTo>
                    <a:pt x="286042" y="314147"/>
                  </a:moveTo>
                  <a:lnTo>
                    <a:pt x="282778" y="305930"/>
                  </a:lnTo>
                  <a:lnTo>
                    <a:pt x="282143" y="305930"/>
                  </a:lnTo>
                  <a:lnTo>
                    <a:pt x="282206" y="307162"/>
                  </a:lnTo>
                  <a:lnTo>
                    <a:pt x="283565" y="311073"/>
                  </a:lnTo>
                  <a:lnTo>
                    <a:pt x="282143" y="311073"/>
                  </a:lnTo>
                  <a:lnTo>
                    <a:pt x="280492" y="311073"/>
                  </a:lnTo>
                  <a:lnTo>
                    <a:pt x="282143" y="307162"/>
                  </a:lnTo>
                  <a:lnTo>
                    <a:pt x="282143" y="305930"/>
                  </a:lnTo>
                  <a:lnTo>
                    <a:pt x="281533" y="305930"/>
                  </a:lnTo>
                  <a:lnTo>
                    <a:pt x="278244" y="314147"/>
                  </a:lnTo>
                  <a:lnTo>
                    <a:pt x="279273" y="314147"/>
                  </a:lnTo>
                  <a:lnTo>
                    <a:pt x="280289" y="311899"/>
                  </a:lnTo>
                  <a:lnTo>
                    <a:pt x="282143" y="311899"/>
                  </a:lnTo>
                  <a:lnTo>
                    <a:pt x="283997" y="312089"/>
                  </a:lnTo>
                  <a:lnTo>
                    <a:pt x="284810" y="314147"/>
                  </a:lnTo>
                  <a:lnTo>
                    <a:pt x="286042" y="314147"/>
                  </a:lnTo>
                  <a:close/>
                </a:path>
                <a:path w="295909" h="354964">
                  <a:moveTo>
                    <a:pt x="288086" y="0"/>
                  </a:moveTo>
                  <a:lnTo>
                    <a:pt x="285026" y="0"/>
                  </a:lnTo>
                  <a:lnTo>
                    <a:pt x="285026" y="1435"/>
                  </a:lnTo>
                  <a:lnTo>
                    <a:pt x="285623" y="1435"/>
                  </a:lnTo>
                  <a:lnTo>
                    <a:pt x="285623" y="7378"/>
                  </a:lnTo>
                  <a:lnTo>
                    <a:pt x="285026" y="7378"/>
                  </a:lnTo>
                  <a:lnTo>
                    <a:pt x="285026" y="8610"/>
                  </a:lnTo>
                  <a:lnTo>
                    <a:pt x="288086" y="8610"/>
                  </a:lnTo>
                  <a:lnTo>
                    <a:pt x="288086" y="7378"/>
                  </a:lnTo>
                  <a:lnTo>
                    <a:pt x="287489" y="7378"/>
                  </a:lnTo>
                  <a:lnTo>
                    <a:pt x="287489" y="1435"/>
                  </a:lnTo>
                  <a:lnTo>
                    <a:pt x="288086" y="1435"/>
                  </a:lnTo>
                  <a:lnTo>
                    <a:pt x="288086" y="0"/>
                  </a:lnTo>
                  <a:close/>
                </a:path>
                <a:path w="295909" h="354964">
                  <a:moveTo>
                    <a:pt x="291985" y="308610"/>
                  </a:moveTo>
                  <a:lnTo>
                    <a:pt x="291579" y="306349"/>
                  </a:lnTo>
                  <a:lnTo>
                    <a:pt x="290957" y="306298"/>
                  </a:lnTo>
                  <a:lnTo>
                    <a:pt x="290957" y="307162"/>
                  </a:lnTo>
                  <a:lnTo>
                    <a:pt x="290830" y="312089"/>
                  </a:lnTo>
                  <a:lnTo>
                    <a:pt x="290957" y="313524"/>
                  </a:lnTo>
                  <a:lnTo>
                    <a:pt x="289318" y="313524"/>
                  </a:lnTo>
                  <a:lnTo>
                    <a:pt x="287883" y="313321"/>
                  </a:lnTo>
                  <a:lnTo>
                    <a:pt x="287883" y="307162"/>
                  </a:lnTo>
                  <a:lnTo>
                    <a:pt x="289318" y="307162"/>
                  </a:lnTo>
                  <a:lnTo>
                    <a:pt x="290957" y="307162"/>
                  </a:lnTo>
                  <a:lnTo>
                    <a:pt x="290957" y="306298"/>
                  </a:lnTo>
                  <a:lnTo>
                    <a:pt x="289318" y="306146"/>
                  </a:lnTo>
                  <a:lnTo>
                    <a:pt x="287070" y="306146"/>
                  </a:lnTo>
                  <a:lnTo>
                    <a:pt x="286981" y="313321"/>
                  </a:lnTo>
                  <a:lnTo>
                    <a:pt x="287070" y="314350"/>
                  </a:lnTo>
                  <a:lnTo>
                    <a:pt x="289318" y="314350"/>
                  </a:lnTo>
                  <a:lnTo>
                    <a:pt x="291579" y="314566"/>
                  </a:lnTo>
                  <a:lnTo>
                    <a:pt x="291985" y="312089"/>
                  </a:lnTo>
                  <a:lnTo>
                    <a:pt x="291985" y="308610"/>
                  </a:lnTo>
                  <a:close/>
                </a:path>
                <a:path w="295909" h="354964">
                  <a:moveTo>
                    <a:pt x="295478" y="4305"/>
                  </a:moveTo>
                  <a:lnTo>
                    <a:pt x="294449" y="3276"/>
                  </a:lnTo>
                  <a:lnTo>
                    <a:pt x="293636" y="3276"/>
                  </a:lnTo>
                  <a:lnTo>
                    <a:pt x="293636" y="5334"/>
                  </a:lnTo>
                  <a:lnTo>
                    <a:pt x="293636" y="6578"/>
                  </a:lnTo>
                  <a:lnTo>
                    <a:pt x="293230" y="7581"/>
                  </a:lnTo>
                  <a:lnTo>
                    <a:pt x="292404" y="7581"/>
                  </a:lnTo>
                  <a:lnTo>
                    <a:pt x="291579" y="7581"/>
                  </a:lnTo>
                  <a:lnTo>
                    <a:pt x="291401" y="6578"/>
                  </a:lnTo>
                  <a:lnTo>
                    <a:pt x="291401" y="5334"/>
                  </a:lnTo>
                  <a:lnTo>
                    <a:pt x="291795" y="4508"/>
                  </a:lnTo>
                  <a:lnTo>
                    <a:pt x="292404" y="4508"/>
                  </a:lnTo>
                  <a:lnTo>
                    <a:pt x="293230" y="4508"/>
                  </a:lnTo>
                  <a:lnTo>
                    <a:pt x="293636" y="5334"/>
                  </a:lnTo>
                  <a:lnTo>
                    <a:pt x="293636" y="3276"/>
                  </a:lnTo>
                  <a:lnTo>
                    <a:pt x="292404" y="3276"/>
                  </a:lnTo>
                  <a:lnTo>
                    <a:pt x="291985" y="3276"/>
                  </a:lnTo>
                  <a:lnTo>
                    <a:pt x="291579" y="3492"/>
                  </a:lnTo>
                  <a:lnTo>
                    <a:pt x="291401" y="3898"/>
                  </a:lnTo>
                  <a:lnTo>
                    <a:pt x="291401" y="1435"/>
                  </a:lnTo>
                  <a:lnTo>
                    <a:pt x="292404" y="1435"/>
                  </a:lnTo>
                  <a:lnTo>
                    <a:pt x="293014" y="1435"/>
                  </a:lnTo>
                  <a:lnTo>
                    <a:pt x="293446" y="1841"/>
                  </a:lnTo>
                  <a:lnTo>
                    <a:pt x="293446" y="2247"/>
                  </a:lnTo>
                  <a:lnTo>
                    <a:pt x="295275" y="2247"/>
                  </a:lnTo>
                  <a:lnTo>
                    <a:pt x="295275" y="1016"/>
                  </a:lnTo>
                  <a:lnTo>
                    <a:pt x="294055" y="203"/>
                  </a:lnTo>
                  <a:lnTo>
                    <a:pt x="292404" y="203"/>
                  </a:lnTo>
                  <a:lnTo>
                    <a:pt x="289941" y="406"/>
                  </a:lnTo>
                  <a:lnTo>
                    <a:pt x="289623" y="2247"/>
                  </a:lnTo>
                  <a:lnTo>
                    <a:pt x="289521" y="7581"/>
                  </a:lnTo>
                  <a:lnTo>
                    <a:pt x="290360" y="8826"/>
                  </a:lnTo>
                  <a:lnTo>
                    <a:pt x="292404" y="8826"/>
                  </a:lnTo>
                  <a:lnTo>
                    <a:pt x="293446" y="8826"/>
                  </a:lnTo>
                  <a:lnTo>
                    <a:pt x="294246" y="8204"/>
                  </a:lnTo>
                  <a:lnTo>
                    <a:pt x="295084" y="7378"/>
                  </a:lnTo>
                  <a:lnTo>
                    <a:pt x="295478" y="6578"/>
                  </a:lnTo>
                  <a:lnTo>
                    <a:pt x="295478" y="43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458864" y="1399641"/>
              <a:ext cx="267335" cy="361315"/>
            </a:xfrm>
            <a:custGeom>
              <a:avLst/>
              <a:gdLst/>
              <a:ahLst/>
              <a:cxnLst/>
              <a:rect l="l" t="t" r="r" b="b"/>
              <a:pathLst>
                <a:path w="267334" h="361314">
                  <a:moveTo>
                    <a:pt x="6985" y="18249"/>
                  </a:moveTo>
                  <a:lnTo>
                    <a:pt x="5346" y="17437"/>
                  </a:lnTo>
                  <a:lnTo>
                    <a:pt x="2070" y="17437"/>
                  </a:lnTo>
                  <a:lnTo>
                    <a:pt x="635" y="18465"/>
                  </a:lnTo>
                  <a:lnTo>
                    <a:pt x="635" y="20713"/>
                  </a:lnTo>
                  <a:lnTo>
                    <a:pt x="2667" y="20713"/>
                  </a:lnTo>
                  <a:lnTo>
                    <a:pt x="2667" y="19888"/>
                  </a:lnTo>
                  <a:lnTo>
                    <a:pt x="3086" y="19075"/>
                  </a:lnTo>
                  <a:lnTo>
                    <a:pt x="4521" y="19075"/>
                  </a:lnTo>
                  <a:lnTo>
                    <a:pt x="4927" y="19697"/>
                  </a:lnTo>
                  <a:lnTo>
                    <a:pt x="4927" y="21945"/>
                  </a:lnTo>
                  <a:lnTo>
                    <a:pt x="1422" y="25019"/>
                  </a:lnTo>
                  <a:lnTo>
                    <a:pt x="635" y="26263"/>
                  </a:lnTo>
                  <a:lnTo>
                    <a:pt x="635" y="28308"/>
                  </a:lnTo>
                  <a:lnTo>
                    <a:pt x="6985" y="28308"/>
                  </a:lnTo>
                  <a:lnTo>
                    <a:pt x="6985" y="26860"/>
                  </a:lnTo>
                  <a:lnTo>
                    <a:pt x="2463" y="26860"/>
                  </a:lnTo>
                  <a:lnTo>
                    <a:pt x="3708" y="25019"/>
                  </a:lnTo>
                  <a:lnTo>
                    <a:pt x="6985" y="23177"/>
                  </a:lnTo>
                  <a:lnTo>
                    <a:pt x="6985" y="18249"/>
                  </a:lnTo>
                  <a:close/>
                </a:path>
                <a:path w="267334" h="361314">
                  <a:moveTo>
                    <a:pt x="9042" y="11899"/>
                  </a:moveTo>
                  <a:lnTo>
                    <a:pt x="6400" y="2870"/>
                  </a:lnTo>
                  <a:lnTo>
                    <a:pt x="5753" y="609"/>
                  </a:lnTo>
                  <a:lnTo>
                    <a:pt x="5753" y="7581"/>
                  </a:lnTo>
                  <a:lnTo>
                    <a:pt x="4330" y="7581"/>
                  </a:lnTo>
                  <a:lnTo>
                    <a:pt x="3086" y="7581"/>
                  </a:lnTo>
                  <a:lnTo>
                    <a:pt x="4330" y="3276"/>
                  </a:lnTo>
                  <a:lnTo>
                    <a:pt x="4521" y="2870"/>
                  </a:lnTo>
                  <a:lnTo>
                    <a:pt x="5753" y="7581"/>
                  </a:lnTo>
                  <a:lnTo>
                    <a:pt x="5753" y="609"/>
                  </a:lnTo>
                  <a:lnTo>
                    <a:pt x="4330" y="609"/>
                  </a:lnTo>
                  <a:lnTo>
                    <a:pt x="3302" y="609"/>
                  </a:lnTo>
                  <a:lnTo>
                    <a:pt x="0" y="11899"/>
                  </a:lnTo>
                  <a:lnTo>
                    <a:pt x="1866" y="11899"/>
                  </a:lnTo>
                  <a:lnTo>
                    <a:pt x="2463" y="9639"/>
                  </a:lnTo>
                  <a:lnTo>
                    <a:pt x="4330" y="9639"/>
                  </a:lnTo>
                  <a:lnTo>
                    <a:pt x="6375" y="9639"/>
                  </a:lnTo>
                  <a:lnTo>
                    <a:pt x="6985" y="11899"/>
                  </a:lnTo>
                  <a:lnTo>
                    <a:pt x="9042" y="11899"/>
                  </a:lnTo>
                  <a:close/>
                </a:path>
                <a:path w="267334" h="361314">
                  <a:moveTo>
                    <a:pt x="13970" y="18249"/>
                  </a:moveTo>
                  <a:lnTo>
                    <a:pt x="12115" y="17437"/>
                  </a:lnTo>
                  <a:lnTo>
                    <a:pt x="9258" y="17437"/>
                  </a:lnTo>
                  <a:lnTo>
                    <a:pt x="8026" y="18249"/>
                  </a:lnTo>
                  <a:lnTo>
                    <a:pt x="8026" y="20510"/>
                  </a:lnTo>
                  <a:lnTo>
                    <a:pt x="9855" y="20510"/>
                  </a:lnTo>
                  <a:lnTo>
                    <a:pt x="9855" y="19697"/>
                  </a:lnTo>
                  <a:lnTo>
                    <a:pt x="10477" y="19075"/>
                  </a:lnTo>
                  <a:lnTo>
                    <a:pt x="11709" y="19075"/>
                  </a:lnTo>
                  <a:lnTo>
                    <a:pt x="12115" y="19697"/>
                  </a:lnTo>
                  <a:lnTo>
                    <a:pt x="12115" y="21945"/>
                  </a:lnTo>
                  <a:lnTo>
                    <a:pt x="10871" y="22148"/>
                  </a:lnTo>
                  <a:lnTo>
                    <a:pt x="9855" y="22148"/>
                  </a:lnTo>
                  <a:lnTo>
                    <a:pt x="9855" y="23583"/>
                  </a:lnTo>
                  <a:lnTo>
                    <a:pt x="10871" y="23583"/>
                  </a:lnTo>
                  <a:lnTo>
                    <a:pt x="12115" y="23799"/>
                  </a:lnTo>
                  <a:lnTo>
                    <a:pt x="12115" y="26263"/>
                  </a:lnTo>
                  <a:lnTo>
                    <a:pt x="11493" y="27089"/>
                  </a:lnTo>
                  <a:lnTo>
                    <a:pt x="10287" y="27089"/>
                  </a:lnTo>
                  <a:lnTo>
                    <a:pt x="9652" y="26263"/>
                  </a:lnTo>
                  <a:lnTo>
                    <a:pt x="9855" y="25438"/>
                  </a:lnTo>
                  <a:lnTo>
                    <a:pt x="7797" y="25438"/>
                  </a:lnTo>
                  <a:lnTo>
                    <a:pt x="7797" y="27698"/>
                  </a:lnTo>
                  <a:lnTo>
                    <a:pt x="9042" y="28511"/>
                  </a:lnTo>
                  <a:lnTo>
                    <a:pt x="12331" y="28511"/>
                  </a:lnTo>
                  <a:lnTo>
                    <a:pt x="13970" y="27482"/>
                  </a:lnTo>
                  <a:lnTo>
                    <a:pt x="13970" y="23990"/>
                  </a:lnTo>
                  <a:lnTo>
                    <a:pt x="13335" y="23177"/>
                  </a:lnTo>
                  <a:lnTo>
                    <a:pt x="12331" y="22771"/>
                  </a:lnTo>
                  <a:lnTo>
                    <a:pt x="13131" y="22555"/>
                  </a:lnTo>
                  <a:lnTo>
                    <a:pt x="13970" y="21742"/>
                  </a:lnTo>
                  <a:lnTo>
                    <a:pt x="13970" y="18249"/>
                  </a:lnTo>
                  <a:close/>
                </a:path>
                <a:path w="267334" h="361314">
                  <a:moveTo>
                    <a:pt x="17449" y="4305"/>
                  </a:moveTo>
                  <a:lnTo>
                    <a:pt x="17246" y="1435"/>
                  </a:lnTo>
                  <a:lnTo>
                    <a:pt x="15608" y="406"/>
                  </a:lnTo>
                  <a:lnTo>
                    <a:pt x="10871" y="406"/>
                  </a:lnTo>
                  <a:lnTo>
                    <a:pt x="9652" y="3073"/>
                  </a:lnTo>
                  <a:lnTo>
                    <a:pt x="9652" y="9639"/>
                  </a:lnTo>
                  <a:lnTo>
                    <a:pt x="10871" y="12103"/>
                  </a:lnTo>
                  <a:lnTo>
                    <a:pt x="15608" y="12103"/>
                  </a:lnTo>
                  <a:lnTo>
                    <a:pt x="17246" y="11074"/>
                  </a:lnTo>
                  <a:lnTo>
                    <a:pt x="17449" y="8204"/>
                  </a:lnTo>
                  <a:lnTo>
                    <a:pt x="15201" y="8204"/>
                  </a:lnTo>
                  <a:lnTo>
                    <a:pt x="15405" y="9423"/>
                  </a:lnTo>
                  <a:lnTo>
                    <a:pt x="14782" y="10452"/>
                  </a:lnTo>
                  <a:lnTo>
                    <a:pt x="12115" y="10452"/>
                  </a:lnTo>
                  <a:lnTo>
                    <a:pt x="11709" y="7785"/>
                  </a:lnTo>
                  <a:lnTo>
                    <a:pt x="11709" y="4711"/>
                  </a:lnTo>
                  <a:lnTo>
                    <a:pt x="12115" y="2247"/>
                  </a:lnTo>
                  <a:lnTo>
                    <a:pt x="14782" y="2247"/>
                  </a:lnTo>
                  <a:lnTo>
                    <a:pt x="15405" y="3073"/>
                  </a:lnTo>
                  <a:lnTo>
                    <a:pt x="15201" y="4305"/>
                  </a:lnTo>
                  <a:lnTo>
                    <a:pt x="17449" y="4305"/>
                  </a:lnTo>
                  <a:close/>
                </a:path>
                <a:path w="267334" h="361314">
                  <a:moveTo>
                    <a:pt x="21348" y="20510"/>
                  </a:moveTo>
                  <a:lnTo>
                    <a:pt x="20726" y="17437"/>
                  </a:lnTo>
                  <a:lnTo>
                    <a:pt x="19494" y="17437"/>
                  </a:lnTo>
                  <a:lnTo>
                    <a:pt x="19494" y="19075"/>
                  </a:lnTo>
                  <a:lnTo>
                    <a:pt x="19405" y="25641"/>
                  </a:lnTo>
                  <a:lnTo>
                    <a:pt x="19494" y="27089"/>
                  </a:lnTo>
                  <a:lnTo>
                    <a:pt x="18262" y="27089"/>
                  </a:lnTo>
                  <a:lnTo>
                    <a:pt x="17043" y="27089"/>
                  </a:lnTo>
                  <a:lnTo>
                    <a:pt x="17043" y="19075"/>
                  </a:lnTo>
                  <a:lnTo>
                    <a:pt x="18262" y="19075"/>
                  </a:lnTo>
                  <a:lnTo>
                    <a:pt x="19494" y="19075"/>
                  </a:lnTo>
                  <a:lnTo>
                    <a:pt x="19494" y="17437"/>
                  </a:lnTo>
                  <a:lnTo>
                    <a:pt x="18262" y="17437"/>
                  </a:lnTo>
                  <a:lnTo>
                    <a:pt x="15798" y="17437"/>
                  </a:lnTo>
                  <a:lnTo>
                    <a:pt x="15201" y="20510"/>
                  </a:lnTo>
                  <a:lnTo>
                    <a:pt x="15201" y="25641"/>
                  </a:lnTo>
                  <a:lnTo>
                    <a:pt x="15798" y="28511"/>
                  </a:lnTo>
                  <a:lnTo>
                    <a:pt x="18262" y="28511"/>
                  </a:lnTo>
                  <a:lnTo>
                    <a:pt x="20726" y="28511"/>
                  </a:lnTo>
                  <a:lnTo>
                    <a:pt x="21348" y="25641"/>
                  </a:lnTo>
                  <a:lnTo>
                    <a:pt x="21348" y="20510"/>
                  </a:lnTo>
                  <a:close/>
                </a:path>
                <a:path w="267334" h="361314">
                  <a:moveTo>
                    <a:pt x="26695" y="1016"/>
                  </a:moveTo>
                  <a:lnTo>
                    <a:pt x="24841" y="1016"/>
                  </a:lnTo>
                  <a:lnTo>
                    <a:pt x="24028" y="1638"/>
                  </a:lnTo>
                  <a:lnTo>
                    <a:pt x="23406" y="2247"/>
                  </a:lnTo>
                  <a:lnTo>
                    <a:pt x="22580" y="2654"/>
                  </a:lnTo>
                  <a:lnTo>
                    <a:pt x="22580" y="4711"/>
                  </a:lnTo>
                  <a:lnTo>
                    <a:pt x="23406" y="4508"/>
                  </a:lnTo>
                  <a:lnTo>
                    <a:pt x="24028" y="3898"/>
                  </a:lnTo>
                  <a:lnTo>
                    <a:pt x="24625" y="3479"/>
                  </a:lnTo>
                  <a:lnTo>
                    <a:pt x="24625" y="11899"/>
                  </a:lnTo>
                  <a:lnTo>
                    <a:pt x="26695" y="11899"/>
                  </a:lnTo>
                  <a:lnTo>
                    <a:pt x="26695" y="1016"/>
                  </a:lnTo>
                  <a:close/>
                </a:path>
                <a:path w="267334" h="361314">
                  <a:moveTo>
                    <a:pt x="26873" y="17221"/>
                  </a:moveTo>
                  <a:lnTo>
                    <a:pt x="25476" y="17221"/>
                  </a:lnTo>
                  <a:lnTo>
                    <a:pt x="22377" y="29756"/>
                  </a:lnTo>
                  <a:lnTo>
                    <a:pt x="23812" y="29756"/>
                  </a:lnTo>
                  <a:lnTo>
                    <a:pt x="26873" y="17221"/>
                  </a:lnTo>
                  <a:close/>
                </a:path>
                <a:path w="267334" h="361314">
                  <a:moveTo>
                    <a:pt x="33870" y="1016"/>
                  </a:moveTo>
                  <a:lnTo>
                    <a:pt x="32029" y="1016"/>
                  </a:lnTo>
                  <a:lnTo>
                    <a:pt x="31191" y="1638"/>
                  </a:lnTo>
                  <a:lnTo>
                    <a:pt x="30581" y="2247"/>
                  </a:lnTo>
                  <a:lnTo>
                    <a:pt x="29768" y="2654"/>
                  </a:lnTo>
                  <a:lnTo>
                    <a:pt x="29768" y="4711"/>
                  </a:lnTo>
                  <a:lnTo>
                    <a:pt x="30378" y="4508"/>
                  </a:lnTo>
                  <a:lnTo>
                    <a:pt x="31191" y="3898"/>
                  </a:lnTo>
                  <a:lnTo>
                    <a:pt x="31800" y="3479"/>
                  </a:lnTo>
                  <a:lnTo>
                    <a:pt x="31800" y="11899"/>
                  </a:lnTo>
                  <a:lnTo>
                    <a:pt x="33870" y="11899"/>
                  </a:lnTo>
                  <a:lnTo>
                    <a:pt x="33870" y="1016"/>
                  </a:lnTo>
                  <a:close/>
                </a:path>
                <a:path w="267334" h="361314">
                  <a:moveTo>
                    <a:pt x="34264" y="18249"/>
                  </a:moveTo>
                  <a:lnTo>
                    <a:pt x="32639" y="17437"/>
                  </a:lnTo>
                  <a:lnTo>
                    <a:pt x="29349" y="17437"/>
                  </a:lnTo>
                  <a:lnTo>
                    <a:pt x="27914" y="18465"/>
                  </a:lnTo>
                  <a:lnTo>
                    <a:pt x="27914" y="20713"/>
                  </a:lnTo>
                  <a:lnTo>
                    <a:pt x="29959" y="20713"/>
                  </a:lnTo>
                  <a:lnTo>
                    <a:pt x="29959" y="19888"/>
                  </a:lnTo>
                  <a:lnTo>
                    <a:pt x="30378" y="19075"/>
                  </a:lnTo>
                  <a:lnTo>
                    <a:pt x="31610" y="19075"/>
                  </a:lnTo>
                  <a:lnTo>
                    <a:pt x="32219" y="19697"/>
                  </a:lnTo>
                  <a:lnTo>
                    <a:pt x="32219" y="21945"/>
                  </a:lnTo>
                  <a:lnTo>
                    <a:pt x="28740" y="25019"/>
                  </a:lnTo>
                  <a:lnTo>
                    <a:pt x="27914" y="26263"/>
                  </a:lnTo>
                  <a:lnTo>
                    <a:pt x="27914" y="28308"/>
                  </a:lnTo>
                  <a:lnTo>
                    <a:pt x="34264" y="28308"/>
                  </a:lnTo>
                  <a:lnTo>
                    <a:pt x="34264" y="26860"/>
                  </a:lnTo>
                  <a:lnTo>
                    <a:pt x="29768" y="26860"/>
                  </a:lnTo>
                  <a:lnTo>
                    <a:pt x="30988" y="25019"/>
                  </a:lnTo>
                  <a:lnTo>
                    <a:pt x="34264" y="23177"/>
                  </a:lnTo>
                  <a:lnTo>
                    <a:pt x="34264" y="18249"/>
                  </a:lnTo>
                  <a:close/>
                </a:path>
                <a:path w="267334" h="361314">
                  <a:moveTo>
                    <a:pt x="41656" y="24409"/>
                  </a:moveTo>
                  <a:lnTo>
                    <a:pt x="40424" y="24409"/>
                  </a:lnTo>
                  <a:lnTo>
                    <a:pt x="40424" y="20510"/>
                  </a:lnTo>
                  <a:lnTo>
                    <a:pt x="40424" y="17627"/>
                  </a:lnTo>
                  <a:lnTo>
                    <a:pt x="38582" y="17627"/>
                  </a:lnTo>
                  <a:lnTo>
                    <a:pt x="38582" y="20510"/>
                  </a:lnTo>
                  <a:lnTo>
                    <a:pt x="38582" y="24409"/>
                  </a:lnTo>
                  <a:lnTo>
                    <a:pt x="37566" y="24409"/>
                  </a:lnTo>
                  <a:lnTo>
                    <a:pt x="36537" y="24409"/>
                  </a:lnTo>
                  <a:lnTo>
                    <a:pt x="37566" y="22364"/>
                  </a:lnTo>
                  <a:lnTo>
                    <a:pt x="38582" y="20510"/>
                  </a:lnTo>
                  <a:lnTo>
                    <a:pt x="38582" y="17627"/>
                  </a:lnTo>
                  <a:lnTo>
                    <a:pt x="37566" y="19481"/>
                  </a:lnTo>
                  <a:lnTo>
                    <a:pt x="34899" y="23990"/>
                  </a:lnTo>
                  <a:lnTo>
                    <a:pt x="34899" y="26047"/>
                  </a:lnTo>
                  <a:lnTo>
                    <a:pt x="37566" y="26047"/>
                  </a:lnTo>
                  <a:lnTo>
                    <a:pt x="38582" y="26047"/>
                  </a:lnTo>
                  <a:lnTo>
                    <a:pt x="38582" y="28308"/>
                  </a:lnTo>
                  <a:lnTo>
                    <a:pt x="40424" y="28308"/>
                  </a:lnTo>
                  <a:lnTo>
                    <a:pt x="40424" y="26047"/>
                  </a:lnTo>
                  <a:lnTo>
                    <a:pt x="41656" y="26047"/>
                  </a:lnTo>
                  <a:lnTo>
                    <a:pt x="41656" y="24409"/>
                  </a:lnTo>
                  <a:close/>
                </a:path>
                <a:path w="267334" h="361314">
                  <a:moveTo>
                    <a:pt x="42278" y="5956"/>
                  </a:moveTo>
                  <a:lnTo>
                    <a:pt x="41249" y="4711"/>
                  </a:lnTo>
                  <a:lnTo>
                    <a:pt x="38989" y="4711"/>
                  </a:lnTo>
                  <a:lnTo>
                    <a:pt x="38379" y="4914"/>
                  </a:lnTo>
                  <a:lnTo>
                    <a:pt x="37960" y="5524"/>
                  </a:lnTo>
                  <a:lnTo>
                    <a:pt x="38176" y="2654"/>
                  </a:lnTo>
                  <a:lnTo>
                    <a:pt x="41871" y="2654"/>
                  </a:lnTo>
                  <a:lnTo>
                    <a:pt x="41871" y="1016"/>
                  </a:lnTo>
                  <a:lnTo>
                    <a:pt x="36322" y="1016"/>
                  </a:lnTo>
                  <a:lnTo>
                    <a:pt x="36118" y="7378"/>
                  </a:lnTo>
                  <a:lnTo>
                    <a:pt x="37960" y="7378"/>
                  </a:lnTo>
                  <a:lnTo>
                    <a:pt x="38176" y="6756"/>
                  </a:lnTo>
                  <a:lnTo>
                    <a:pt x="38582" y="6362"/>
                  </a:lnTo>
                  <a:lnTo>
                    <a:pt x="40017" y="6362"/>
                  </a:lnTo>
                  <a:lnTo>
                    <a:pt x="40424" y="7378"/>
                  </a:lnTo>
                  <a:lnTo>
                    <a:pt x="40424" y="9220"/>
                  </a:lnTo>
                  <a:lnTo>
                    <a:pt x="40220" y="10668"/>
                  </a:lnTo>
                  <a:lnTo>
                    <a:pt x="38582" y="10668"/>
                  </a:lnTo>
                  <a:lnTo>
                    <a:pt x="38176" y="10045"/>
                  </a:lnTo>
                  <a:lnTo>
                    <a:pt x="37960" y="9220"/>
                  </a:lnTo>
                  <a:lnTo>
                    <a:pt x="36118" y="9220"/>
                  </a:lnTo>
                  <a:lnTo>
                    <a:pt x="36118" y="11277"/>
                  </a:lnTo>
                  <a:lnTo>
                    <a:pt x="37566" y="12103"/>
                  </a:lnTo>
                  <a:lnTo>
                    <a:pt x="41033" y="12103"/>
                  </a:lnTo>
                  <a:lnTo>
                    <a:pt x="42278" y="10452"/>
                  </a:lnTo>
                  <a:lnTo>
                    <a:pt x="42278" y="5956"/>
                  </a:lnTo>
                  <a:close/>
                </a:path>
                <a:path w="267334" h="361314">
                  <a:moveTo>
                    <a:pt x="48018" y="609"/>
                  </a:moveTo>
                  <a:lnTo>
                    <a:pt x="46583" y="609"/>
                  </a:lnTo>
                  <a:lnTo>
                    <a:pt x="43497" y="13335"/>
                  </a:lnTo>
                  <a:lnTo>
                    <a:pt x="44945" y="13335"/>
                  </a:lnTo>
                  <a:lnTo>
                    <a:pt x="48018" y="609"/>
                  </a:lnTo>
                  <a:close/>
                </a:path>
                <a:path w="267334" h="361314">
                  <a:moveTo>
                    <a:pt x="48653" y="20510"/>
                  </a:moveTo>
                  <a:lnTo>
                    <a:pt x="48018" y="17627"/>
                  </a:lnTo>
                  <a:lnTo>
                    <a:pt x="46799" y="17538"/>
                  </a:lnTo>
                  <a:lnTo>
                    <a:pt x="46799" y="19075"/>
                  </a:lnTo>
                  <a:lnTo>
                    <a:pt x="46583" y="22771"/>
                  </a:lnTo>
                  <a:lnTo>
                    <a:pt x="46583" y="23393"/>
                  </a:lnTo>
                  <a:lnTo>
                    <a:pt x="46799" y="27089"/>
                  </a:lnTo>
                  <a:lnTo>
                    <a:pt x="45567" y="27089"/>
                  </a:lnTo>
                  <a:lnTo>
                    <a:pt x="44335" y="27089"/>
                  </a:lnTo>
                  <a:lnTo>
                    <a:pt x="44335" y="19075"/>
                  </a:lnTo>
                  <a:lnTo>
                    <a:pt x="45567" y="19075"/>
                  </a:lnTo>
                  <a:lnTo>
                    <a:pt x="46799" y="19075"/>
                  </a:lnTo>
                  <a:lnTo>
                    <a:pt x="46799" y="17538"/>
                  </a:lnTo>
                  <a:lnTo>
                    <a:pt x="45567" y="17437"/>
                  </a:lnTo>
                  <a:lnTo>
                    <a:pt x="43103" y="17437"/>
                  </a:lnTo>
                  <a:lnTo>
                    <a:pt x="42278" y="20510"/>
                  </a:lnTo>
                  <a:lnTo>
                    <a:pt x="42278" y="25641"/>
                  </a:lnTo>
                  <a:lnTo>
                    <a:pt x="43103" y="28511"/>
                  </a:lnTo>
                  <a:lnTo>
                    <a:pt x="45567" y="28511"/>
                  </a:lnTo>
                  <a:lnTo>
                    <a:pt x="48018" y="28511"/>
                  </a:lnTo>
                  <a:lnTo>
                    <a:pt x="48653" y="25641"/>
                  </a:lnTo>
                  <a:lnTo>
                    <a:pt x="48653" y="20510"/>
                  </a:lnTo>
                  <a:close/>
                </a:path>
                <a:path w="267334" h="361314">
                  <a:moveTo>
                    <a:pt x="53771" y="354152"/>
                  </a:moveTo>
                  <a:lnTo>
                    <a:pt x="52324" y="354152"/>
                  </a:lnTo>
                  <a:lnTo>
                    <a:pt x="52946" y="353542"/>
                  </a:lnTo>
                  <a:lnTo>
                    <a:pt x="53568" y="351891"/>
                  </a:lnTo>
                  <a:lnTo>
                    <a:pt x="53568" y="348208"/>
                  </a:lnTo>
                  <a:lnTo>
                    <a:pt x="52324" y="346151"/>
                  </a:lnTo>
                  <a:lnTo>
                    <a:pt x="51600" y="346100"/>
                  </a:lnTo>
                  <a:lnTo>
                    <a:pt x="51600" y="353542"/>
                  </a:lnTo>
                  <a:lnTo>
                    <a:pt x="51523" y="354368"/>
                  </a:lnTo>
                  <a:lnTo>
                    <a:pt x="49872" y="354368"/>
                  </a:lnTo>
                  <a:lnTo>
                    <a:pt x="48221" y="354152"/>
                  </a:lnTo>
                  <a:lnTo>
                    <a:pt x="47828" y="352513"/>
                  </a:lnTo>
                  <a:lnTo>
                    <a:pt x="47828" y="349224"/>
                  </a:lnTo>
                  <a:lnTo>
                    <a:pt x="48221" y="347383"/>
                  </a:lnTo>
                  <a:lnTo>
                    <a:pt x="49872" y="347383"/>
                  </a:lnTo>
                  <a:lnTo>
                    <a:pt x="51523" y="347383"/>
                  </a:lnTo>
                  <a:lnTo>
                    <a:pt x="51600" y="353542"/>
                  </a:lnTo>
                  <a:lnTo>
                    <a:pt x="51600" y="346100"/>
                  </a:lnTo>
                  <a:lnTo>
                    <a:pt x="49872" y="345948"/>
                  </a:lnTo>
                  <a:lnTo>
                    <a:pt x="47205" y="345948"/>
                  </a:lnTo>
                  <a:lnTo>
                    <a:pt x="46189" y="347992"/>
                  </a:lnTo>
                  <a:lnTo>
                    <a:pt x="46189" y="353542"/>
                  </a:lnTo>
                  <a:lnTo>
                    <a:pt x="47205" y="355587"/>
                  </a:lnTo>
                  <a:lnTo>
                    <a:pt x="49872" y="355587"/>
                  </a:lnTo>
                  <a:lnTo>
                    <a:pt x="49872" y="355790"/>
                  </a:lnTo>
                  <a:lnTo>
                    <a:pt x="50076" y="355587"/>
                  </a:lnTo>
                  <a:lnTo>
                    <a:pt x="53771" y="355587"/>
                  </a:lnTo>
                  <a:lnTo>
                    <a:pt x="53771" y="354152"/>
                  </a:lnTo>
                  <a:close/>
                </a:path>
                <a:path w="267334" h="361314">
                  <a:moveTo>
                    <a:pt x="53771" y="1016"/>
                  </a:moveTo>
                  <a:lnTo>
                    <a:pt x="52120" y="1016"/>
                  </a:lnTo>
                  <a:lnTo>
                    <a:pt x="51320" y="1638"/>
                  </a:lnTo>
                  <a:lnTo>
                    <a:pt x="50685" y="2247"/>
                  </a:lnTo>
                  <a:lnTo>
                    <a:pt x="49872" y="2654"/>
                  </a:lnTo>
                  <a:lnTo>
                    <a:pt x="49872" y="4711"/>
                  </a:lnTo>
                  <a:lnTo>
                    <a:pt x="50495" y="4508"/>
                  </a:lnTo>
                  <a:lnTo>
                    <a:pt x="51320" y="3898"/>
                  </a:lnTo>
                  <a:lnTo>
                    <a:pt x="51930" y="3479"/>
                  </a:lnTo>
                  <a:lnTo>
                    <a:pt x="51930" y="11899"/>
                  </a:lnTo>
                  <a:lnTo>
                    <a:pt x="53771" y="11899"/>
                  </a:lnTo>
                  <a:lnTo>
                    <a:pt x="53771" y="1016"/>
                  </a:lnTo>
                  <a:close/>
                </a:path>
                <a:path w="267334" h="361314">
                  <a:moveTo>
                    <a:pt x="58280" y="346760"/>
                  </a:moveTo>
                  <a:lnTo>
                    <a:pt x="56857" y="346760"/>
                  </a:lnTo>
                  <a:lnTo>
                    <a:pt x="56248" y="347179"/>
                  </a:lnTo>
                  <a:lnTo>
                    <a:pt x="55003" y="347992"/>
                  </a:lnTo>
                  <a:lnTo>
                    <a:pt x="55003" y="349643"/>
                  </a:lnTo>
                  <a:lnTo>
                    <a:pt x="55613" y="349427"/>
                  </a:lnTo>
                  <a:lnTo>
                    <a:pt x="56032" y="349021"/>
                  </a:lnTo>
                  <a:lnTo>
                    <a:pt x="56642" y="348615"/>
                  </a:lnTo>
                  <a:lnTo>
                    <a:pt x="56642" y="355587"/>
                  </a:lnTo>
                  <a:lnTo>
                    <a:pt x="58280" y="355587"/>
                  </a:lnTo>
                  <a:lnTo>
                    <a:pt x="58280" y="346760"/>
                  </a:lnTo>
                  <a:close/>
                </a:path>
                <a:path w="267334" h="361314">
                  <a:moveTo>
                    <a:pt x="58280" y="17221"/>
                  </a:moveTo>
                  <a:lnTo>
                    <a:pt x="56248" y="17221"/>
                  </a:lnTo>
                  <a:lnTo>
                    <a:pt x="53771" y="26047"/>
                  </a:lnTo>
                  <a:lnTo>
                    <a:pt x="51320" y="17221"/>
                  </a:lnTo>
                  <a:lnTo>
                    <a:pt x="49250" y="17221"/>
                  </a:lnTo>
                  <a:lnTo>
                    <a:pt x="52539" y="28308"/>
                  </a:lnTo>
                  <a:lnTo>
                    <a:pt x="54800" y="28308"/>
                  </a:lnTo>
                  <a:lnTo>
                    <a:pt x="58280" y="17221"/>
                  </a:lnTo>
                  <a:close/>
                </a:path>
                <a:path w="267334" h="361314">
                  <a:moveTo>
                    <a:pt x="62395" y="1841"/>
                  </a:moveTo>
                  <a:lnTo>
                    <a:pt x="60744" y="812"/>
                  </a:lnTo>
                  <a:lnTo>
                    <a:pt x="57670" y="812"/>
                  </a:lnTo>
                  <a:lnTo>
                    <a:pt x="56032" y="1841"/>
                  </a:lnTo>
                  <a:lnTo>
                    <a:pt x="56248" y="4102"/>
                  </a:lnTo>
                  <a:lnTo>
                    <a:pt x="58077" y="4102"/>
                  </a:lnTo>
                  <a:lnTo>
                    <a:pt x="58077" y="3276"/>
                  </a:lnTo>
                  <a:lnTo>
                    <a:pt x="58483" y="2451"/>
                  </a:lnTo>
                  <a:lnTo>
                    <a:pt x="59918" y="2451"/>
                  </a:lnTo>
                  <a:lnTo>
                    <a:pt x="60325" y="3073"/>
                  </a:lnTo>
                  <a:lnTo>
                    <a:pt x="60325" y="5524"/>
                  </a:lnTo>
                  <a:lnTo>
                    <a:pt x="56857" y="8610"/>
                  </a:lnTo>
                  <a:lnTo>
                    <a:pt x="56032" y="9639"/>
                  </a:lnTo>
                  <a:lnTo>
                    <a:pt x="56032" y="11899"/>
                  </a:lnTo>
                  <a:lnTo>
                    <a:pt x="62395" y="11899"/>
                  </a:lnTo>
                  <a:lnTo>
                    <a:pt x="62395" y="10452"/>
                  </a:lnTo>
                  <a:lnTo>
                    <a:pt x="58077" y="10452"/>
                  </a:lnTo>
                  <a:lnTo>
                    <a:pt x="59321" y="8610"/>
                  </a:lnTo>
                  <a:lnTo>
                    <a:pt x="62395" y="6553"/>
                  </a:lnTo>
                  <a:lnTo>
                    <a:pt x="62395" y="1841"/>
                  </a:lnTo>
                  <a:close/>
                </a:path>
                <a:path w="267334" h="361314">
                  <a:moveTo>
                    <a:pt x="69773" y="3898"/>
                  </a:moveTo>
                  <a:lnTo>
                    <a:pt x="68948" y="812"/>
                  </a:lnTo>
                  <a:lnTo>
                    <a:pt x="67729" y="812"/>
                  </a:lnTo>
                  <a:lnTo>
                    <a:pt x="67729" y="2451"/>
                  </a:lnTo>
                  <a:lnTo>
                    <a:pt x="67729" y="10668"/>
                  </a:lnTo>
                  <a:lnTo>
                    <a:pt x="66484" y="10668"/>
                  </a:lnTo>
                  <a:lnTo>
                    <a:pt x="65252" y="10668"/>
                  </a:lnTo>
                  <a:lnTo>
                    <a:pt x="65328" y="9017"/>
                  </a:lnTo>
                  <a:lnTo>
                    <a:pt x="65252" y="2451"/>
                  </a:lnTo>
                  <a:lnTo>
                    <a:pt x="66484" y="2451"/>
                  </a:lnTo>
                  <a:lnTo>
                    <a:pt x="67729" y="2451"/>
                  </a:lnTo>
                  <a:lnTo>
                    <a:pt x="67729" y="812"/>
                  </a:lnTo>
                  <a:lnTo>
                    <a:pt x="66484" y="812"/>
                  </a:lnTo>
                  <a:lnTo>
                    <a:pt x="64033" y="812"/>
                  </a:lnTo>
                  <a:lnTo>
                    <a:pt x="63411" y="3898"/>
                  </a:lnTo>
                  <a:lnTo>
                    <a:pt x="63411" y="9017"/>
                  </a:lnTo>
                  <a:lnTo>
                    <a:pt x="64033" y="12103"/>
                  </a:lnTo>
                  <a:lnTo>
                    <a:pt x="66484" y="12103"/>
                  </a:lnTo>
                  <a:lnTo>
                    <a:pt x="68948" y="12103"/>
                  </a:lnTo>
                  <a:lnTo>
                    <a:pt x="69773" y="9017"/>
                  </a:lnTo>
                  <a:lnTo>
                    <a:pt x="69773" y="3898"/>
                  </a:lnTo>
                  <a:close/>
                </a:path>
                <a:path w="267334" h="361314">
                  <a:moveTo>
                    <a:pt x="79197" y="609"/>
                  </a:moveTo>
                  <a:lnTo>
                    <a:pt x="77355" y="609"/>
                  </a:lnTo>
                  <a:lnTo>
                    <a:pt x="74879" y="9639"/>
                  </a:lnTo>
                  <a:lnTo>
                    <a:pt x="72428" y="609"/>
                  </a:lnTo>
                  <a:lnTo>
                    <a:pt x="70167" y="609"/>
                  </a:lnTo>
                  <a:lnTo>
                    <a:pt x="73672" y="11899"/>
                  </a:lnTo>
                  <a:lnTo>
                    <a:pt x="75920" y="11899"/>
                  </a:lnTo>
                  <a:lnTo>
                    <a:pt x="79197" y="609"/>
                  </a:lnTo>
                  <a:close/>
                </a:path>
                <a:path w="267334" h="361314">
                  <a:moveTo>
                    <a:pt x="122097" y="355790"/>
                  </a:moveTo>
                  <a:lnTo>
                    <a:pt x="120675" y="355790"/>
                  </a:lnTo>
                  <a:lnTo>
                    <a:pt x="121081" y="355180"/>
                  </a:lnTo>
                  <a:lnTo>
                    <a:pt x="121678" y="353542"/>
                  </a:lnTo>
                  <a:lnTo>
                    <a:pt x="121577" y="349643"/>
                  </a:lnTo>
                  <a:lnTo>
                    <a:pt x="120675" y="347789"/>
                  </a:lnTo>
                  <a:lnTo>
                    <a:pt x="120053" y="347751"/>
                  </a:lnTo>
                  <a:lnTo>
                    <a:pt x="120053" y="354152"/>
                  </a:lnTo>
                  <a:lnTo>
                    <a:pt x="119646" y="355993"/>
                  </a:lnTo>
                  <a:lnTo>
                    <a:pt x="117995" y="355993"/>
                  </a:lnTo>
                  <a:lnTo>
                    <a:pt x="116357" y="355790"/>
                  </a:lnTo>
                  <a:lnTo>
                    <a:pt x="115938" y="354152"/>
                  </a:lnTo>
                  <a:lnTo>
                    <a:pt x="115938" y="350875"/>
                  </a:lnTo>
                  <a:lnTo>
                    <a:pt x="116357" y="349021"/>
                  </a:lnTo>
                  <a:lnTo>
                    <a:pt x="117995" y="349021"/>
                  </a:lnTo>
                  <a:lnTo>
                    <a:pt x="119646" y="349021"/>
                  </a:lnTo>
                  <a:lnTo>
                    <a:pt x="120015" y="350875"/>
                  </a:lnTo>
                  <a:lnTo>
                    <a:pt x="120053" y="354152"/>
                  </a:lnTo>
                  <a:lnTo>
                    <a:pt x="120053" y="347751"/>
                  </a:lnTo>
                  <a:lnTo>
                    <a:pt x="117995" y="347586"/>
                  </a:lnTo>
                  <a:lnTo>
                    <a:pt x="115328" y="347586"/>
                  </a:lnTo>
                  <a:lnTo>
                    <a:pt x="114300" y="349643"/>
                  </a:lnTo>
                  <a:lnTo>
                    <a:pt x="114300" y="355180"/>
                  </a:lnTo>
                  <a:lnTo>
                    <a:pt x="115328" y="357225"/>
                  </a:lnTo>
                  <a:lnTo>
                    <a:pt x="117995" y="357428"/>
                  </a:lnTo>
                  <a:lnTo>
                    <a:pt x="118198" y="357225"/>
                  </a:lnTo>
                  <a:lnTo>
                    <a:pt x="122097" y="357225"/>
                  </a:lnTo>
                  <a:lnTo>
                    <a:pt x="122097" y="355790"/>
                  </a:lnTo>
                  <a:close/>
                </a:path>
                <a:path w="267334" h="361314">
                  <a:moveTo>
                    <a:pt x="127635" y="349021"/>
                  </a:moveTo>
                  <a:lnTo>
                    <a:pt x="126403" y="348208"/>
                  </a:lnTo>
                  <a:lnTo>
                    <a:pt x="123736" y="348208"/>
                  </a:lnTo>
                  <a:lnTo>
                    <a:pt x="122516" y="349021"/>
                  </a:lnTo>
                  <a:lnTo>
                    <a:pt x="122516" y="350875"/>
                  </a:lnTo>
                  <a:lnTo>
                    <a:pt x="124142" y="350875"/>
                  </a:lnTo>
                  <a:lnTo>
                    <a:pt x="124142" y="350037"/>
                  </a:lnTo>
                  <a:lnTo>
                    <a:pt x="124548" y="349427"/>
                  </a:lnTo>
                  <a:lnTo>
                    <a:pt x="125577" y="349427"/>
                  </a:lnTo>
                  <a:lnTo>
                    <a:pt x="125996" y="350037"/>
                  </a:lnTo>
                  <a:lnTo>
                    <a:pt x="125996" y="352094"/>
                  </a:lnTo>
                  <a:lnTo>
                    <a:pt x="123113" y="354558"/>
                  </a:lnTo>
                  <a:lnTo>
                    <a:pt x="122516" y="355371"/>
                  </a:lnTo>
                  <a:lnTo>
                    <a:pt x="122516" y="357225"/>
                  </a:lnTo>
                  <a:lnTo>
                    <a:pt x="127635" y="357225"/>
                  </a:lnTo>
                  <a:lnTo>
                    <a:pt x="127635" y="355993"/>
                  </a:lnTo>
                  <a:lnTo>
                    <a:pt x="123964" y="355993"/>
                  </a:lnTo>
                  <a:lnTo>
                    <a:pt x="124980" y="354558"/>
                  </a:lnTo>
                  <a:lnTo>
                    <a:pt x="127635" y="352920"/>
                  </a:lnTo>
                  <a:lnTo>
                    <a:pt x="127635" y="349021"/>
                  </a:lnTo>
                  <a:close/>
                </a:path>
                <a:path w="267334" h="361314">
                  <a:moveTo>
                    <a:pt x="176898" y="223240"/>
                  </a:moveTo>
                  <a:lnTo>
                    <a:pt x="171335" y="223037"/>
                  </a:lnTo>
                  <a:lnTo>
                    <a:pt x="171335" y="231648"/>
                  </a:lnTo>
                  <a:lnTo>
                    <a:pt x="176898" y="231648"/>
                  </a:lnTo>
                  <a:lnTo>
                    <a:pt x="176898" y="230619"/>
                  </a:lnTo>
                  <a:lnTo>
                    <a:pt x="172567" y="230619"/>
                  </a:lnTo>
                  <a:lnTo>
                    <a:pt x="172567" y="227761"/>
                  </a:lnTo>
                  <a:lnTo>
                    <a:pt x="176682" y="227952"/>
                  </a:lnTo>
                  <a:lnTo>
                    <a:pt x="176682" y="226936"/>
                  </a:lnTo>
                  <a:lnTo>
                    <a:pt x="172567" y="226733"/>
                  </a:lnTo>
                  <a:lnTo>
                    <a:pt x="172567" y="224053"/>
                  </a:lnTo>
                  <a:lnTo>
                    <a:pt x="176898" y="224269"/>
                  </a:lnTo>
                  <a:lnTo>
                    <a:pt x="176898" y="223240"/>
                  </a:lnTo>
                  <a:close/>
                </a:path>
                <a:path w="267334" h="361314">
                  <a:moveTo>
                    <a:pt x="185089" y="227139"/>
                  </a:moveTo>
                  <a:lnTo>
                    <a:pt x="182841" y="227139"/>
                  </a:lnTo>
                  <a:lnTo>
                    <a:pt x="181406" y="226733"/>
                  </a:lnTo>
                  <a:lnTo>
                    <a:pt x="180581" y="226326"/>
                  </a:lnTo>
                  <a:lnTo>
                    <a:pt x="179971" y="226326"/>
                  </a:lnTo>
                  <a:lnTo>
                    <a:pt x="179971" y="224269"/>
                  </a:lnTo>
                  <a:lnTo>
                    <a:pt x="181000" y="224053"/>
                  </a:lnTo>
                  <a:lnTo>
                    <a:pt x="182638" y="224053"/>
                  </a:lnTo>
                  <a:lnTo>
                    <a:pt x="183438" y="224472"/>
                  </a:lnTo>
                  <a:lnTo>
                    <a:pt x="183642" y="225298"/>
                  </a:lnTo>
                  <a:lnTo>
                    <a:pt x="184886" y="225501"/>
                  </a:lnTo>
                  <a:lnTo>
                    <a:pt x="184886" y="223659"/>
                  </a:lnTo>
                  <a:lnTo>
                    <a:pt x="183438" y="223037"/>
                  </a:lnTo>
                  <a:lnTo>
                    <a:pt x="180378" y="223037"/>
                  </a:lnTo>
                  <a:lnTo>
                    <a:pt x="178727" y="223659"/>
                  </a:lnTo>
                  <a:lnTo>
                    <a:pt x="178727" y="227558"/>
                  </a:lnTo>
                  <a:lnTo>
                    <a:pt x="181000" y="227761"/>
                  </a:lnTo>
                  <a:lnTo>
                    <a:pt x="182422" y="228168"/>
                  </a:lnTo>
                  <a:lnTo>
                    <a:pt x="183045" y="228371"/>
                  </a:lnTo>
                  <a:lnTo>
                    <a:pt x="183857" y="228574"/>
                  </a:lnTo>
                  <a:lnTo>
                    <a:pt x="183857" y="230619"/>
                  </a:lnTo>
                  <a:lnTo>
                    <a:pt x="182638" y="231038"/>
                  </a:lnTo>
                  <a:lnTo>
                    <a:pt x="181610" y="230835"/>
                  </a:lnTo>
                  <a:lnTo>
                    <a:pt x="180581" y="230835"/>
                  </a:lnTo>
                  <a:lnTo>
                    <a:pt x="179755" y="230428"/>
                  </a:lnTo>
                  <a:lnTo>
                    <a:pt x="179755" y="229196"/>
                  </a:lnTo>
                  <a:lnTo>
                    <a:pt x="178523" y="229196"/>
                  </a:lnTo>
                  <a:lnTo>
                    <a:pt x="178523" y="231228"/>
                  </a:lnTo>
                  <a:lnTo>
                    <a:pt x="179755" y="231863"/>
                  </a:lnTo>
                  <a:lnTo>
                    <a:pt x="181610" y="231863"/>
                  </a:lnTo>
                  <a:lnTo>
                    <a:pt x="183248" y="232067"/>
                  </a:lnTo>
                  <a:lnTo>
                    <a:pt x="185089" y="231228"/>
                  </a:lnTo>
                  <a:lnTo>
                    <a:pt x="185089" y="227139"/>
                  </a:lnTo>
                  <a:close/>
                </a:path>
                <a:path w="267334" h="361314">
                  <a:moveTo>
                    <a:pt x="190830" y="357632"/>
                  </a:moveTo>
                  <a:lnTo>
                    <a:pt x="189598" y="357632"/>
                  </a:lnTo>
                  <a:lnTo>
                    <a:pt x="189395" y="357847"/>
                  </a:lnTo>
                  <a:lnTo>
                    <a:pt x="189395" y="357632"/>
                  </a:lnTo>
                  <a:lnTo>
                    <a:pt x="190017" y="357035"/>
                  </a:lnTo>
                  <a:lnTo>
                    <a:pt x="190309" y="355993"/>
                  </a:lnTo>
                  <a:lnTo>
                    <a:pt x="190423" y="351701"/>
                  </a:lnTo>
                  <a:lnTo>
                    <a:pt x="189395" y="349643"/>
                  </a:lnTo>
                  <a:lnTo>
                    <a:pt x="188798" y="349643"/>
                  </a:lnTo>
                  <a:lnTo>
                    <a:pt x="188798" y="352920"/>
                  </a:lnTo>
                  <a:lnTo>
                    <a:pt x="188798" y="355993"/>
                  </a:lnTo>
                  <a:lnTo>
                    <a:pt x="188379" y="357847"/>
                  </a:lnTo>
                  <a:lnTo>
                    <a:pt x="186728" y="357847"/>
                  </a:lnTo>
                  <a:lnTo>
                    <a:pt x="185089" y="357847"/>
                  </a:lnTo>
                  <a:lnTo>
                    <a:pt x="184988" y="357035"/>
                  </a:lnTo>
                  <a:lnTo>
                    <a:pt x="184886" y="352920"/>
                  </a:lnTo>
                  <a:lnTo>
                    <a:pt x="185089" y="351066"/>
                  </a:lnTo>
                  <a:lnTo>
                    <a:pt x="186728" y="351066"/>
                  </a:lnTo>
                  <a:lnTo>
                    <a:pt x="188379" y="351066"/>
                  </a:lnTo>
                  <a:lnTo>
                    <a:pt x="188798" y="352920"/>
                  </a:lnTo>
                  <a:lnTo>
                    <a:pt x="188798" y="349643"/>
                  </a:lnTo>
                  <a:lnTo>
                    <a:pt x="186728" y="349643"/>
                  </a:lnTo>
                  <a:lnTo>
                    <a:pt x="184277" y="349427"/>
                  </a:lnTo>
                  <a:lnTo>
                    <a:pt x="183045" y="351701"/>
                  </a:lnTo>
                  <a:lnTo>
                    <a:pt x="183045" y="357035"/>
                  </a:lnTo>
                  <a:lnTo>
                    <a:pt x="184277" y="359079"/>
                  </a:lnTo>
                  <a:lnTo>
                    <a:pt x="186728" y="359283"/>
                  </a:lnTo>
                  <a:lnTo>
                    <a:pt x="187134" y="359283"/>
                  </a:lnTo>
                  <a:lnTo>
                    <a:pt x="187134" y="359079"/>
                  </a:lnTo>
                  <a:lnTo>
                    <a:pt x="190830" y="359079"/>
                  </a:lnTo>
                  <a:lnTo>
                    <a:pt x="190830" y="357632"/>
                  </a:lnTo>
                  <a:close/>
                </a:path>
                <a:path w="267334" h="361314">
                  <a:moveTo>
                    <a:pt x="193306" y="225501"/>
                  </a:moveTo>
                  <a:lnTo>
                    <a:pt x="193090" y="224053"/>
                  </a:lnTo>
                  <a:lnTo>
                    <a:pt x="191846" y="223240"/>
                  </a:lnTo>
                  <a:lnTo>
                    <a:pt x="190233" y="223240"/>
                  </a:lnTo>
                  <a:lnTo>
                    <a:pt x="187350" y="223037"/>
                  </a:lnTo>
                  <a:lnTo>
                    <a:pt x="186321" y="225501"/>
                  </a:lnTo>
                  <a:lnTo>
                    <a:pt x="186321" y="230009"/>
                  </a:lnTo>
                  <a:lnTo>
                    <a:pt x="187350" y="232067"/>
                  </a:lnTo>
                  <a:lnTo>
                    <a:pt x="191668" y="232067"/>
                  </a:lnTo>
                  <a:lnTo>
                    <a:pt x="193090" y="231228"/>
                  </a:lnTo>
                  <a:lnTo>
                    <a:pt x="193090" y="229806"/>
                  </a:lnTo>
                  <a:lnTo>
                    <a:pt x="191846" y="229603"/>
                  </a:lnTo>
                  <a:lnTo>
                    <a:pt x="191846" y="230619"/>
                  </a:lnTo>
                  <a:lnTo>
                    <a:pt x="191046" y="231038"/>
                  </a:lnTo>
                  <a:lnTo>
                    <a:pt x="188163" y="231038"/>
                  </a:lnTo>
                  <a:lnTo>
                    <a:pt x="187756" y="229387"/>
                  </a:lnTo>
                  <a:lnTo>
                    <a:pt x="187756" y="226110"/>
                  </a:lnTo>
                  <a:lnTo>
                    <a:pt x="187960" y="224053"/>
                  </a:lnTo>
                  <a:lnTo>
                    <a:pt x="190233" y="224269"/>
                  </a:lnTo>
                  <a:lnTo>
                    <a:pt x="191046" y="224269"/>
                  </a:lnTo>
                  <a:lnTo>
                    <a:pt x="191846" y="224675"/>
                  </a:lnTo>
                  <a:lnTo>
                    <a:pt x="191846" y="225501"/>
                  </a:lnTo>
                  <a:lnTo>
                    <a:pt x="193306" y="225501"/>
                  </a:lnTo>
                  <a:close/>
                </a:path>
                <a:path w="267334" h="361314">
                  <a:moveTo>
                    <a:pt x="196176" y="350875"/>
                  </a:moveTo>
                  <a:lnTo>
                    <a:pt x="194729" y="350037"/>
                  </a:lnTo>
                  <a:lnTo>
                    <a:pt x="192468" y="350037"/>
                  </a:lnTo>
                  <a:lnTo>
                    <a:pt x="191262" y="350875"/>
                  </a:lnTo>
                  <a:lnTo>
                    <a:pt x="191262" y="352513"/>
                  </a:lnTo>
                  <a:lnTo>
                    <a:pt x="192887" y="352513"/>
                  </a:lnTo>
                  <a:lnTo>
                    <a:pt x="192887" y="352094"/>
                  </a:lnTo>
                  <a:lnTo>
                    <a:pt x="193306" y="351485"/>
                  </a:lnTo>
                  <a:lnTo>
                    <a:pt x="194335" y="351485"/>
                  </a:lnTo>
                  <a:lnTo>
                    <a:pt x="194729" y="351891"/>
                  </a:lnTo>
                  <a:lnTo>
                    <a:pt x="194729" y="353949"/>
                  </a:lnTo>
                  <a:lnTo>
                    <a:pt x="192887" y="353949"/>
                  </a:lnTo>
                  <a:lnTo>
                    <a:pt x="192887" y="355180"/>
                  </a:lnTo>
                  <a:lnTo>
                    <a:pt x="193700" y="355180"/>
                  </a:lnTo>
                  <a:lnTo>
                    <a:pt x="194729" y="355371"/>
                  </a:lnTo>
                  <a:lnTo>
                    <a:pt x="194729" y="357428"/>
                  </a:lnTo>
                  <a:lnTo>
                    <a:pt x="194335" y="358051"/>
                  </a:lnTo>
                  <a:lnTo>
                    <a:pt x="193090" y="358051"/>
                  </a:lnTo>
                  <a:lnTo>
                    <a:pt x="192684" y="357225"/>
                  </a:lnTo>
                  <a:lnTo>
                    <a:pt x="192684" y="356616"/>
                  </a:lnTo>
                  <a:lnTo>
                    <a:pt x="191262" y="356616"/>
                  </a:lnTo>
                  <a:lnTo>
                    <a:pt x="191262" y="358660"/>
                  </a:lnTo>
                  <a:lnTo>
                    <a:pt x="192278" y="359283"/>
                  </a:lnTo>
                  <a:lnTo>
                    <a:pt x="194957" y="359283"/>
                  </a:lnTo>
                  <a:lnTo>
                    <a:pt x="196176" y="358457"/>
                  </a:lnTo>
                  <a:lnTo>
                    <a:pt x="196176" y="355587"/>
                  </a:lnTo>
                  <a:lnTo>
                    <a:pt x="195757" y="354977"/>
                  </a:lnTo>
                  <a:lnTo>
                    <a:pt x="194729" y="354558"/>
                  </a:lnTo>
                  <a:lnTo>
                    <a:pt x="195541" y="354368"/>
                  </a:lnTo>
                  <a:lnTo>
                    <a:pt x="196176" y="353745"/>
                  </a:lnTo>
                  <a:lnTo>
                    <a:pt x="196176" y="350875"/>
                  </a:lnTo>
                  <a:close/>
                </a:path>
                <a:path w="267334" h="361314">
                  <a:moveTo>
                    <a:pt x="217919" y="10452"/>
                  </a:moveTo>
                  <a:lnTo>
                    <a:pt x="217728" y="10045"/>
                  </a:lnTo>
                  <a:lnTo>
                    <a:pt x="217728" y="3276"/>
                  </a:lnTo>
                  <a:lnTo>
                    <a:pt x="215658" y="3276"/>
                  </a:lnTo>
                  <a:lnTo>
                    <a:pt x="215658" y="8610"/>
                  </a:lnTo>
                  <a:lnTo>
                    <a:pt x="215049" y="9220"/>
                  </a:lnTo>
                  <a:lnTo>
                    <a:pt x="213207" y="9220"/>
                  </a:lnTo>
                  <a:lnTo>
                    <a:pt x="213004" y="8407"/>
                  </a:lnTo>
                  <a:lnTo>
                    <a:pt x="213004" y="3276"/>
                  </a:lnTo>
                  <a:lnTo>
                    <a:pt x="210947" y="3276"/>
                  </a:lnTo>
                  <a:lnTo>
                    <a:pt x="210947" y="8610"/>
                  </a:lnTo>
                  <a:lnTo>
                    <a:pt x="211137" y="9017"/>
                  </a:lnTo>
                  <a:lnTo>
                    <a:pt x="211378" y="10248"/>
                  </a:lnTo>
                  <a:lnTo>
                    <a:pt x="212801" y="10668"/>
                  </a:lnTo>
                  <a:lnTo>
                    <a:pt x="214439" y="10668"/>
                  </a:lnTo>
                  <a:lnTo>
                    <a:pt x="215252" y="10248"/>
                  </a:lnTo>
                  <a:lnTo>
                    <a:pt x="215658" y="9639"/>
                  </a:lnTo>
                  <a:lnTo>
                    <a:pt x="215658" y="10452"/>
                  </a:lnTo>
                  <a:lnTo>
                    <a:pt x="217919" y="10452"/>
                  </a:lnTo>
                  <a:close/>
                </a:path>
                <a:path w="267334" h="361314">
                  <a:moveTo>
                    <a:pt x="223875" y="3276"/>
                  </a:moveTo>
                  <a:lnTo>
                    <a:pt x="222453" y="3276"/>
                  </a:lnTo>
                  <a:lnTo>
                    <a:pt x="222453" y="1016"/>
                  </a:lnTo>
                  <a:lnTo>
                    <a:pt x="220179" y="1841"/>
                  </a:lnTo>
                  <a:lnTo>
                    <a:pt x="220179" y="3276"/>
                  </a:lnTo>
                  <a:lnTo>
                    <a:pt x="218757" y="3276"/>
                  </a:lnTo>
                  <a:lnTo>
                    <a:pt x="218757" y="4711"/>
                  </a:lnTo>
                  <a:lnTo>
                    <a:pt x="220179" y="4711"/>
                  </a:lnTo>
                  <a:lnTo>
                    <a:pt x="220179" y="9842"/>
                  </a:lnTo>
                  <a:lnTo>
                    <a:pt x="220586" y="10668"/>
                  </a:lnTo>
                  <a:lnTo>
                    <a:pt x="223672" y="10668"/>
                  </a:lnTo>
                  <a:lnTo>
                    <a:pt x="223875" y="10452"/>
                  </a:lnTo>
                  <a:lnTo>
                    <a:pt x="223875" y="9220"/>
                  </a:lnTo>
                  <a:lnTo>
                    <a:pt x="222453" y="9220"/>
                  </a:lnTo>
                  <a:lnTo>
                    <a:pt x="222453" y="4711"/>
                  </a:lnTo>
                  <a:lnTo>
                    <a:pt x="223875" y="4711"/>
                  </a:lnTo>
                  <a:lnTo>
                    <a:pt x="223875" y="3276"/>
                  </a:lnTo>
                  <a:close/>
                </a:path>
                <a:path w="267334" h="361314">
                  <a:moveTo>
                    <a:pt x="235978" y="5334"/>
                  </a:moveTo>
                  <a:lnTo>
                    <a:pt x="234746" y="4102"/>
                  </a:lnTo>
                  <a:lnTo>
                    <a:pt x="233730" y="4102"/>
                  </a:lnTo>
                  <a:lnTo>
                    <a:pt x="233730" y="6362"/>
                  </a:lnTo>
                  <a:lnTo>
                    <a:pt x="233730" y="8204"/>
                  </a:lnTo>
                  <a:lnTo>
                    <a:pt x="233514" y="9220"/>
                  </a:lnTo>
                  <a:lnTo>
                    <a:pt x="232498" y="9220"/>
                  </a:lnTo>
                  <a:lnTo>
                    <a:pt x="231267" y="9220"/>
                  </a:lnTo>
                  <a:lnTo>
                    <a:pt x="231051" y="8204"/>
                  </a:lnTo>
                  <a:lnTo>
                    <a:pt x="231127" y="6362"/>
                  </a:lnTo>
                  <a:lnTo>
                    <a:pt x="231470" y="5524"/>
                  </a:lnTo>
                  <a:lnTo>
                    <a:pt x="232498" y="5524"/>
                  </a:lnTo>
                  <a:lnTo>
                    <a:pt x="233514" y="5524"/>
                  </a:lnTo>
                  <a:lnTo>
                    <a:pt x="233730" y="6362"/>
                  </a:lnTo>
                  <a:lnTo>
                    <a:pt x="233730" y="4102"/>
                  </a:lnTo>
                  <a:lnTo>
                    <a:pt x="232498" y="4102"/>
                  </a:lnTo>
                  <a:lnTo>
                    <a:pt x="231876" y="4102"/>
                  </a:lnTo>
                  <a:lnTo>
                    <a:pt x="231470" y="4508"/>
                  </a:lnTo>
                  <a:lnTo>
                    <a:pt x="231051" y="4711"/>
                  </a:lnTo>
                  <a:lnTo>
                    <a:pt x="231051" y="1841"/>
                  </a:lnTo>
                  <a:lnTo>
                    <a:pt x="232498" y="1841"/>
                  </a:lnTo>
                  <a:lnTo>
                    <a:pt x="233108" y="1841"/>
                  </a:lnTo>
                  <a:lnTo>
                    <a:pt x="233730" y="2451"/>
                  </a:lnTo>
                  <a:lnTo>
                    <a:pt x="233730" y="2870"/>
                  </a:lnTo>
                  <a:lnTo>
                    <a:pt x="235762" y="2870"/>
                  </a:lnTo>
                  <a:lnTo>
                    <a:pt x="235762" y="1219"/>
                  </a:lnTo>
                  <a:lnTo>
                    <a:pt x="234340" y="406"/>
                  </a:lnTo>
                  <a:lnTo>
                    <a:pt x="232498" y="406"/>
                  </a:lnTo>
                  <a:lnTo>
                    <a:pt x="229209" y="609"/>
                  </a:lnTo>
                  <a:lnTo>
                    <a:pt x="228904" y="2870"/>
                  </a:lnTo>
                  <a:lnTo>
                    <a:pt x="228803" y="9220"/>
                  </a:lnTo>
                  <a:lnTo>
                    <a:pt x="229831" y="10668"/>
                  </a:lnTo>
                  <a:lnTo>
                    <a:pt x="232498" y="10668"/>
                  </a:lnTo>
                  <a:lnTo>
                    <a:pt x="233514" y="10668"/>
                  </a:lnTo>
                  <a:lnTo>
                    <a:pt x="234746" y="10045"/>
                  </a:lnTo>
                  <a:lnTo>
                    <a:pt x="235762" y="9017"/>
                  </a:lnTo>
                  <a:lnTo>
                    <a:pt x="235978" y="8204"/>
                  </a:lnTo>
                  <a:lnTo>
                    <a:pt x="235978" y="5334"/>
                  </a:lnTo>
                  <a:close/>
                </a:path>
                <a:path w="267334" h="361314">
                  <a:moveTo>
                    <a:pt x="244208" y="10452"/>
                  </a:moveTo>
                  <a:lnTo>
                    <a:pt x="241719" y="6756"/>
                  </a:lnTo>
                  <a:lnTo>
                    <a:pt x="243967" y="3276"/>
                  </a:lnTo>
                  <a:lnTo>
                    <a:pt x="241719" y="3276"/>
                  </a:lnTo>
                  <a:lnTo>
                    <a:pt x="240499" y="5524"/>
                  </a:lnTo>
                  <a:lnTo>
                    <a:pt x="239052" y="3276"/>
                  </a:lnTo>
                  <a:lnTo>
                    <a:pt x="236588" y="3276"/>
                  </a:lnTo>
                  <a:lnTo>
                    <a:pt x="238861" y="6553"/>
                  </a:lnTo>
                  <a:lnTo>
                    <a:pt x="236372" y="10452"/>
                  </a:lnTo>
                  <a:lnTo>
                    <a:pt x="238658" y="10452"/>
                  </a:lnTo>
                  <a:lnTo>
                    <a:pt x="240080" y="7785"/>
                  </a:lnTo>
                  <a:lnTo>
                    <a:pt x="241541" y="10452"/>
                  </a:lnTo>
                  <a:lnTo>
                    <a:pt x="244208" y="10452"/>
                  </a:lnTo>
                  <a:close/>
                </a:path>
                <a:path w="267334" h="361314">
                  <a:moveTo>
                    <a:pt x="254444" y="10452"/>
                  </a:moveTo>
                  <a:lnTo>
                    <a:pt x="250964" y="800"/>
                  </a:lnTo>
                  <a:lnTo>
                    <a:pt x="250964" y="6553"/>
                  </a:lnTo>
                  <a:lnTo>
                    <a:pt x="249516" y="6553"/>
                  </a:lnTo>
                  <a:lnTo>
                    <a:pt x="247891" y="6553"/>
                  </a:lnTo>
                  <a:lnTo>
                    <a:pt x="249313" y="2032"/>
                  </a:lnTo>
                  <a:lnTo>
                    <a:pt x="249516" y="2032"/>
                  </a:lnTo>
                  <a:lnTo>
                    <a:pt x="250964" y="6553"/>
                  </a:lnTo>
                  <a:lnTo>
                    <a:pt x="250964" y="800"/>
                  </a:lnTo>
                  <a:lnTo>
                    <a:pt x="250748" y="190"/>
                  </a:lnTo>
                  <a:lnTo>
                    <a:pt x="249516" y="190"/>
                  </a:lnTo>
                  <a:lnTo>
                    <a:pt x="248081" y="190"/>
                  </a:lnTo>
                  <a:lnTo>
                    <a:pt x="244398" y="10452"/>
                  </a:lnTo>
                  <a:lnTo>
                    <a:pt x="246659" y="10452"/>
                  </a:lnTo>
                  <a:lnTo>
                    <a:pt x="247281" y="8204"/>
                  </a:lnTo>
                  <a:lnTo>
                    <a:pt x="249516" y="8204"/>
                  </a:lnTo>
                  <a:lnTo>
                    <a:pt x="251371" y="8204"/>
                  </a:lnTo>
                  <a:lnTo>
                    <a:pt x="252171" y="10452"/>
                  </a:lnTo>
                  <a:lnTo>
                    <a:pt x="254444" y="10452"/>
                  </a:lnTo>
                  <a:close/>
                </a:path>
                <a:path w="267334" h="361314">
                  <a:moveTo>
                    <a:pt x="261010" y="359486"/>
                  </a:moveTo>
                  <a:lnTo>
                    <a:pt x="259588" y="359486"/>
                  </a:lnTo>
                  <a:lnTo>
                    <a:pt x="259994" y="359079"/>
                  </a:lnTo>
                  <a:lnTo>
                    <a:pt x="260819" y="357428"/>
                  </a:lnTo>
                  <a:lnTo>
                    <a:pt x="260616" y="356412"/>
                  </a:lnTo>
                  <a:lnTo>
                    <a:pt x="260502" y="353542"/>
                  </a:lnTo>
                  <a:lnTo>
                    <a:pt x="259575" y="351866"/>
                  </a:lnTo>
                  <a:lnTo>
                    <a:pt x="259575" y="359498"/>
                  </a:lnTo>
                  <a:lnTo>
                    <a:pt x="259575" y="359702"/>
                  </a:lnTo>
                  <a:lnTo>
                    <a:pt x="259372" y="359702"/>
                  </a:lnTo>
                  <a:lnTo>
                    <a:pt x="259575" y="359498"/>
                  </a:lnTo>
                  <a:lnTo>
                    <a:pt x="259575" y="351866"/>
                  </a:lnTo>
                  <a:lnTo>
                    <a:pt x="259372" y="351485"/>
                  </a:lnTo>
                  <a:lnTo>
                    <a:pt x="258635" y="351485"/>
                  </a:lnTo>
                  <a:lnTo>
                    <a:pt x="258635" y="358876"/>
                  </a:lnTo>
                  <a:lnTo>
                    <a:pt x="258546" y="359702"/>
                  </a:lnTo>
                  <a:lnTo>
                    <a:pt x="256908" y="359702"/>
                  </a:lnTo>
                  <a:lnTo>
                    <a:pt x="255282" y="359486"/>
                  </a:lnTo>
                  <a:lnTo>
                    <a:pt x="255054" y="357847"/>
                  </a:lnTo>
                  <a:lnTo>
                    <a:pt x="255168" y="353745"/>
                  </a:lnTo>
                  <a:lnTo>
                    <a:pt x="255282" y="352920"/>
                  </a:lnTo>
                  <a:lnTo>
                    <a:pt x="256908" y="352920"/>
                  </a:lnTo>
                  <a:lnTo>
                    <a:pt x="258546" y="352920"/>
                  </a:lnTo>
                  <a:lnTo>
                    <a:pt x="258635" y="358876"/>
                  </a:lnTo>
                  <a:lnTo>
                    <a:pt x="258635" y="351485"/>
                  </a:lnTo>
                  <a:lnTo>
                    <a:pt x="256908" y="351485"/>
                  </a:lnTo>
                  <a:lnTo>
                    <a:pt x="254444" y="351485"/>
                  </a:lnTo>
                  <a:lnTo>
                    <a:pt x="253212" y="353542"/>
                  </a:lnTo>
                  <a:lnTo>
                    <a:pt x="253314" y="359079"/>
                  </a:lnTo>
                  <a:lnTo>
                    <a:pt x="254444" y="361124"/>
                  </a:lnTo>
                  <a:lnTo>
                    <a:pt x="256908" y="361124"/>
                  </a:lnTo>
                  <a:lnTo>
                    <a:pt x="257327" y="361124"/>
                  </a:lnTo>
                  <a:lnTo>
                    <a:pt x="257505" y="360934"/>
                  </a:lnTo>
                  <a:lnTo>
                    <a:pt x="261010" y="360934"/>
                  </a:lnTo>
                  <a:lnTo>
                    <a:pt x="261010" y="359486"/>
                  </a:lnTo>
                  <a:close/>
                </a:path>
                <a:path w="267334" h="361314">
                  <a:moveTo>
                    <a:pt x="263880" y="3479"/>
                  </a:moveTo>
                  <a:lnTo>
                    <a:pt x="263677" y="812"/>
                  </a:lnTo>
                  <a:lnTo>
                    <a:pt x="261823" y="0"/>
                  </a:lnTo>
                  <a:lnTo>
                    <a:pt x="256501" y="0"/>
                  </a:lnTo>
                  <a:lnTo>
                    <a:pt x="255054" y="2247"/>
                  </a:lnTo>
                  <a:lnTo>
                    <a:pt x="255054" y="8204"/>
                  </a:lnTo>
                  <a:lnTo>
                    <a:pt x="256501" y="10668"/>
                  </a:lnTo>
                  <a:lnTo>
                    <a:pt x="261823" y="10668"/>
                  </a:lnTo>
                  <a:lnTo>
                    <a:pt x="263677" y="9842"/>
                  </a:lnTo>
                  <a:lnTo>
                    <a:pt x="263880" y="7175"/>
                  </a:lnTo>
                  <a:lnTo>
                    <a:pt x="261429" y="7175"/>
                  </a:lnTo>
                  <a:lnTo>
                    <a:pt x="261429" y="8204"/>
                  </a:lnTo>
                  <a:lnTo>
                    <a:pt x="260819" y="9017"/>
                  </a:lnTo>
                  <a:lnTo>
                    <a:pt x="257733" y="9017"/>
                  </a:lnTo>
                  <a:lnTo>
                    <a:pt x="257327" y="6756"/>
                  </a:lnTo>
                  <a:lnTo>
                    <a:pt x="257327" y="3898"/>
                  </a:lnTo>
                  <a:lnTo>
                    <a:pt x="257733" y="1435"/>
                  </a:lnTo>
                  <a:lnTo>
                    <a:pt x="260819" y="1435"/>
                  </a:lnTo>
                  <a:lnTo>
                    <a:pt x="261429" y="2451"/>
                  </a:lnTo>
                  <a:lnTo>
                    <a:pt x="261429" y="3479"/>
                  </a:lnTo>
                  <a:lnTo>
                    <a:pt x="263880" y="3479"/>
                  </a:lnTo>
                  <a:close/>
                </a:path>
                <a:path w="267334" h="361314">
                  <a:moveTo>
                    <a:pt x="266750" y="357632"/>
                  </a:moveTo>
                  <a:lnTo>
                    <a:pt x="265938" y="357632"/>
                  </a:lnTo>
                  <a:lnTo>
                    <a:pt x="265938" y="354558"/>
                  </a:lnTo>
                  <a:lnTo>
                    <a:pt x="265938" y="352298"/>
                  </a:lnTo>
                  <a:lnTo>
                    <a:pt x="264299" y="352298"/>
                  </a:lnTo>
                  <a:lnTo>
                    <a:pt x="264299" y="354558"/>
                  </a:lnTo>
                  <a:lnTo>
                    <a:pt x="264299" y="357632"/>
                  </a:lnTo>
                  <a:lnTo>
                    <a:pt x="263461" y="357632"/>
                  </a:lnTo>
                  <a:lnTo>
                    <a:pt x="262458" y="357632"/>
                  </a:lnTo>
                  <a:lnTo>
                    <a:pt x="263461" y="355993"/>
                  </a:lnTo>
                  <a:lnTo>
                    <a:pt x="264299" y="354558"/>
                  </a:lnTo>
                  <a:lnTo>
                    <a:pt x="264299" y="352298"/>
                  </a:lnTo>
                  <a:lnTo>
                    <a:pt x="263461" y="353745"/>
                  </a:lnTo>
                  <a:lnTo>
                    <a:pt x="261429" y="357428"/>
                  </a:lnTo>
                  <a:lnTo>
                    <a:pt x="261429" y="359079"/>
                  </a:lnTo>
                  <a:lnTo>
                    <a:pt x="263461" y="359079"/>
                  </a:lnTo>
                  <a:lnTo>
                    <a:pt x="264299" y="359079"/>
                  </a:lnTo>
                  <a:lnTo>
                    <a:pt x="264299" y="360934"/>
                  </a:lnTo>
                  <a:lnTo>
                    <a:pt x="265938" y="361124"/>
                  </a:lnTo>
                  <a:lnTo>
                    <a:pt x="265938" y="359079"/>
                  </a:lnTo>
                  <a:lnTo>
                    <a:pt x="266750" y="359079"/>
                  </a:lnTo>
                  <a:lnTo>
                    <a:pt x="266750" y="357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499085" y="1733067"/>
              <a:ext cx="232410" cy="14604"/>
            </a:xfrm>
            <a:custGeom>
              <a:avLst/>
              <a:gdLst/>
              <a:ahLst/>
              <a:cxnLst/>
              <a:rect l="l" t="t" r="r" b="b"/>
              <a:pathLst>
                <a:path w="232409" h="14605">
                  <a:moveTo>
                    <a:pt x="14173" y="4114"/>
                  </a:moveTo>
                  <a:lnTo>
                    <a:pt x="12941" y="2260"/>
                  </a:lnTo>
                  <a:lnTo>
                    <a:pt x="2273" y="7188"/>
                  </a:lnTo>
                  <a:lnTo>
                    <a:pt x="2273" y="0"/>
                  </a:lnTo>
                  <a:lnTo>
                    <a:pt x="0" y="0"/>
                  </a:lnTo>
                  <a:lnTo>
                    <a:pt x="0" y="9029"/>
                  </a:lnTo>
                  <a:lnTo>
                    <a:pt x="4114" y="9029"/>
                  </a:lnTo>
                  <a:lnTo>
                    <a:pt x="14173" y="4114"/>
                  </a:lnTo>
                  <a:close/>
                </a:path>
                <a:path w="232409" h="14605">
                  <a:moveTo>
                    <a:pt x="24815" y="825"/>
                  </a:moveTo>
                  <a:lnTo>
                    <a:pt x="22555" y="825"/>
                  </a:lnTo>
                  <a:lnTo>
                    <a:pt x="22555" y="6769"/>
                  </a:lnTo>
                  <a:lnTo>
                    <a:pt x="13131" y="6769"/>
                  </a:lnTo>
                  <a:lnTo>
                    <a:pt x="13131" y="9232"/>
                  </a:lnTo>
                  <a:lnTo>
                    <a:pt x="24815" y="9232"/>
                  </a:lnTo>
                  <a:lnTo>
                    <a:pt x="24815" y="825"/>
                  </a:lnTo>
                  <a:close/>
                </a:path>
                <a:path w="232409" h="14605">
                  <a:moveTo>
                    <a:pt x="82283" y="5753"/>
                  </a:moveTo>
                  <a:lnTo>
                    <a:pt x="81241" y="3695"/>
                  </a:lnTo>
                  <a:lnTo>
                    <a:pt x="70586" y="8826"/>
                  </a:lnTo>
                  <a:lnTo>
                    <a:pt x="70586" y="1638"/>
                  </a:lnTo>
                  <a:lnTo>
                    <a:pt x="68110" y="1638"/>
                  </a:lnTo>
                  <a:lnTo>
                    <a:pt x="68110" y="10680"/>
                  </a:lnTo>
                  <a:lnTo>
                    <a:pt x="72212" y="10680"/>
                  </a:lnTo>
                  <a:lnTo>
                    <a:pt x="82283" y="5753"/>
                  </a:lnTo>
                  <a:close/>
                </a:path>
                <a:path w="232409" h="14605">
                  <a:moveTo>
                    <a:pt x="92964" y="2463"/>
                  </a:moveTo>
                  <a:lnTo>
                    <a:pt x="90690" y="2463"/>
                  </a:lnTo>
                  <a:lnTo>
                    <a:pt x="90690" y="8420"/>
                  </a:lnTo>
                  <a:lnTo>
                    <a:pt x="81254" y="8420"/>
                  </a:lnTo>
                  <a:lnTo>
                    <a:pt x="81254" y="10871"/>
                  </a:lnTo>
                  <a:lnTo>
                    <a:pt x="92964" y="10871"/>
                  </a:lnTo>
                  <a:lnTo>
                    <a:pt x="92964" y="2463"/>
                  </a:lnTo>
                  <a:close/>
                </a:path>
                <a:path w="232409" h="14605">
                  <a:moveTo>
                    <a:pt x="151041" y="7594"/>
                  </a:moveTo>
                  <a:lnTo>
                    <a:pt x="150012" y="5549"/>
                  </a:lnTo>
                  <a:lnTo>
                    <a:pt x="139331" y="10680"/>
                  </a:lnTo>
                  <a:lnTo>
                    <a:pt x="139331" y="3492"/>
                  </a:lnTo>
                  <a:lnTo>
                    <a:pt x="137071" y="3492"/>
                  </a:lnTo>
                  <a:lnTo>
                    <a:pt x="137071" y="12522"/>
                  </a:lnTo>
                  <a:lnTo>
                    <a:pt x="141185" y="12522"/>
                  </a:lnTo>
                  <a:lnTo>
                    <a:pt x="151041" y="7594"/>
                  </a:lnTo>
                  <a:close/>
                </a:path>
                <a:path w="232409" h="14605">
                  <a:moveTo>
                    <a:pt x="161696" y="4114"/>
                  </a:moveTo>
                  <a:lnTo>
                    <a:pt x="159448" y="4114"/>
                  </a:lnTo>
                  <a:lnTo>
                    <a:pt x="159448" y="10464"/>
                  </a:lnTo>
                  <a:lnTo>
                    <a:pt x="150012" y="10464"/>
                  </a:lnTo>
                  <a:lnTo>
                    <a:pt x="150012" y="12725"/>
                  </a:lnTo>
                  <a:lnTo>
                    <a:pt x="161696" y="12725"/>
                  </a:lnTo>
                  <a:lnTo>
                    <a:pt x="161696" y="4114"/>
                  </a:lnTo>
                  <a:close/>
                </a:path>
                <a:path w="232409" h="14605">
                  <a:moveTo>
                    <a:pt x="221208" y="9448"/>
                  </a:moveTo>
                  <a:lnTo>
                    <a:pt x="220167" y="7391"/>
                  </a:lnTo>
                  <a:lnTo>
                    <a:pt x="209511" y="12725"/>
                  </a:lnTo>
                  <a:lnTo>
                    <a:pt x="209511" y="5334"/>
                  </a:lnTo>
                  <a:lnTo>
                    <a:pt x="207060" y="5334"/>
                  </a:lnTo>
                  <a:lnTo>
                    <a:pt x="207060" y="14363"/>
                  </a:lnTo>
                  <a:lnTo>
                    <a:pt x="211366" y="14363"/>
                  </a:lnTo>
                  <a:lnTo>
                    <a:pt x="221208" y="9448"/>
                  </a:lnTo>
                  <a:close/>
                </a:path>
                <a:path w="232409" h="14605">
                  <a:moveTo>
                    <a:pt x="232067" y="6159"/>
                  </a:moveTo>
                  <a:lnTo>
                    <a:pt x="229616" y="6159"/>
                  </a:lnTo>
                  <a:lnTo>
                    <a:pt x="229616" y="12306"/>
                  </a:lnTo>
                  <a:lnTo>
                    <a:pt x="220167" y="12306"/>
                  </a:lnTo>
                  <a:lnTo>
                    <a:pt x="220167" y="14566"/>
                  </a:lnTo>
                  <a:lnTo>
                    <a:pt x="232067" y="14566"/>
                  </a:lnTo>
                  <a:lnTo>
                    <a:pt x="232067" y="61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447790" y="1452574"/>
              <a:ext cx="69850" cy="11430"/>
            </a:xfrm>
            <a:custGeom>
              <a:avLst/>
              <a:gdLst/>
              <a:ahLst/>
              <a:cxnLst/>
              <a:rect l="l" t="t" r="r" b="b"/>
              <a:pathLst>
                <a:path w="69850" h="11430">
                  <a:moveTo>
                    <a:pt x="8420" y="5334"/>
                  </a:moveTo>
                  <a:lnTo>
                    <a:pt x="5956" y="4521"/>
                  </a:lnTo>
                  <a:lnTo>
                    <a:pt x="5143" y="4089"/>
                  </a:lnTo>
                  <a:lnTo>
                    <a:pt x="4114" y="3695"/>
                  </a:lnTo>
                  <a:lnTo>
                    <a:pt x="3492" y="3276"/>
                  </a:lnTo>
                  <a:lnTo>
                    <a:pt x="3073" y="2870"/>
                  </a:lnTo>
                  <a:lnTo>
                    <a:pt x="3073" y="2463"/>
                  </a:lnTo>
                  <a:lnTo>
                    <a:pt x="3695" y="1841"/>
                  </a:lnTo>
                  <a:lnTo>
                    <a:pt x="5549" y="1841"/>
                  </a:lnTo>
                  <a:lnTo>
                    <a:pt x="7175" y="2247"/>
                  </a:lnTo>
                  <a:lnTo>
                    <a:pt x="7594" y="2463"/>
                  </a:lnTo>
                  <a:lnTo>
                    <a:pt x="7594" y="1841"/>
                  </a:lnTo>
                  <a:lnTo>
                    <a:pt x="7594" y="406"/>
                  </a:lnTo>
                  <a:lnTo>
                    <a:pt x="5956" y="0"/>
                  </a:lnTo>
                  <a:lnTo>
                    <a:pt x="3073" y="0"/>
                  </a:lnTo>
                  <a:lnTo>
                    <a:pt x="0" y="622"/>
                  </a:lnTo>
                  <a:lnTo>
                    <a:pt x="0" y="5537"/>
                  </a:lnTo>
                  <a:lnTo>
                    <a:pt x="2463" y="6159"/>
                  </a:lnTo>
                  <a:lnTo>
                    <a:pt x="3695" y="6769"/>
                  </a:lnTo>
                  <a:lnTo>
                    <a:pt x="3073" y="6362"/>
                  </a:lnTo>
                  <a:lnTo>
                    <a:pt x="4521" y="7175"/>
                  </a:lnTo>
                  <a:lnTo>
                    <a:pt x="4711" y="7175"/>
                  </a:lnTo>
                  <a:lnTo>
                    <a:pt x="5334" y="7391"/>
                  </a:lnTo>
                  <a:lnTo>
                    <a:pt x="5334" y="8610"/>
                  </a:lnTo>
                  <a:lnTo>
                    <a:pt x="4318" y="8826"/>
                  </a:lnTo>
                  <a:lnTo>
                    <a:pt x="2667" y="8826"/>
                  </a:lnTo>
                  <a:lnTo>
                    <a:pt x="203" y="8420"/>
                  </a:lnTo>
                  <a:lnTo>
                    <a:pt x="203" y="10464"/>
                  </a:lnTo>
                  <a:lnTo>
                    <a:pt x="1244" y="10871"/>
                  </a:lnTo>
                  <a:lnTo>
                    <a:pt x="3695" y="10871"/>
                  </a:lnTo>
                  <a:lnTo>
                    <a:pt x="6146" y="11087"/>
                  </a:lnTo>
                  <a:lnTo>
                    <a:pt x="8420" y="9855"/>
                  </a:lnTo>
                  <a:lnTo>
                    <a:pt x="8420" y="8826"/>
                  </a:lnTo>
                  <a:lnTo>
                    <a:pt x="8420" y="6362"/>
                  </a:lnTo>
                  <a:lnTo>
                    <a:pt x="8420" y="5334"/>
                  </a:lnTo>
                  <a:close/>
                </a:path>
                <a:path w="69850" h="11430">
                  <a:moveTo>
                    <a:pt x="13144" y="203"/>
                  </a:moveTo>
                  <a:lnTo>
                    <a:pt x="9855" y="203"/>
                  </a:lnTo>
                  <a:lnTo>
                    <a:pt x="9855" y="10668"/>
                  </a:lnTo>
                  <a:lnTo>
                    <a:pt x="13144" y="10668"/>
                  </a:lnTo>
                  <a:lnTo>
                    <a:pt x="13144" y="203"/>
                  </a:lnTo>
                  <a:close/>
                </a:path>
                <a:path w="69850" h="11430">
                  <a:moveTo>
                    <a:pt x="23406" y="203"/>
                  </a:moveTo>
                  <a:lnTo>
                    <a:pt x="15405" y="203"/>
                  </a:lnTo>
                  <a:lnTo>
                    <a:pt x="15405" y="10668"/>
                  </a:lnTo>
                  <a:lnTo>
                    <a:pt x="23406" y="10668"/>
                  </a:lnTo>
                  <a:lnTo>
                    <a:pt x="23406" y="8610"/>
                  </a:lnTo>
                  <a:lnTo>
                    <a:pt x="18694" y="8610"/>
                  </a:lnTo>
                  <a:lnTo>
                    <a:pt x="18694" y="6159"/>
                  </a:lnTo>
                  <a:lnTo>
                    <a:pt x="22783" y="6159"/>
                  </a:lnTo>
                  <a:lnTo>
                    <a:pt x="22783" y="4521"/>
                  </a:lnTo>
                  <a:lnTo>
                    <a:pt x="18694" y="4521"/>
                  </a:lnTo>
                  <a:lnTo>
                    <a:pt x="18694" y="2247"/>
                  </a:lnTo>
                  <a:lnTo>
                    <a:pt x="23406" y="2247"/>
                  </a:lnTo>
                  <a:lnTo>
                    <a:pt x="23406" y="203"/>
                  </a:lnTo>
                  <a:close/>
                </a:path>
                <a:path w="69850" h="11430">
                  <a:moveTo>
                    <a:pt x="38163" y="203"/>
                  </a:moveTo>
                  <a:lnTo>
                    <a:pt x="34480" y="203"/>
                  </a:lnTo>
                  <a:lnTo>
                    <a:pt x="31597" y="6362"/>
                  </a:lnTo>
                  <a:lnTo>
                    <a:pt x="29133" y="203"/>
                  </a:lnTo>
                  <a:lnTo>
                    <a:pt x="25247" y="203"/>
                  </a:lnTo>
                  <a:lnTo>
                    <a:pt x="25247" y="10668"/>
                  </a:lnTo>
                  <a:lnTo>
                    <a:pt x="27305" y="10668"/>
                  </a:lnTo>
                  <a:lnTo>
                    <a:pt x="27305" y="4089"/>
                  </a:lnTo>
                  <a:lnTo>
                    <a:pt x="30175" y="10871"/>
                  </a:lnTo>
                  <a:lnTo>
                    <a:pt x="32207" y="10871"/>
                  </a:lnTo>
                  <a:lnTo>
                    <a:pt x="35102" y="4089"/>
                  </a:lnTo>
                  <a:lnTo>
                    <a:pt x="35102" y="10668"/>
                  </a:lnTo>
                  <a:lnTo>
                    <a:pt x="38163" y="10668"/>
                  </a:lnTo>
                  <a:lnTo>
                    <a:pt x="38163" y="203"/>
                  </a:lnTo>
                  <a:close/>
                </a:path>
                <a:path w="69850" h="11430">
                  <a:moveTo>
                    <a:pt x="48425" y="203"/>
                  </a:moveTo>
                  <a:lnTo>
                    <a:pt x="40424" y="203"/>
                  </a:lnTo>
                  <a:lnTo>
                    <a:pt x="40424" y="10668"/>
                  </a:lnTo>
                  <a:lnTo>
                    <a:pt x="48425" y="10668"/>
                  </a:lnTo>
                  <a:lnTo>
                    <a:pt x="48425" y="8610"/>
                  </a:lnTo>
                  <a:lnTo>
                    <a:pt x="43713" y="8610"/>
                  </a:lnTo>
                  <a:lnTo>
                    <a:pt x="43713" y="6159"/>
                  </a:lnTo>
                  <a:lnTo>
                    <a:pt x="47828" y="6159"/>
                  </a:lnTo>
                  <a:lnTo>
                    <a:pt x="47828" y="4521"/>
                  </a:lnTo>
                  <a:lnTo>
                    <a:pt x="43713" y="4521"/>
                  </a:lnTo>
                  <a:lnTo>
                    <a:pt x="43713" y="2247"/>
                  </a:lnTo>
                  <a:lnTo>
                    <a:pt x="48425" y="2247"/>
                  </a:lnTo>
                  <a:lnTo>
                    <a:pt x="48425" y="203"/>
                  </a:lnTo>
                  <a:close/>
                </a:path>
                <a:path w="69850" h="11430">
                  <a:moveTo>
                    <a:pt x="59512" y="203"/>
                  </a:moveTo>
                  <a:lnTo>
                    <a:pt x="57264" y="203"/>
                  </a:lnTo>
                  <a:lnTo>
                    <a:pt x="57264" y="6565"/>
                  </a:lnTo>
                  <a:lnTo>
                    <a:pt x="53771" y="203"/>
                  </a:lnTo>
                  <a:lnTo>
                    <a:pt x="50279" y="203"/>
                  </a:lnTo>
                  <a:lnTo>
                    <a:pt x="50279" y="10668"/>
                  </a:lnTo>
                  <a:lnTo>
                    <a:pt x="52324" y="10668"/>
                  </a:lnTo>
                  <a:lnTo>
                    <a:pt x="52324" y="4089"/>
                  </a:lnTo>
                  <a:lnTo>
                    <a:pt x="56019" y="10668"/>
                  </a:lnTo>
                  <a:lnTo>
                    <a:pt x="59512" y="10668"/>
                  </a:lnTo>
                  <a:lnTo>
                    <a:pt x="59512" y="203"/>
                  </a:lnTo>
                  <a:close/>
                </a:path>
                <a:path w="69850" h="11430">
                  <a:moveTo>
                    <a:pt x="69557" y="5334"/>
                  </a:moveTo>
                  <a:lnTo>
                    <a:pt x="67106" y="4521"/>
                  </a:lnTo>
                  <a:lnTo>
                    <a:pt x="66687" y="4318"/>
                  </a:lnTo>
                  <a:lnTo>
                    <a:pt x="66281" y="4089"/>
                  </a:lnTo>
                  <a:lnTo>
                    <a:pt x="65036" y="3695"/>
                  </a:lnTo>
                  <a:lnTo>
                    <a:pt x="64236" y="2870"/>
                  </a:lnTo>
                  <a:lnTo>
                    <a:pt x="64236" y="2463"/>
                  </a:lnTo>
                  <a:lnTo>
                    <a:pt x="64846" y="1841"/>
                  </a:lnTo>
                  <a:lnTo>
                    <a:pt x="66687" y="1841"/>
                  </a:lnTo>
                  <a:lnTo>
                    <a:pt x="68351" y="2247"/>
                  </a:lnTo>
                  <a:lnTo>
                    <a:pt x="68745" y="2463"/>
                  </a:lnTo>
                  <a:lnTo>
                    <a:pt x="68745" y="1841"/>
                  </a:lnTo>
                  <a:lnTo>
                    <a:pt x="68745" y="406"/>
                  </a:lnTo>
                  <a:lnTo>
                    <a:pt x="67106" y="0"/>
                  </a:lnTo>
                  <a:lnTo>
                    <a:pt x="64236" y="0"/>
                  </a:lnTo>
                  <a:lnTo>
                    <a:pt x="61150" y="622"/>
                  </a:lnTo>
                  <a:lnTo>
                    <a:pt x="61150" y="5537"/>
                  </a:lnTo>
                  <a:lnTo>
                    <a:pt x="63614" y="6159"/>
                  </a:lnTo>
                  <a:lnTo>
                    <a:pt x="64643" y="6769"/>
                  </a:lnTo>
                  <a:lnTo>
                    <a:pt x="64236" y="6362"/>
                  </a:lnTo>
                  <a:lnTo>
                    <a:pt x="65659" y="7175"/>
                  </a:lnTo>
                  <a:lnTo>
                    <a:pt x="65874" y="7175"/>
                  </a:lnTo>
                  <a:lnTo>
                    <a:pt x="66471" y="7391"/>
                  </a:lnTo>
                  <a:lnTo>
                    <a:pt x="66471" y="8610"/>
                  </a:lnTo>
                  <a:lnTo>
                    <a:pt x="65468" y="8826"/>
                  </a:lnTo>
                  <a:lnTo>
                    <a:pt x="63817" y="8826"/>
                  </a:lnTo>
                  <a:lnTo>
                    <a:pt x="61366" y="8420"/>
                  </a:lnTo>
                  <a:lnTo>
                    <a:pt x="61366" y="10464"/>
                  </a:lnTo>
                  <a:lnTo>
                    <a:pt x="62395" y="10871"/>
                  </a:lnTo>
                  <a:lnTo>
                    <a:pt x="64846" y="10871"/>
                  </a:lnTo>
                  <a:lnTo>
                    <a:pt x="67322" y="11087"/>
                  </a:lnTo>
                  <a:lnTo>
                    <a:pt x="69557" y="9855"/>
                  </a:lnTo>
                  <a:lnTo>
                    <a:pt x="69557" y="8826"/>
                  </a:lnTo>
                  <a:lnTo>
                    <a:pt x="69557" y="6362"/>
                  </a:lnTo>
                  <a:lnTo>
                    <a:pt x="69557" y="53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411277" y="1435950"/>
              <a:ext cx="330200" cy="226060"/>
            </a:xfrm>
            <a:custGeom>
              <a:avLst/>
              <a:gdLst/>
              <a:ahLst/>
              <a:cxnLst/>
              <a:rect l="l" t="t" r="r" b="b"/>
              <a:pathLst>
                <a:path w="330200" h="226060">
                  <a:moveTo>
                    <a:pt x="324612" y="225501"/>
                  </a:moveTo>
                  <a:lnTo>
                    <a:pt x="327482" y="225501"/>
                  </a:lnTo>
                  <a:lnTo>
                    <a:pt x="329730" y="223240"/>
                  </a:lnTo>
                  <a:lnTo>
                    <a:pt x="329730" y="220370"/>
                  </a:lnTo>
                  <a:lnTo>
                    <a:pt x="329730" y="5333"/>
                  </a:lnTo>
                  <a:lnTo>
                    <a:pt x="329730" y="2463"/>
                  </a:lnTo>
                  <a:lnTo>
                    <a:pt x="327482" y="0"/>
                  </a:lnTo>
                  <a:lnTo>
                    <a:pt x="324612" y="0"/>
                  </a:lnTo>
                  <a:lnTo>
                    <a:pt x="5118" y="0"/>
                  </a:lnTo>
                  <a:lnTo>
                    <a:pt x="2260" y="0"/>
                  </a:lnTo>
                  <a:lnTo>
                    <a:pt x="0" y="2463"/>
                  </a:lnTo>
                  <a:lnTo>
                    <a:pt x="0" y="5333"/>
                  </a:lnTo>
                  <a:lnTo>
                    <a:pt x="0" y="213398"/>
                  </a:lnTo>
                  <a:lnTo>
                    <a:pt x="0" y="216268"/>
                  </a:lnTo>
                  <a:lnTo>
                    <a:pt x="2260" y="218528"/>
                  </a:lnTo>
                  <a:lnTo>
                    <a:pt x="5118" y="218528"/>
                  </a:lnTo>
                  <a:lnTo>
                    <a:pt x="324612" y="2255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0588" y="1483728"/>
              <a:ext cx="153542" cy="132003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6428104" y="1329042"/>
              <a:ext cx="386080" cy="438150"/>
            </a:xfrm>
            <a:custGeom>
              <a:avLst/>
              <a:gdLst/>
              <a:ahLst/>
              <a:cxnLst/>
              <a:rect l="l" t="t" r="r" b="b"/>
              <a:pathLst>
                <a:path w="386079" h="438150">
                  <a:moveTo>
                    <a:pt x="306336" y="372846"/>
                  </a:moveTo>
                  <a:lnTo>
                    <a:pt x="306336" y="343903"/>
                  </a:lnTo>
                  <a:lnTo>
                    <a:pt x="208051" y="341858"/>
                  </a:lnTo>
                  <a:lnTo>
                    <a:pt x="208051" y="370789"/>
                  </a:lnTo>
                  <a:lnTo>
                    <a:pt x="306336" y="372846"/>
                  </a:lnTo>
                  <a:close/>
                </a:path>
                <a:path w="386079" h="438150">
                  <a:moveTo>
                    <a:pt x="235343" y="305130"/>
                  </a:moveTo>
                  <a:lnTo>
                    <a:pt x="235343" y="291388"/>
                  </a:lnTo>
                  <a:lnTo>
                    <a:pt x="235343" y="289725"/>
                  </a:lnTo>
                  <a:lnTo>
                    <a:pt x="234314" y="288290"/>
                  </a:lnTo>
                  <a:lnTo>
                    <a:pt x="233095" y="287274"/>
                  </a:lnTo>
                  <a:lnTo>
                    <a:pt x="197599" y="286854"/>
                  </a:lnTo>
                  <a:lnTo>
                    <a:pt x="194716" y="286854"/>
                  </a:lnTo>
                  <a:lnTo>
                    <a:pt x="192443" y="289115"/>
                  </a:lnTo>
                  <a:lnTo>
                    <a:pt x="192443" y="291782"/>
                  </a:lnTo>
                  <a:lnTo>
                    <a:pt x="192443" y="303695"/>
                  </a:lnTo>
                  <a:lnTo>
                    <a:pt x="192443" y="306362"/>
                  </a:lnTo>
                  <a:lnTo>
                    <a:pt x="194716" y="308825"/>
                  </a:lnTo>
                  <a:lnTo>
                    <a:pt x="197599" y="308825"/>
                  </a:lnTo>
                  <a:lnTo>
                    <a:pt x="233095" y="309219"/>
                  </a:lnTo>
                  <a:lnTo>
                    <a:pt x="234314" y="308406"/>
                  </a:lnTo>
                  <a:lnTo>
                    <a:pt x="235343" y="306755"/>
                  </a:lnTo>
                  <a:lnTo>
                    <a:pt x="235343" y="305130"/>
                  </a:lnTo>
                  <a:close/>
                </a:path>
                <a:path w="386079" h="438150">
                  <a:moveTo>
                    <a:pt x="196773" y="287070"/>
                  </a:moveTo>
                  <a:lnTo>
                    <a:pt x="197802" y="286245"/>
                  </a:lnTo>
                  <a:lnTo>
                    <a:pt x="198818" y="285838"/>
                  </a:lnTo>
                  <a:lnTo>
                    <a:pt x="200063" y="285838"/>
                  </a:lnTo>
                  <a:lnTo>
                    <a:pt x="230200" y="286245"/>
                  </a:lnTo>
                  <a:lnTo>
                    <a:pt x="232892" y="286245"/>
                  </a:lnTo>
                  <a:lnTo>
                    <a:pt x="235343" y="288721"/>
                  </a:lnTo>
                  <a:lnTo>
                    <a:pt x="235343" y="291388"/>
                  </a:lnTo>
                  <a:lnTo>
                    <a:pt x="235343" y="305130"/>
                  </a:lnTo>
                  <a:lnTo>
                    <a:pt x="235343" y="308000"/>
                  </a:lnTo>
                  <a:lnTo>
                    <a:pt x="232892" y="310261"/>
                  </a:lnTo>
                  <a:lnTo>
                    <a:pt x="230200" y="310261"/>
                  </a:lnTo>
                  <a:lnTo>
                    <a:pt x="200063" y="309841"/>
                  </a:lnTo>
                  <a:lnTo>
                    <a:pt x="198615" y="309841"/>
                  </a:lnTo>
                  <a:lnTo>
                    <a:pt x="197370" y="309219"/>
                  </a:lnTo>
                  <a:lnTo>
                    <a:pt x="196570" y="308406"/>
                  </a:lnTo>
                </a:path>
                <a:path w="386079" h="438150">
                  <a:moveTo>
                    <a:pt x="230428" y="288721"/>
                  </a:moveTo>
                  <a:lnTo>
                    <a:pt x="230822" y="289534"/>
                  </a:lnTo>
                  <a:lnTo>
                    <a:pt x="231228" y="290347"/>
                  </a:lnTo>
                  <a:lnTo>
                    <a:pt x="231228" y="291388"/>
                  </a:lnTo>
                  <a:lnTo>
                    <a:pt x="231228" y="305130"/>
                  </a:lnTo>
                  <a:lnTo>
                    <a:pt x="231228" y="305943"/>
                  </a:lnTo>
                  <a:lnTo>
                    <a:pt x="231051" y="306755"/>
                  </a:lnTo>
                  <a:lnTo>
                    <a:pt x="230619" y="307378"/>
                  </a:lnTo>
                </a:path>
                <a:path w="386079" h="438150">
                  <a:moveTo>
                    <a:pt x="296290" y="306755"/>
                  </a:moveTo>
                  <a:lnTo>
                    <a:pt x="296290" y="293014"/>
                  </a:lnTo>
                  <a:lnTo>
                    <a:pt x="296290" y="291388"/>
                  </a:lnTo>
                  <a:lnTo>
                    <a:pt x="295465" y="289725"/>
                  </a:lnTo>
                  <a:lnTo>
                    <a:pt x="294220" y="288912"/>
                  </a:lnTo>
                  <a:lnTo>
                    <a:pt x="258546" y="288493"/>
                  </a:lnTo>
                  <a:lnTo>
                    <a:pt x="255866" y="288290"/>
                  </a:lnTo>
                  <a:lnTo>
                    <a:pt x="253606" y="290563"/>
                  </a:lnTo>
                  <a:lnTo>
                    <a:pt x="253606" y="293433"/>
                  </a:lnTo>
                  <a:lnTo>
                    <a:pt x="253606" y="305130"/>
                  </a:lnTo>
                  <a:lnTo>
                    <a:pt x="253606" y="308203"/>
                  </a:lnTo>
                  <a:lnTo>
                    <a:pt x="255866" y="310464"/>
                  </a:lnTo>
                  <a:lnTo>
                    <a:pt x="258546" y="310464"/>
                  </a:lnTo>
                  <a:lnTo>
                    <a:pt x="294220" y="310870"/>
                  </a:lnTo>
                  <a:lnTo>
                    <a:pt x="295465" y="310045"/>
                  </a:lnTo>
                  <a:lnTo>
                    <a:pt x="296290" y="308406"/>
                  </a:lnTo>
                  <a:lnTo>
                    <a:pt x="296290" y="306755"/>
                  </a:lnTo>
                  <a:close/>
                </a:path>
                <a:path w="386079" h="438150">
                  <a:moveTo>
                    <a:pt x="257924" y="288721"/>
                  </a:moveTo>
                  <a:lnTo>
                    <a:pt x="258724" y="287883"/>
                  </a:lnTo>
                  <a:lnTo>
                    <a:pt x="259968" y="287489"/>
                  </a:lnTo>
                  <a:lnTo>
                    <a:pt x="261188" y="287489"/>
                  </a:lnTo>
                  <a:lnTo>
                    <a:pt x="291147" y="287883"/>
                  </a:lnTo>
                  <a:lnTo>
                    <a:pt x="294017" y="287883"/>
                  </a:lnTo>
                  <a:lnTo>
                    <a:pt x="296290" y="290144"/>
                  </a:lnTo>
                  <a:lnTo>
                    <a:pt x="296290" y="293014"/>
                  </a:lnTo>
                  <a:lnTo>
                    <a:pt x="296290" y="306755"/>
                  </a:lnTo>
                  <a:lnTo>
                    <a:pt x="296290" y="309638"/>
                  </a:lnTo>
                  <a:lnTo>
                    <a:pt x="294017" y="311899"/>
                  </a:lnTo>
                  <a:lnTo>
                    <a:pt x="291147" y="311899"/>
                  </a:lnTo>
                  <a:lnTo>
                    <a:pt x="261188" y="311492"/>
                  </a:lnTo>
                  <a:lnTo>
                    <a:pt x="259753" y="311492"/>
                  </a:lnTo>
                  <a:lnTo>
                    <a:pt x="258546" y="310870"/>
                  </a:lnTo>
                  <a:lnTo>
                    <a:pt x="257505" y="309841"/>
                  </a:lnTo>
                </a:path>
                <a:path w="386079" h="438150">
                  <a:moveTo>
                    <a:pt x="291579" y="290347"/>
                  </a:moveTo>
                  <a:lnTo>
                    <a:pt x="291972" y="290957"/>
                  </a:lnTo>
                  <a:lnTo>
                    <a:pt x="292392" y="291985"/>
                  </a:lnTo>
                  <a:lnTo>
                    <a:pt x="292392" y="293014"/>
                  </a:lnTo>
                  <a:lnTo>
                    <a:pt x="292392" y="306552"/>
                  </a:lnTo>
                  <a:lnTo>
                    <a:pt x="292392" y="307581"/>
                  </a:lnTo>
                  <a:lnTo>
                    <a:pt x="291972" y="308406"/>
                  </a:lnTo>
                  <a:lnTo>
                    <a:pt x="291769" y="309219"/>
                  </a:lnTo>
                </a:path>
                <a:path w="386079" h="438150">
                  <a:moveTo>
                    <a:pt x="260172" y="254444"/>
                  </a:moveTo>
                  <a:lnTo>
                    <a:pt x="260172" y="252590"/>
                  </a:lnTo>
                  <a:lnTo>
                    <a:pt x="258724" y="251371"/>
                  </a:lnTo>
                  <a:lnTo>
                    <a:pt x="257098" y="251371"/>
                  </a:lnTo>
                  <a:lnTo>
                    <a:pt x="227139" y="250952"/>
                  </a:lnTo>
                  <a:lnTo>
                    <a:pt x="225297" y="250952"/>
                  </a:lnTo>
                  <a:lnTo>
                    <a:pt x="224066" y="252387"/>
                  </a:lnTo>
                  <a:lnTo>
                    <a:pt x="224066" y="254025"/>
                  </a:lnTo>
                  <a:lnTo>
                    <a:pt x="224066" y="254850"/>
                  </a:lnTo>
                  <a:lnTo>
                    <a:pt x="224269" y="255676"/>
                  </a:lnTo>
                  <a:lnTo>
                    <a:pt x="224866" y="256286"/>
                  </a:lnTo>
                  <a:lnTo>
                    <a:pt x="239026" y="272084"/>
                  </a:lnTo>
                  <a:lnTo>
                    <a:pt x="239648" y="272910"/>
                  </a:lnTo>
                  <a:lnTo>
                    <a:pt x="240474" y="273532"/>
                  </a:lnTo>
                  <a:lnTo>
                    <a:pt x="241503" y="273532"/>
                  </a:lnTo>
                  <a:lnTo>
                    <a:pt x="242722" y="273532"/>
                  </a:lnTo>
                  <a:lnTo>
                    <a:pt x="243560" y="272910"/>
                  </a:lnTo>
                  <a:lnTo>
                    <a:pt x="244170" y="272288"/>
                  </a:lnTo>
                  <a:lnTo>
                    <a:pt x="259156" y="256692"/>
                  </a:lnTo>
                  <a:lnTo>
                    <a:pt x="259753" y="256082"/>
                  </a:lnTo>
                  <a:lnTo>
                    <a:pt x="260172" y="255270"/>
                  </a:lnTo>
                  <a:lnTo>
                    <a:pt x="260172" y="254444"/>
                  </a:lnTo>
                  <a:close/>
                </a:path>
                <a:path w="386079" h="438150">
                  <a:moveTo>
                    <a:pt x="245389" y="273735"/>
                  </a:moveTo>
                  <a:lnTo>
                    <a:pt x="245808" y="273939"/>
                  </a:lnTo>
                  <a:lnTo>
                    <a:pt x="246227" y="274142"/>
                  </a:lnTo>
                  <a:lnTo>
                    <a:pt x="246849" y="274142"/>
                  </a:lnTo>
                  <a:lnTo>
                    <a:pt x="247853" y="274142"/>
                  </a:lnTo>
                  <a:lnTo>
                    <a:pt x="248881" y="273532"/>
                  </a:lnTo>
                  <a:lnTo>
                    <a:pt x="249300" y="272707"/>
                  </a:lnTo>
                  <a:lnTo>
                    <a:pt x="265709" y="255892"/>
                  </a:lnTo>
                  <a:lnTo>
                    <a:pt x="266344" y="255270"/>
                  </a:lnTo>
                  <a:lnTo>
                    <a:pt x="266738" y="254444"/>
                  </a:lnTo>
                  <a:lnTo>
                    <a:pt x="266738" y="253619"/>
                  </a:lnTo>
                  <a:lnTo>
                    <a:pt x="266738" y="251980"/>
                  </a:lnTo>
                  <a:lnTo>
                    <a:pt x="265506" y="250342"/>
                  </a:lnTo>
                  <a:lnTo>
                    <a:pt x="263651" y="250342"/>
                  </a:lnTo>
                  <a:lnTo>
                    <a:pt x="233692" y="250126"/>
                  </a:lnTo>
                  <a:lnTo>
                    <a:pt x="232892" y="250126"/>
                  </a:lnTo>
                  <a:lnTo>
                    <a:pt x="232067" y="250545"/>
                  </a:lnTo>
                  <a:lnTo>
                    <a:pt x="231444" y="251167"/>
                  </a:lnTo>
                </a:path>
                <a:path w="386079" h="438150">
                  <a:moveTo>
                    <a:pt x="257924" y="251167"/>
                  </a:moveTo>
                  <a:lnTo>
                    <a:pt x="261188" y="251371"/>
                  </a:lnTo>
                  <a:lnTo>
                    <a:pt x="262839" y="251371"/>
                  </a:lnTo>
                  <a:lnTo>
                    <a:pt x="264274" y="252590"/>
                  </a:lnTo>
                  <a:lnTo>
                    <a:pt x="264274" y="254444"/>
                  </a:lnTo>
                  <a:lnTo>
                    <a:pt x="264274" y="255270"/>
                  </a:lnTo>
                  <a:lnTo>
                    <a:pt x="263867" y="256082"/>
                  </a:lnTo>
                  <a:lnTo>
                    <a:pt x="263258" y="256692"/>
                  </a:lnTo>
                  <a:lnTo>
                    <a:pt x="248272" y="272288"/>
                  </a:lnTo>
                  <a:lnTo>
                    <a:pt x="247649" y="272910"/>
                  </a:lnTo>
                  <a:lnTo>
                    <a:pt x="246633" y="273532"/>
                  </a:lnTo>
                  <a:lnTo>
                    <a:pt x="245605" y="273532"/>
                  </a:lnTo>
                  <a:lnTo>
                    <a:pt x="241503" y="273532"/>
                  </a:lnTo>
                </a:path>
                <a:path w="386079" h="438150">
                  <a:moveTo>
                    <a:pt x="259968" y="191858"/>
                  </a:moveTo>
                  <a:lnTo>
                    <a:pt x="259968" y="193497"/>
                  </a:lnTo>
                  <a:lnTo>
                    <a:pt x="258546" y="194932"/>
                  </a:lnTo>
                  <a:lnTo>
                    <a:pt x="256895" y="194932"/>
                  </a:lnTo>
                  <a:lnTo>
                    <a:pt x="226733" y="194525"/>
                  </a:lnTo>
                  <a:lnTo>
                    <a:pt x="224866" y="194525"/>
                  </a:lnTo>
                  <a:lnTo>
                    <a:pt x="223443" y="193090"/>
                  </a:lnTo>
                  <a:lnTo>
                    <a:pt x="223646" y="191249"/>
                  </a:lnTo>
                  <a:lnTo>
                    <a:pt x="223646" y="190411"/>
                  </a:lnTo>
                  <a:lnTo>
                    <a:pt x="223850" y="189801"/>
                  </a:lnTo>
                  <a:lnTo>
                    <a:pt x="224459" y="189191"/>
                  </a:lnTo>
                  <a:lnTo>
                    <a:pt x="238823" y="173799"/>
                  </a:lnTo>
                  <a:lnTo>
                    <a:pt x="239445" y="172986"/>
                  </a:lnTo>
                  <a:lnTo>
                    <a:pt x="240271" y="172364"/>
                  </a:lnTo>
                  <a:lnTo>
                    <a:pt x="241503" y="172364"/>
                  </a:lnTo>
                  <a:lnTo>
                    <a:pt x="242531" y="172364"/>
                  </a:lnTo>
                  <a:lnTo>
                    <a:pt x="243344" y="172986"/>
                  </a:lnTo>
                  <a:lnTo>
                    <a:pt x="243966" y="173799"/>
                  </a:lnTo>
                  <a:lnTo>
                    <a:pt x="258940" y="189611"/>
                  </a:lnTo>
                  <a:lnTo>
                    <a:pt x="259562" y="190017"/>
                  </a:lnTo>
                  <a:lnTo>
                    <a:pt x="259968" y="191033"/>
                  </a:lnTo>
                  <a:lnTo>
                    <a:pt x="259968" y="191858"/>
                  </a:lnTo>
                  <a:close/>
                </a:path>
                <a:path w="386079" h="438150">
                  <a:moveTo>
                    <a:pt x="242138" y="172364"/>
                  </a:moveTo>
                  <a:lnTo>
                    <a:pt x="242531" y="171754"/>
                  </a:lnTo>
                  <a:lnTo>
                    <a:pt x="243141" y="170929"/>
                  </a:lnTo>
                  <a:lnTo>
                    <a:pt x="244170" y="170319"/>
                  </a:lnTo>
                  <a:lnTo>
                    <a:pt x="245198" y="170510"/>
                  </a:lnTo>
                  <a:lnTo>
                    <a:pt x="246227" y="170510"/>
                  </a:lnTo>
                  <a:lnTo>
                    <a:pt x="247243" y="170929"/>
                  </a:lnTo>
                  <a:lnTo>
                    <a:pt x="247649" y="171754"/>
                  </a:lnTo>
                  <a:lnTo>
                    <a:pt x="265709" y="190842"/>
                  </a:lnTo>
                  <a:lnTo>
                    <a:pt x="266344" y="191452"/>
                  </a:lnTo>
                  <a:lnTo>
                    <a:pt x="266738" y="192278"/>
                  </a:lnTo>
                  <a:lnTo>
                    <a:pt x="266738" y="193090"/>
                  </a:lnTo>
                  <a:lnTo>
                    <a:pt x="266738" y="194932"/>
                  </a:lnTo>
                  <a:lnTo>
                    <a:pt x="265302" y="196164"/>
                  </a:lnTo>
                  <a:lnTo>
                    <a:pt x="263448" y="196164"/>
                  </a:lnTo>
                  <a:lnTo>
                    <a:pt x="229590" y="195554"/>
                  </a:lnTo>
                  <a:lnTo>
                    <a:pt x="228587" y="195554"/>
                  </a:lnTo>
                  <a:lnTo>
                    <a:pt x="227761" y="195135"/>
                  </a:lnTo>
                  <a:lnTo>
                    <a:pt x="227139" y="194525"/>
                  </a:lnTo>
                </a:path>
                <a:path w="386079" h="438150">
                  <a:moveTo>
                    <a:pt x="212369" y="204787"/>
                  </a:moveTo>
                  <a:lnTo>
                    <a:pt x="214007" y="204990"/>
                  </a:lnTo>
                  <a:lnTo>
                    <a:pt x="215226" y="206222"/>
                  </a:lnTo>
                  <a:lnTo>
                    <a:pt x="215226" y="208064"/>
                  </a:lnTo>
                  <a:lnTo>
                    <a:pt x="215645" y="240284"/>
                  </a:lnTo>
                  <a:lnTo>
                    <a:pt x="215645" y="241922"/>
                  </a:lnTo>
                  <a:lnTo>
                    <a:pt x="214007" y="243370"/>
                  </a:lnTo>
                  <a:lnTo>
                    <a:pt x="212369" y="243370"/>
                  </a:lnTo>
                  <a:lnTo>
                    <a:pt x="211340" y="243370"/>
                  </a:lnTo>
                  <a:lnTo>
                    <a:pt x="210731" y="242963"/>
                  </a:lnTo>
                  <a:lnTo>
                    <a:pt x="210108" y="242544"/>
                  </a:lnTo>
                  <a:lnTo>
                    <a:pt x="196138" y="226542"/>
                  </a:lnTo>
                  <a:lnTo>
                    <a:pt x="195541" y="226123"/>
                  </a:lnTo>
                  <a:lnTo>
                    <a:pt x="194906" y="225107"/>
                  </a:lnTo>
                  <a:lnTo>
                    <a:pt x="194906" y="224066"/>
                  </a:lnTo>
                  <a:lnTo>
                    <a:pt x="195110" y="222846"/>
                  </a:lnTo>
                  <a:lnTo>
                    <a:pt x="195541" y="221818"/>
                  </a:lnTo>
                  <a:lnTo>
                    <a:pt x="196354" y="221411"/>
                  </a:lnTo>
                  <a:lnTo>
                    <a:pt x="210108" y="206019"/>
                  </a:lnTo>
                  <a:lnTo>
                    <a:pt x="210731" y="205193"/>
                  </a:lnTo>
                  <a:lnTo>
                    <a:pt x="211531" y="204787"/>
                  </a:lnTo>
                  <a:lnTo>
                    <a:pt x="212369" y="204787"/>
                  </a:lnTo>
                  <a:close/>
                </a:path>
                <a:path w="386079" h="438150">
                  <a:moveTo>
                    <a:pt x="210515" y="205816"/>
                  </a:moveTo>
                  <a:lnTo>
                    <a:pt x="214007" y="201917"/>
                  </a:lnTo>
                  <a:lnTo>
                    <a:pt x="214617" y="201295"/>
                  </a:lnTo>
                  <a:lnTo>
                    <a:pt x="215442" y="200888"/>
                  </a:lnTo>
                  <a:lnTo>
                    <a:pt x="216255" y="200888"/>
                  </a:lnTo>
                  <a:lnTo>
                    <a:pt x="217893" y="200888"/>
                  </a:lnTo>
                  <a:lnTo>
                    <a:pt x="219354" y="202323"/>
                  </a:lnTo>
                  <a:lnTo>
                    <a:pt x="219138" y="203962"/>
                  </a:lnTo>
                  <a:lnTo>
                    <a:pt x="219557" y="241109"/>
                  </a:lnTo>
                  <a:lnTo>
                    <a:pt x="219557" y="242747"/>
                  </a:lnTo>
                  <a:lnTo>
                    <a:pt x="218109" y="244182"/>
                  </a:lnTo>
                  <a:lnTo>
                    <a:pt x="216255" y="244182"/>
                  </a:lnTo>
                  <a:lnTo>
                    <a:pt x="215442" y="244182"/>
                  </a:lnTo>
                  <a:lnTo>
                    <a:pt x="214617" y="243776"/>
                  </a:lnTo>
                  <a:lnTo>
                    <a:pt x="214007" y="243154"/>
                  </a:lnTo>
                </a:path>
                <a:path w="386079" h="438150">
                  <a:moveTo>
                    <a:pt x="272300" y="204787"/>
                  </a:moveTo>
                  <a:lnTo>
                    <a:pt x="270636" y="204787"/>
                  </a:lnTo>
                  <a:lnTo>
                    <a:pt x="269417" y="206222"/>
                  </a:lnTo>
                  <a:lnTo>
                    <a:pt x="269417" y="207860"/>
                  </a:lnTo>
                  <a:lnTo>
                    <a:pt x="269620" y="240284"/>
                  </a:lnTo>
                  <a:lnTo>
                    <a:pt x="269620" y="241922"/>
                  </a:lnTo>
                  <a:lnTo>
                    <a:pt x="271056" y="243370"/>
                  </a:lnTo>
                  <a:lnTo>
                    <a:pt x="272884" y="243370"/>
                  </a:lnTo>
                  <a:lnTo>
                    <a:pt x="273723" y="243370"/>
                  </a:lnTo>
                  <a:lnTo>
                    <a:pt x="274535" y="242963"/>
                  </a:lnTo>
                  <a:lnTo>
                    <a:pt x="275158" y="242341"/>
                  </a:lnTo>
                  <a:lnTo>
                    <a:pt x="288696" y="226542"/>
                  </a:lnTo>
                  <a:lnTo>
                    <a:pt x="289305" y="225920"/>
                  </a:lnTo>
                  <a:lnTo>
                    <a:pt x="289915" y="224891"/>
                  </a:lnTo>
                  <a:lnTo>
                    <a:pt x="289915" y="223862"/>
                  </a:lnTo>
                  <a:lnTo>
                    <a:pt x="289725" y="222846"/>
                  </a:lnTo>
                  <a:lnTo>
                    <a:pt x="289305" y="221818"/>
                  </a:lnTo>
                  <a:lnTo>
                    <a:pt x="288493" y="221208"/>
                  </a:lnTo>
                  <a:lnTo>
                    <a:pt x="274535" y="205816"/>
                  </a:lnTo>
                  <a:lnTo>
                    <a:pt x="273926" y="205193"/>
                  </a:lnTo>
                  <a:lnTo>
                    <a:pt x="273088" y="204787"/>
                  </a:lnTo>
                  <a:lnTo>
                    <a:pt x="272300" y="204787"/>
                  </a:lnTo>
                  <a:close/>
                </a:path>
                <a:path w="386079" h="438150">
                  <a:moveTo>
                    <a:pt x="274129" y="243370"/>
                  </a:moveTo>
                  <a:lnTo>
                    <a:pt x="274726" y="244182"/>
                  </a:lnTo>
                  <a:lnTo>
                    <a:pt x="275767" y="244602"/>
                  </a:lnTo>
                  <a:lnTo>
                    <a:pt x="276796" y="244602"/>
                  </a:lnTo>
                  <a:lnTo>
                    <a:pt x="277825" y="244602"/>
                  </a:lnTo>
                  <a:lnTo>
                    <a:pt x="278650" y="244386"/>
                  </a:lnTo>
                  <a:lnTo>
                    <a:pt x="279044" y="243776"/>
                  </a:lnTo>
                  <a:lnTo>
                    <a:pt x="293827" y="226542"/>
                  </a:lnTo>
                  <a:lnTo>
                    <a:pt x="294639" y="226123"/>
                  </a:lnTo>
                  <a:lnTo>
                    <a:pt x="295059" y="225107"/>
                  </a:lnTo>
                  <a:lnTo>
                    <a:pt x="295059" y="224066"/>
                  </a:lnTo>
                  <a:lnTo>
                    <a:pt x="294843" y="222846"/>
                  </a:lnTo>
                  <a:lnTo>
                    <a:pt x="294436" y="221818"/>
                  </a:lnTo>
                  <a:lnTo>
                    <a:pt x="293611" y="221411"/>
                  </a:lnTo>
                  <a:lnTo>
                    <a:pt x="277825" y="202946"/>
                  </a:lnTo>
                  <a:lnTo>
                    <a:pt x="277190" y="202323"/>
                  </a:lnTo>
                  <a:lnTo>
                    <a:pt x="276390" y="201917"/>
                  </a:lnTo>
                  <a:lnTo>
                    <a:pt x="275551" y="201917"/>
                  </a:lnTo>
                  <a:lnTo>
                    <a:pt x="273926" y="201917"/>
                  </a:lnTo>
                  <a:lnTo>
                    <a:pt x="272694" y="203352"/>
                  </a:lnTo>
                  <a:lnTo>
                    <a:pt x="272694" y="205193"/>
                  </a:lnTo>
                </a:path>
                <a:path w="386079" h="438150">
                  <a:moveTo>
                    <a:pt x="272884" y="243370"/>
                  </a:moveTo>
                  <a:lnTo>
                    <a:pt x="276796" y="243370"/>
                  </a:lnTo>
                  <a:lnTo>
                    <a:pt x="277609" y="243370"/>
                  </a:lnTo>
                  <a:lnTo>
                    <a:pt x="278434" y="242963"/>
                  </a:lnTo>
                  <a:lnTo>
                    <a:pt x="279044" y="242341"/>
                  </a:lnTo>
                  <a:lnTo>
                    <a:pt x="292582" y="226542"/>
                  </a:lnTo>
                  <a:lnTo>
                    <a:pt x="293420" y="225920"/>
                  </a:lnTo>
                  <a:lnTo>
                    <a:pt x="293827" y="224891"/>
                  </a:lnTo>
                  <a:lnTo>
                    <a:pt x="293827" y="223862"/>
                  </a:lnTo>
                  <a:lnTo>
                    <a:pt x="293827" y="222846"/>
                  </a:lnTo>
                  <a:lnTo>
                    <a:pt x="293217" y="221818"/>
                  </a:lnTo>
                  <a:lnTo>
                    <a:pt x="292392" y="221208"/>
                  </a:lnTo>
                  <a:lnTo>
                    <a:pt x="278434" y="205816"/>
                  </a:lnTo>
                  <a:lnTo>
                    <a:pt x="277825" y="205193"/>
                  </a:lnTo>
                  <a:lnTo>
                    <a:pt x="277012" y="204787"/>
                  </a:lnTo>
                  <a:lnTo>
                    <a:pt x="276174" y="204787"/>
                  </a:lnTo>
                  <a:lnTo>
                    <a:pt x="272300" y="204787"/>
                  </a:lnTo>
                </a:path>
                <a:path w="386079" h="438150">
                  <a:moveTo>
                    <a:pt x="212369" y="204787"/>
                  </a:moveTo>
                  <a:lnTo>
                    <a:pt x="215442" y="204584"/>
                  </a:lnTo>
                  <a:lnTo>
                    <a:pt x="217081" y="204584"/>
                  </a:lnTo>
                  <a:lnTo>
                    <a:pt x="218516" y="206019"/>
                  </a:lnTo>
                  <a:lnTo>
                    <a:pt x="218325" y="207657"/>
                  </a:lnTo>
                  <a:lnTo>
                    <a:pt x="218719" y="240080"/>
                  </a:lnTo>
                  <a:lnTo>
                    <a:pt x="218719" y="241719"/>
                  </a:lnTo>
                  <a:lnTo>
                    <a:pt x="217284" y="243154"/>
                  </a:lnTo>
                  <a:lnTo>
                    <a:pt x="215442" y="243154"/>
                  </a:lnTo>
                  <a:lnTo>
                    <a:pt x="212559" y="243370"/>
                  </a:lnTo>
                </a:path>
                <a:path w="386079" h="438150">
                  <a:moveTo>
                    <a:pt x="257695" y="194932"/>
                  </a:moveTo>
                  <a:lnTo>
                    <a:pt x="260984" y="195135"/>
                  </a:lnTo>
                  <a:lnTo>
                    <a:pt x="262635" y="195135"/>
                  </a:lnTo>
                  <a:lnTo>
                    <a:pt x="264274" y="193713"/>
                  </a:lnTo>
                  <a:lnTo>
                    <a:pt x="264274" y="191858"/>
                  </a:lnTo>
                  <a:lnTo>
                    <a:pt x="264274" y="191033"/>
                  </a:lnTo>
                  <a:lnTo>
                    <a:pt x="263867" y="190220"/>
                  </a:lnTo>
                  <a:lnTo>
                    <a:pt x="263258" y="189611"/>
                  </a:lnTo>
                  <a:lnTo>
                    <a:pt x="248056" y="173799"/>
                  </a:lnTo>
                  <a:lnTo>
                    <a:pt x="247446" y="173189"/>
                  </a:lnTo>
                  <a:lnTo>
                    <a:pt x="246633" y="172567"/>
                  </a:lnTo>
                  <a:lnTo>
                    <a:pt x="245605" y="172567"/>
                  </a:lnTo>
                  <a:lnTo>
                    <a:pt x="241503" y="172364"/>
                  </a:lnTo>
                </a:path>
                <a:path w="386079" h="438150">
                  <a:moveTo>
                    <a:pt x="293420" y="160261"/>
                  </a:moveTo>
                  <a:lnTo>
                    <a:pt x="294436" y="160261"/>
                  </a:lnTo>
                  <a:lnTo>
                    <a:pt x="295465" y="159448"/>
                  </a:lnTo>
                  <a:lnTo>
                    <a:pt x="295465" y="158203"/>
                  </a:lnTo>
                  <a:lnTo>
                    <a:pt x="295465" y="116547"/>
                  </a:lnTo>
                  <a:lnTo>
                    <a:pt x="295465" y="115519"/>
                  </a:lnTo>
                  <a:lnTo>
                    <a:pt x="294436" y="114706"/>
                  </a:lnTo>
                  <a:lnTo>
                    <a:pt x="293420" y="114706"/>
                  </a:lnTo>
                  <a:lnTo>
                    <a:pt x="199224" y="114706"/>
                  </a:lnTo>
                  <a:lnTo>
                    <a:pt x="198208" y="114706"/>
                  </a:lnTo>
                  <a:lnTo>
                    <a:pt x="197180" y="115519"/>
                  </a:lnTo>
                  <a:lnTo>
                    <a:pt x="197180" y="116547"/>
                  </a:lnTo>
                  <a:lnTo>
                    <a:pt x="197180" y="158203"/>
                  </a:lnTo>
                  <a:lnTo>
                    <a:pt x="197180" y="159448"/>
                  </a:lnTo>
                  <a:lnTo>
                    <a:pt x="198208" y="160261"/>
                  </a:lnTo>
                  <a:lnTo>
                    <a:pt x="199224" y="160261"/>
                  </a:lnTo>
                  <a:lnTo>
                    <a:pt x="293420" y="160261"/>
                  </a:lnTo>
                  <a:close/>
                </a:path>
                <a:path w="386079" h="438150">
                  <a:moveTo>
                    <a:pt x="290131" y="118402"/>
                  </a:moveTo>
                  <a:lnTo>
                    <a:pt x="290131" y="156159"/>
                  </a:lnTo>
                </a:path>
                <a:path w="386079" h="438150">
                  <a:moveTo>
                    <a:pt x="74053" y="50076"/>
                  </a:moveTo>
                  <a:lnTo>
                    <a:pt x="79413" y="50076"/>
                  </a:lnTo>
                  <a:lnTo>
                    <a:pt x="83921" y="45554"/>
                  </a:lnTo>
                  <a:lnTo>
                    <a:pt x="83921" y="39814"/>
                  </a:lnTo>
                  <a:lnTo>
                    <a:pt x="83921" y="34061"/>
                  </a:lnTo>
                  <a:lnTo>
                    <a:pt x="79413" y="29349"/>
                  </a:lnTo>
                  <a:lnTo>
                    <a:pt x="74053" y="29349"/>
                  </a:lnTo>
                  <a:lnTo>
                    <a:pt x="68516" y="29349"/>
                  </a:lnTo>
                  <a:lnTo>
                    <a:pt x="64223" y="34061"/>
                  </a:lnTo>
                  <a:lnTo>
                    <a:pt x="64223" y="39814"/>
                  </a:lnTo>
                  <a:lnTo>
                    <a:pt x="64223" y="45554"/>
                  </a:lnTo>
                  <a:lnTo>
                    <a:pt x="68516" y="50076"/>
                  </a:lnTo>
                  <a:lnTo>
                    <a:pt x="74053" y="50076"/>
                  </a:lnTo>
                  <a:close/>
                </a:path>
                <a:path w="386079" h="438150">
                  <a:moveTo>
                    <a:pt x="72631" y="46393"/>
                  </a:moveTo>
                  <a:lnTo>
                    <a:pt x="82880" y="36537"/>
                  </a:lnTo>
                </a:path>
                <a:path w="386079" h="438150">
                  <a:moveTo>
                    <a:pt x="74891" y="48425"/>
                  </a:moveTo>
                  <a:lnTo>
                    <a:pt x="83705" y="39814"/>
                  </a:lnTo>
                </a:path>
                <a:path w="386079" h="438150">
                  <a:moveTo>
                    <a:pt x="76123" y="30162"/>
                  </a:moveTo>
                  <a:lnTo>
                    <a:pt x="72631" y="31813"/>
                  </a:lnTo>
                  <a:lnTo>
                    <a:pt x="70180" y="35509"/>
                  </a:lnTo>
                  <a:lnTo>
                    <a:pt x="70180" y="39814"/>
                  </a:lnTo>
                  <a:lnTo>
                    <a:pt x="70180" y="42278"/>
                  </a:lnTo>
                  <a:lnTo>
                    <a:pt x="70980" y="44742"/>
                  </a:lnTo>
                  <a:lnTo>
                    <a:pt x="72415" y="46583"/>
                  </a:lnTo>
                </a:path>
                <a:path w="386079" h="438150">
                  <a:moveTo>
                    <a:pt x="73863" y="45351"/>
                  </a:moveTo>
                  <a:lnTo>
                    <a:pt x="74460" y="45961"/>
                  </a:lnTo>
                  <a:lnTo>
                    <a:pt x="75095" y="46786"/>
                  </a:lnTo>
                  <a:lnTo>
                    <a:pt x="75920" y="47193"/>
                  </a:lnTo>
                </a:path>
                <a:path w="386079" h="438150">
                  <a:moveTo>
                    <a:pt x="74460" y="48425"/>
                  </a:moveTo>
                  <a:lnTo>
                    <a:pt x="75298" y="49047"/>
                  </a:lnTo>
                  <a:lnTo>
                    <a:pt x="76123" y="49453"/>
                  </a:lnTo>
                  <a:lnTo>
                    <a:pt x="76949" y="49657"/>
                  </a:lnTo>
                </a:path>
                <a:path w="386079" h="438150">
                  <a:moveTo>
                    <a:pt x="208686" y="406285"/>
                  </a:moveTo>
                  <a:lnTo>
                    <a:pt x="213804" y="406285"/>
                  </a:lnTo>
                  <a:lnTo>
                    <a:pt x="217893" y="401980"/>
                  </a:lnTo>
                  <a:lnTo>
                    <a:pt x="217893" y="396646"/>
                  </a:lnTo>
                  <a:lnTo>
                    <a:pt x="217893" y="391312"/>
                  </a:lnTo>
                  <a:lnTo>
                    <a:pt x="213804" y="386994"/>
                  </a:lnTo>
                  <a:lnTo>
                    <a:pt x="208686" y="386994"/>
                  </a:lnTo>
                  <a:lnTo>
                    <a:pt x="203542" y="386994"/>
                  </a:lnTo>
                  <a:lnTo>
                    <a:pt x="199428" y="391312"/>
                  </a:lnTo>
                  <a:lnTo>
                    <a:pt x="199428" y="396646"/>
                  </a:lnTo>
                  <a:lnTo>
                    <a:pt x="199428" y="401980"/>
                  </a:lnTo>
                  <a:lnTo>
                    <a:pt x="203542" y="406285"/>
                  </a:lnTo>
                  <a:lnTo>
                    <a:pt x="208686" y="406285"/>
                  </a:lnTo>
                  <a:close/>
                </a:path>
                <a:path w="386079" h="438150">
                  <a:moveTo>
                    <a:pt x="207441" y="402793"/>
                  </a:moveTo>
                  <a:lnTo>
                    <a:pt x="216877" y="393776"/>
                  </a:lnTo>
                </a:path>
                <a:path w="386079" h="438150">
                  <a:moveTo>
                    <a:pt x="209486" y="404634"/>
                  </a:moveTo>
                  <a:lnTo>
                    <a:pt x="217690" y="396849"/>
                  </a:lnTo>
                </a:path>
                <a:path w="386079" h="438150">
                  <a:moveTo>
                    <a:pt x="210731" y="387604"/>
                  </a:moveTo>
                  <a:lnTo>
                    <a:pt x="207441" y="389039"/>
                  </a:lnTo>
                  <a:lnTo>
                    <a:pt x="204977" y="392531"/>
                  </a:lnTo>
                  <a:lnTo>
                    <a:pt x="204977" y="396646"/>
                  </a:lnTo>
                  <a:lnTo>
                    <a:pt x="204977" y="399097"/>
                  </a:lnTo>
                  <a:lnTo>
                    <a:pt x="205803" y="401370"/>
                  </a:lnTo>
                  <a:lnTo>
                    <a:pt x="207238" y="402996"/>
                  </a:lnTo>
                </a:path>
                <a:path w="386079" h="438150">
                  <a:moveTo>
                    <a:pt x="208686" y="401777"/>
                  </a:moveTo>
                  <a:lnTo>
                    <a:pt x="209080" y="402577"/>
                  </a:lnTo>
                  <a:lnTo>
                    <a:pt x="209892" y="403199"/>
                  </a:lnTo>
                  <a:lnTo>
                    <a:pt x="210515" y="403618"/>
                  </a:lnTo>
                </a:path>
                <a:path w="386079" h="438150">
                  <a:moveTo>
                    <a:pt x="209283" y="404850"/>
                  </a:moveTo>
                  <a:lnTo>
                    <a:pt x="209892" y="405257"/>
                  </a:lnTo>
                  <a:lnTo>
                    <a:pt x="210731" y="405663"/>
                  </a:lnTo>
                  <a:lnTo>
                    <a:pt x="211340" y="405879"/>
                  </a:lnTo>
                </a:path>
                <a:path w="386079" h="438150">
                  <a:moveTo>
                    <a:pt x="231444" y="406704"/>
                  </a:moveTo>
                  <a:lnTo>
                    <a:pt x="236575" y="406704"/>
                  </a:lnTo>
                  <a:lnTo>
                    <a:pt x="240677" y="402577"/>
                  </a:lnTo>
                  <a:lnTo>
                    <a:pt x="240677" y="397256"/>
                  </a:lnTo>
                  <a:lnTo>
                    <a:pt x="240677" y="391922"/>
                  </a:lnTo>
                  <a:lnTo>
                    <a:pt x="236575" y="387413"/>
                  </a:lnTo>
                  <a:lnTo>
                    <a:pt x="231444" y="387413"/>
                  </a:lnTo>
                  <a:lnTo>
                    <a:pt x="226301" y="387413"/>
                  </a:lnTo>
                  <a:lnTo>
                    <a:pt x="222211" y="391922"/>
                  </a:lnTo>
                  <a:lnTo>
                    <a:pt x="222211" y="397256"/>
                  </a:lnTo>
                  <a:lnTo>
                    <a:pt x="222211" y="402577"/>
                  </a:lnTo>
                  <a:lnTo>
                    <a:pt x="226301" y="406704"/>
                  </a:lnTo>
                  <a:lnTo>
                    <a:pt x="231444" y="406704"/>
                  </a:lnTo>
                  <a:close/>
                </a:path>
                <a:path w="386079" h="438150">
                  <a:moveTo>
                    <a:pt x="230009" y="403415"/>
                  </a:moveTo>
                  <a:lnTo>
                    <a:pt x="239852" y="394182"/>
                  </a:lnTo>
                </a:path>
                <a:path w="386079" h="438150">
                  <a:moveTo>
                    <a:pt x="232257" y="405257"/>
                  </a:moveTo>
                  <a:lnTo>
                    <a:pt x="240474" y="397471"/>
                  </a:lnTo>
                </a:path>
                <a:path w="386079" h="438150">
                  <a:moveTo>
                    <a:pt x="233298" y="388226"/>
                  </a:moveTo>
                  <a:lnTo>
                    <a:pt x="230009" y="389661"/>
                  </a:lnTo>
                  <a:lnTo>
                    <a:pt x="227761" y="393357"/>
                  </a:lnTo>
                  <a:lnTo>
                    <a:pt x="227761" y="397256"/>
                  </a:lnTo>
                  <a:lnTo>
                    <a:pt x="227761" y="399707"/>
                  </a:lnTo>
                  <a:lnTo>
                    <a:pt x="228587" y="401980"/>
                  </a:lnTo>
                  <a:lnTo>
                    <a:pt x="230009" y="403618"/>
                  </a:lnTo>
                </a:path>
                <a:path w="386079" h="438150">
                  <a:moveTo>
                    <a:pt x="231228" y="402386"/>
                  </a:moveTo>
                  <a:lnTo>
                    <a:pt x="231863" y="403199"/>
                  </a:lnTo>
                  <a:lnTo>
                    <a:pt x="232473" y="403821"/>
                  </a:lnTo>
                  <a:lnTo>
                    <a:pt x="233298" y="404241"/>
                  </a:lnTo>
                </a:path>
                <a:path w="386079" h="438150">
                  <a:moveTo>
                    <a:pt x="231863" y="405460"/>
                  </a:moveTo>
                  <a:lnTo>
                    <a:pt x="232676" y="405879"/>
                  </a:lnTo>
                  <a:lnTo>
                    <a:pt x="233298" y="406285"/>
                  </a:lnTo>
                  <a:lnTo>
                    <a:pt x="234111" y="406488"/>
                  </a:lnTo>
                </a:path>
                <a:path w="386079" h="438150">
                  <a:moveTo>
                    <a:pt x="139928" y="405053"/>
                  </a:moveTo>
                  <a:lnTo>
                    <a:pt x="145059" y="405053"/>
                  </a:lnTo>
                  <a:lnTo>
                    <a:pt x="149161" y="400748"/>
                  </a:lnTo>
                  <a:lnTo>
                    <a:pt x="149161" y="395414"/>
                  </a:lnTo>
                  <a:lnTo>
                    <a:pt x="149161" y="389864"/>
                  </a:lnTo>
                  <a:lnTo>
                    <a:pt x="145059" y="385559"/>
                  </a:lnTo>
                  <a:lnTo>
                    <a:pt x="139928" y="385559"/>
                  </a:lnTo>
                  <a:lnTo>
                    <a:pt x="134810" y="385559"/>
                  </a:lnTo>
                  <a:lnTo>
                    <a:pt x="130695" y="389864"/>
                  </a:lnTo>
                  <a:lnTo>
                    <a:pt x="130695" y="395414"/>
                  </a:lnTo>
                  <a:lnTo>
                    <a:pt x="130695" y="400748"/>
                  </a:lnTo>
                  <a:lnTo>
                    <a:pt x="134810" y="405053"/>
                  </a:lnTo>
                  <a:lnTo>
                    <a:pt x="139928" y="405053"/>
                  </a:lnTo>
                  <a:close/>
                </a:path>
                <a:path w="386079" h="438150">
                  <a:moveTo>
                    <a:pt x="138493" y="401561"/>
                  </a:moveTo>
                  <a:lnTo>
                    <a:pt x="148120" y="392125"/>
                  </a:lnTo>
                </a:path>
                <a:path w="386079" h="438150">
                  <a:moveTo>
                    <a:pt x="140538" y="403415"/>
                  </a:moveTo>
                  <a:lnTo>
                    <a:pt x="148958" y="395414"/>
                  </a:lnTo>
                </a:path>
                <a:path w="386079" h="438150">
                  <a:moveTo>
                    <a:pt x="141770" y="386384"/>
                  </a:moveTo>
                  <a:lnTo>
                    <a:pt x="138493" y="387819"/>
                  </a:lnTo>
                  <a:lnTo>
                    <a:pt x="136245" y="391312"/>
                  </a:lnTo>
                  <a:lnTo>
                    <a:pt x="136245" y="395414"/>
                  </a:lnTo>
                  <a:lnTo>
                    <a:pt x="136245" y="397662"/>
                  </a:lnTo>
                  <a:lnTo>
                    <a:pt x="137045" y="399923"/>
                  </a:lnTo>
                  <a:lnTo>
                    <a:pt x="138493" y="401561"/>
                  </a:lnTo>
                </a:path>
                <a:path w="386079" h="438150">
                  <a:moveTo>
                    <a:pt x="139738" y="400532"/>
                  </a:moveTo>
                  <a:lnTo>
                    <a:pt x="140334" y="401154"/>
                  </a:lnTo>
                  <a:lnTo>
                    <a:pt x="140957" y="401777"/>
                  </a:lnTo>
                  <a:lnTo>
                    <a:pt x="141770" y="402386"/>
                  </a:lnTo>
                </a:path>
                <a:path w="386079" h="438150">
                  <a:moveTo>
                    <a:pt x="140334" y="403415"/>
                  </a:moveTo>
                  <a:lnTo>
                    <a:pt x="141160" y="403821"/>
                  </a:lnTo>
                  <a:lnTo>
                    <a:pt x="141770" y="404241"/>
                  </a:lnTo>
                  <a:lnTo>
                    <a:pt x="142608" y="404431"/>
                  </a:lnTo>
                </a:path>
                <a:path w="386079" h="438150">
                  <a:moveTo>
                    <a:pt x="162712" y="405663"/>
                  </a:moveTo>
                  <a:lnTo>
                    <a:pt x="167843" y="405663"/>
                  </a:lnTo>
                  <a:lnTo>
                    <a:pt x="171932" y="401154"/>
                  </a:lnTo>
                  <a:lnTo>
                    <a:pt x="171932" y="395808"/>
                  </a:lnTo>
                  <a:lnTo>
                    <a:pt x="171932" y="390474"/>
                  </a:lnTo>
                  <a:lnTo>
                    <a:pt x="167843" y="386181"/>
                  </a:lnTo>
                  <a:lnTo>
                    <a:pt x="162712" y="386181"/>
                  </a:lnTo>
                  <a:lnTo>
                    <a:pt x="157784" y="386181"/>
                  </a:lnTo>
                  <a:lnTo>
                    <a:pt x="153682" y="390474"/>
                  </a:lnTo>
                  <a:lnTo>
                    <a:pt x="153682" y="395808"/>
                  </a:lnTo>
                  <a:lnTo>
                    <a:pt x="153682" y="401154"/>
                  </a:lnTo>
                  <a:lnTo>
                    <a:pt x="157784" y="405663"/>
                  </a:lnTo>
                  <a:lnTo>
                    <a:pt x="162712" y="405663"/>
                  </a:lnTo>
                  <a:close/>
                </a:path>
                <a:path w="386079" h="438150">
                  <a:moveTo>
                    <a:pt x="161264" y="401980"/>
                  </a:moveTo>
                  <a:lnTo>
                    <a:pt x="170903" y="392734"/>
                  </a:lnTo>
                </a:path>
                <a:path w="386079" h="438150">
                  <a:moveTo>
                    <a:pt x="163525" y="404025"/>
                  </a:moveTo>
                  <a:lnTo>
                    <a:pt x="171742" y="396024"/>
                  </a:lnTo>
                </a:path>
                <a:path w="386079" h="438150">
                  <a:moveTo>
                    <a:pt x="164769" y="386791"/>
                  </a:moveTo>
                  <a:lnTo>
                    <a:pt x="161480" y="388429"/>
                  </a:lnTo>
                  <a:lnTo>
                    <a:pt x="159029" y="391718"/>
                  </a:lnTo>
                  <a:lnTo>
                    <a:pt x="159029" y="395808"/>
                  </a:lnTo>
                  <a:lnTo>
                    <a:pt x="159029" y="398284"/>
                  </a:lnTo>
                  <a:lnTo>
                    <a:pt x="159829" y="400532"/>
                  </a:lnTo>
                  <a:lnTo>
                    <a:pt x="161264" y="402183"/>
                  </a:lnTo>
                </a:path>
                <a:path w="386079" h="438150">
                  <a:moveTo>
                    <a:pt x="162712" y="401154"/>
                  </a:moveTo>
                  <a:lnTo>
                    <a:pt x="163118" y="401777"/>
                  </a:lnTo>
                  <a:lnTo>
                    <a:pt x="163741" y="402386"/>
                  </a:lnTo>
                  <a:lnTo>
                    <a:pt x="164541" y="402793"/>
                  </a:lnTo>
                </a:path>
                <a:path w="386079" h="438150">
                  <a:moveTo>
                    <a:pt x="163118" y="404025"/>
                  </a:moveTo>
                  <a:lnTo>
                    <a:pt x="163944" y="404431"/>
                  </a:lnTo>
                  <a:lnTo>
                    <a:pt x="164541" y="404850"/>
                  </a:lnTo>
                  <a:lnTo>
                    <a:pt x="165379" y="405053"/>
                  </a:lnTo>
                </a:path>
                <a:path w="386079" h="438150">
                  <a:moveTo>
                    <a:pt x="71615" y="403199"/>
                  </a:moveTo>
                  <a:lnTo>
                    <a:pt x="76530" y="403199"/>
                  </a:lnTo>
                  <a:lnTo>
                    <a:pt x="80632" y="398691"/>
                  </a:lnTo>
                  <a:lnTo>
                    <a:pt x="80632" y="393357"/>
                  </a:lnTo>
                  <a:lnTo>
                    <a:pt x="80632" y="388023"/>
                  </a:lnTo>
                  <a:lnTo>
                    <a:pt x="76530" y="383705"/>
                  </a:lnTo>
                  <a:lnTo>
                    <a:pt x="71615" y="383705"/>
                  </a:lnTo>
                  <a:lnTo>
                    <a:pt x="66471" y="383705"/>
                  </a:lnTo>
                  <a:lnTo>
                    <a:pt x="62369" y="388023"/>
                  </a:lnTo>
                  <a:lnTo>
                    <a:pt x="62369" y="393357"/>
                  </a:lnTo>
                  <a:lnTo>
                    <a:pt x="62369" y="398691"/>
                  </a:lnTo>
                  <a:lnTo>
                    <a:pt x="66471" y="403199"/>
                  </a:lnTo>
                  <a:lnTo>
                    <a:pt x="71615" y="403199"/>
                  </a:lnTo>
                  <a:close/>
                </a:path>
                <a:path w="386079" h="438150">
                  <a:moveTo>
                    <a:pt x="70180" y="399516"/>
                  </a:moveTo>
                  <a:lnTo>
                    <a:pt x="79806" y="390283"/>
                  </a:lnTo>
                </a:path>
                <a:path w="386079" h="438150">
                  <a:moveTo>
                    <a:pt x="72224" y="401561"/>
                  </a:moveTo>
                  <a:lnTo>
                    <a:pt x="80632" y="393573"/>
                  </a:lnTo>
                </a:path>
                <a:path w="386079" h="438150">
                  <a:moveTo>
                    <a:pt x="73456" y="384327"/>
                  </a:moveTo>
                  <a:lnTo>
                    <a:pt x="70180" y="385965"/>
                  </a:lnTo>
                  <a:lnTo>
                    <a:pt x="67906" y="389255"/>
                  </a:lnTo>
                  <a:lnTo>
                    <a:pt x="67906" y="393357"/>
                  </a:lnTo>
                  <a:lnTo>
                    <a:pt x="67906" y="395808"/>
                  </a:lnTo>
                  <a:lnTo>
                    <a:pt x="68719" y="398068"/>
                  </a:lnTo>
                  <a:lnTo>
                    <a:pt x="69964" y="399707"/>
                  </a:lnTo>
                </a:path>
                <a:path w="386079" h="438150">
                  <a:moveTo>
                    <a:pt x="71386" y="398691"/>
                  </a:moveTo>
                  <a:lnTo>
                    <a:pt x="72008" y="399313"/>
                  </a:lnTo>
                  <a:lnTo>
                    <a:pt x="72631" y="399923"/>
                  </a:lnTo>
                  <a:lnTo>
                    <a:pt x="73253" y="400329"/>
                  </a:lnTo>
                </a:path>
                <a:path w="386079" h="438150">
                  <a:moveTo>
                    <a:pt x="72008" y="401561"/>
                  </a:moveTo>
                  <a:lnTo>
                    <a:pt x="72631" y="401980"/>
                  </a:lnTo>
                  <a:lnTo>
                    <a:pt x="73456" y="402386"/>
                  </a:lnTo>
                  <a:lnTo>
                    <a:pt x="74256" y="402577"/>
                  </a:lnTo>
                </a:path>
                <a:path w="386079" h="438150">
                  <a:moveTo>
                    <a:pt x="94386" y="403618"/>
                  </a:moveTo>
                  <a:lnTo>
                    <a:pt x="99504" y="403618"/>
                  </a:lnTo>
                  <a:lnTo>
                    <a:pt x="103593" y="399313"/>
                  </a:lnTo>
                  <a:lnTo>
                    <a:pt x="103593" y="393979"/>
                  </a:lnTo>
                  <a:lnTo>
                    <a:pt x="103593" y="388645"/>
                  </a:lnTo>
                  <a:lnTo>
                    <a:pt x="99504" y="384327"/>
                  </a:lnTo>
                  <a:lnTo>
                    <a:pt x="94386" y="384327"/>
                  </a:lnTo>
                  <a:lnTo>
                    <a:pt x="89242" y="384327"/>
                  </a:lnTo>
                  <a:lnTo>
                    <a:pt x="85153" y="388645"/>
                  </a:lnTo>
                  <a:lnTo>
                    <a:pt x="85153" y="393979"/>
                  </a:lnTo>
                  <a:lnTo>
                    <a:pt x="85153" y="399313"/>
                  </a:lnTo>
                  <a:lnTo>
                    <a:pt x="89242" y="403618"/>
                  </a:lnTo>
                  <a:lnTo>
                    <a:pt x="94386" y="403618"/>
                  </a:lnTo>
                  <a:close/>
                </a:path>
                <a:path w="386079" h="438150">
                  <a:moveTo>
                    <a:pt x="92951" y="400126"/>
                  </a:moveTo>
                  <a:lnTo>
                    <a:pt x="102577" y="390893"/>
                  </a:lnTo>
                </a:path>
                <a:path w="386079" h="438150">
                  <a:moveTo>
                    <a:pt x="94995" y="401980"/>
                  </a:moveTo>
                  <a:lnTo>
                    <a:pt x="103416" y="394182"/>
                  </a:lnTo>
                </a:path>
                <a:path w="386079" h="438150">
                  <a:moveTo>
                    <a:pt x="96215" y="384937"/>
                  </a:moveTo>
                  <a:lnTo>
                    <a:pt x="92951" y="386384"/>
                  </a:lnTo>
                  <a:lnTo>
                    <a:pt x="90487" y="389864"/>
                  </a:lnTo>
                  <a:lnTo>
                    <a:pt x="90487" y="393979"/>
                  </a:lnTo>
                  <a:lnTo>
                    <a:pt x="90487" y="396443"/>
                  </a:lnTo>
                  <a:lnTo>
                    <a:pt x="91503" y="398691"/>
                  </a:lnTo>
                  <a:lnTo>
                    <a:pt x="92951" y="400329"/>
                  </a:lnTo>
                </a:path>
                <a:path w="386079" h="438150">
                  <a:moveTo>
                    <a:pt x="94170" y="399097"/>
                  </a:moveTo>
                  <a:lnTo>
                    <a:pt x="94792" y="399923"/>
                  </a:lnTo>
                  <a:lnTo>
                    <a:pt x="95415" y="400532"/>
                  </a:lnTo>
                  <a:lnTo>
                    <a:pt x="96215" y="400951"/>
                  </a:lnTo>
                </a:path>
                <a:path w="386079" h="438150">
                  <a:moveTo>
                    <a:pt x="94792" y="402183"/>
                  </a:moveTo>
                  <a:lnTo>
                    <a:pt x="95605" y="402577"/>
                  </a:lnTo>
                  <a:lnTo>
                    <a:pt x="96215" y="402996"/>
                  </a:lnTo>
                  <a:lnTo>
                    <a:pt x="97040" y="403199"/>
                  </a:lnTo>
                </a:path>
                <a:path w="386079" h="438150">
                  <a:moveTo>
                    <a:pt x="279438" y="408546"/>
                  </a:moveTo>
                  <a:lnTo>
                    <a:pt x="284594" y="408546"/>
                  </a:lnTo>
                  <a:lnTo>
                    <a:pt x="288696" y="404431"/>
                  </a:lnTo>
                  <a:lnTo>
                    <a:pt x="288696" y="399097"/>
                  </a:lnTo>
                  <a:lnTo>
                    <a:pt x="288696" y="393776"/>
                  </a:lnTo>
                  <a:lnTo>
                    <a:pt x="284594" y="389255"/>
                  </a:lnTo>
                  <a:lnTo>
                    <a:pt x="279438" y="389255"/>
                  </a:lnTo>
                  <a:lnTo>
                    <a:pt x="274535" y="389255"/>
                  </a:lnTo>
                  <a:lnTo>
                    <a:pt x="270433" y="393776"/>
                  </a:lnTo>
                  <a:lnTo>
                    <a:pt x="270433" y="399097"/>
                  </a:lnTo>
                  <a:lnTo>
                    <a:pt x="270433" y="404431"/>
                  </a:lnTo>
                  <a:lnTo>
                    <a:pt x="274535" y="408546"/>
                  </a:lnTo>
                  <a:lnTo>
                    <a:pt x="279438" y="408546"/>
                  </a:lnTo>
                  <a:close/>
                </a:path>
                <a:path w="386079" h="438150">
                  <a:moveTo>
                    <a:pt x="278041" y="405257"/>
                  </a:moveTo>
                  <a:lnTo>
                    <a:pt x="287667" y="396024"/>
                  </a:lnTo>
                </a:path>
                <a:path w="386079" h="438150">
                  <a:moveTo>
                    <a:pt x="280276" y="406908"/>
                  </a:moveTo>
                  <a:lnTo>
                    <a:pt x="288493" y="399097"/>
                  </a:lnTo>
                </a:path>
                <a:path w="386079" h="438150">
                  <a:moveTo>
                    <a:pt x="281508" y="390080"/>
                  </a:moveTo>
                  <a:lnTo>
                    <a:pt x="278041" y="391502"/>
                  </a:lnTo>
                  <a:lnTo>
                    <a:pt x="275767" y="394995"/>
                  </a:lnTo>
                  <a:lnTo>
                    <a:pt x="275767" y="399097"/>
                  </a:lnTo>
                  <a:lnTo>
                    <a:pt x="275767" y="401370"/>
                  </a:lnTo>
                  <a:lnTo>
                    <a:pt x="276580" y="403618"/>
                  </a:lnTo>
                  <a:lnTo>
                    <a:pt x="278041" y="405257"/>
                  </a:lnTo>
                </a:path>
                <a:path w="386079" h="438150">
                  <a:moveTo>
                    <a:pt x="279247" y="404241"/>
                  </a:moveTo>
                  <a:lnTo>
                    <a:pt x="279882" y="404850"/>
                  </a:lnTo>
                  <a:lnTo>
                    <a:pt x="280492" y="405460"/>
                  </a:lnTo>
                  <a:lnTo>
                    <a:pt x="281317" y="406082"/>
                  </a:lnTo>
                </a:path>
                <a:path w="386079" h="438150">
                  <a:moveTo>
                    <a:pt x="279882" y="406908"/>
                  </a:moveTo>
                  <a:lnTo>
                    <a:pt x="280682" y="407301"/>
                  </a:lnTo>
                  <a:lnTo>
                    <a:pt x="281317" y="407720"/>
                  </a:lnTo>
                  <a:lnTo>
                    <a:pt x="282130" y="408139"/>
                  </a:lnTo>
                </a:path>
                <a:path w="386079" h="438150">
                  <a:moveTo>
                    <a:pt x="302247" y="409155"/>
                  </a:moveTo>
                  <a:lnTo>
                    <a:pt x="307365" y="409155"/>
                  </a:lnTo>
                  <a:lnTo>
                    <a:pt x="311480" y="405053"/>
                  </a:lnTo>
                  <a:lnTo>
                    <a:pt x="311480" y="399516"/>
                  </a:lnTo>
                  <a:lnTo>
                    <a:pt x="311480" y="394182"/>
                  </a:lnTo>
                  <a:lnTo>
                    <a:pt x="307365" y="389864"/>
                  </a:lnTo>
                  <a:lnTo>
                    <a:pt x="302247" y="389864"/>
                  </a:lnTo>
                  <a:lnTo>
                    <a:pt x="297294" y="389864"/>
                  </a:lnTo>
                  <a:lnTo>
                    <a:pt x="293217" y="394182"/>
                  </a:lnTo>
                  <a:lnTo>
                    <a:pt x="293217" y="399516"/>
                  </a:lnTo>
                  <a:lnTo>
                    <a:pt x="293217" y="405053"/>
                  </a:lnTo>
                  <a:lnTo>
                    <a:pt x="297294" y="409155"/>
                  </a:lnTo>
                  <a:lnTo>
                    <a:pt x="302247" y="409155"/>
                  </a:lnTo>
                  <a:close/>
                </a:path>
                <a:path w="386079" h="438150">
                  <a:moveTo>
                    <a:pt x="301002" y="405879"/>
                  </a:moveTo>
                  <a:lnTo>
                    <a:pt x="310654" y="396646"/>
                  </a:lnTo>
                </a:path>
                <a:path w="386079" h="438150">
                  <a:moveTo>
                    <a:pt x="303047" y="407517"/>
                  </a:moveTo>
                  <a:lnTo>
                    <a:pt x="311276" y="399707"/>
                  </a:lnTo>
                </a:path>
                <a:path w="386079" h="438150">
                  <a:moveTo>
                    <a:pt x="304291" y="390690"/>
                  </a:moveTo>
                  <a:lnTo>
                    <a:pt x="301002" y="392125"/>
                  </a:lnTo>
                  <a:lnTo>
                    <a:pt x="298538" y="395617"/>
                  </a:lnTo>
                  <a:lnTo>
                    <a:pt x="298538" y="399516"/>
                  </a:lnTo>
                  <a:lnTo>
                    <a:pt x="298538" y="401980"/>
                  </a:lnTo>
                  <a:lnTo>
                    <a:pt x="299351" y="404241"/>
                  </a:lnTo>
                  <a:lnTo>
                    <a:pt x="300799" y="405879"/>
                  </a:lnTo>
                </a:path>
                <a:path w="386079" h="438150">
                  <a:moveTo>
                    <a:pt x="302247" y="404850"/>
                  </a:moveTo>
                  <a:lnTo>
                    <a:pt x="302653" y="405460"/>
                  </a:lnTo>
                  <a:lnTo>
                    <a:pt x="303466" y="406082"/>
                  </a:lnTo>
                  <a:lnTo>
                    <a:pt x="304088" y="406488"/>
                  </a:lnTo>
                </a:path>
                <a:path w="386079" h="438150">
                  <a:moveTo>
                    <a:pt x="302856" y="407517"/>
                  </a:moveTo>
                  <a:lnTo>
                    <a:pt x="303466" y="407911"/>
                  </a:lnTo>
                  <a:lnTo>
                    <a:pt x="304291" y="408343"/>
                  </a:lnTo>
                  <a:lnTo>
                    <a:pt x="305130" y="408546"/>
                  </a:lnTo>
                </a:path>
                <a:path w="386079" h="438150">
                  <a:moveTo>
                    <a:pt x="97040" y="50076"/>
                  </a:moveTo>
                  <a:lnTo>
                    <a:pt x="102577" y="50076"/>
                  </a:lnTo>
                  <a:lnTo>
                    <a:pt x="106883" y="45351"/>
                  </a:lnTo>
                  <a:lnTo>
                    <a:pt x="106883" y="39611"/>
                  </a:lnTo>
                  <a:lnTo>
                    <a:pt x="106883" y="33858"/>
                  </a:lnTo>
                  <a:lnTo>
                    <a:pt x="102577" y="29146"/>
                  </a:lnTo>
                  <a:lnTo>
                    <a:pt x="97040" y="29146"/>
                  </a:lnTo>
                  <a:lnTo>
                    <a:pt x="91503" y="29146"/>
                  </a:lnTo>
                  <a:lnTo>
                    <a:pt x="87185" y="33858"/>
                  </a:lnTo>
                  <a:lnTo>
                    <a:pt x="87185" y="39611"/>
                  </a:lnTo>
                  <a:lnTo>
                    <a:pt x="87185" y="45351"/>
                  </a:lnTo>
                  <a:lnTo>
                    <a:pt x="91503" y="50076"/>
                  </a:lnTo>
                  <a:lnTo>
                    <a:pt x="97040" y="50076"/>
                  </a:lnTo>
                  <a:close/>
                </a:path>
                <a:path w="386079" h="438150">
                  <a:moveTo>
                    <a:pt x="95605" y="46177"/>
                  </a:moveTo>
                  <a:lnTo>
                    <a:pt x="105867" y="36322"/>
                  </a:lnTo>
                </a:path>
                <a:path w="386079" h="438150">
                  <a:moveTo>
                    <a:pt x="97866" y="48221"/>
                  </a:moveTo>
                  <a:lnTo>
                    <a:pt x="106692" y="39814"/>
                  </a:lnTo>
                </a:path>
                <a:path w="386079" h="438150">
                  <a:moveTo>
                    <a:pt x="99110" y="29972"/>
                  </a:moveTo>
                  <a:lnTo>
                    <a:pt x="95605" y="31597"/>
                  </a:lnTo>
                  <a:lnTo>
                    <a:pt x="93154" y="35293"/>
                  </a:lnTo>
                  <a:lnTo>
                    <a:pt x="93154" y="39611"/>
                  </a:lnTo>
                  <a:lnTo>
                    <a:pt x="93154" y="42075"/>
                  </a:lnTo>
                  <a:lnTo>
                    <a:pt x="93967" y="44538"/>
                  </a:lnTo>
                  <a:lnTo>
                    <a:pt x="95415" y="46393"/>
                  </a:lnTo>
                </a:path>
                <a:path w="386079" h="438150">
                  <a:moveTo>
                    <a:pt x="96837" y="45148"/>
                  </a:moveTo>
                  <a:lnTo>
                    <a:pt x="97459" y="45961"/>
                  </a:lnTo>
                  <a:lnTo>
                    <a:pt x="98272" y="46583"/>
                  </a:lnTo>
                  <a:lnTo>
                    <a:pt x="99110" y="46990"/>
                  </a:lnTo>
                </a:path>
                <a:path w="386079" h="438150">
                  <a:moveTo>
                    <a:pt x="97675" y="48221"/>
                  </a:moveTo>
                  <a:lnTo>
                    <a:pt x="98272" y="48844"/>
                  </a:lnTo>
                  <a:lnTo>
                    <a:pt x="99110" y="49263"/>
                  </a:lnTo>
                  <a:lnTo>
                    <a:pt x="99910" y="49453"/>
                  </a:lnTo>
                </a:path>
                <a:path w="386079" h="438150">
                  <a:moveTo>
                    <a:pt x="120027" y="49860"/>
                  </a:moveTo>
                  <a:lnTo>
                    <a:pt x="125577" y="49860"/>
                  </a:lnTo>
                  <a:lnTo>
                    <a:pt x="129870" y="45148"/>
                  </a:lnTo>
                  <a:lnTo>
                    <a:pt x="129870" y="39408"/>
                  </a:lnTo>
                  <a:lnTo>
                    <a:pt x="129870" y="33667"/>
                  </a:lnTo>
                  <a:lnTo>
                    <a:pt x="125577" y="29146"/>
                  </a:lnTo>
                  <a:lnTo>
                    <a:pt x="120027" y="29146"/>
                  </a:lnTo>
                  <a:lnTo>
                    <a:pt x="114490" y="29146"/>
                  </a:lnTo>
                  <a:lnTo>
                    <a:pt x="110185" y="33667"/>
                  </a:lnTo>
                  <a:lnTo>
                    <a:pt x="110185" y="39408"/>
                  </a:lnTo>
                  <a:lnTo>
                    <a:pt x="110185" y="45148"/>
                  </a:lnTo>
                  <a:lnTo>
                    <a:pt x="114490" y="49860"/>
                  </a:lnTo>
                  <a:lnTo>
                    <a:pt x="120027" y="49860"/>
                  </a:lnTo>
                  <a:close/>
                </a:path>
                <a:path w="386079" h="438150">
                  <a:moveTo>
                    <a:pt x="118592" y="45961"/>
                  </a:moveTo>
                  <a:lnTo>
                    <a:pt x="129044" y="36118"/>
                  </a:lnTo>
                </a:path>
                <a:path w="386079" h="438150">
                  <a:moveTo>
                    <a:pt x="120853" y="48018"/>
                  </a:moveTo>
                  <a:lnTo>
                    <a:pt x="129666" y="39611"/>
                  </a:lnTo>
                </a:path>
                <a:path w="386079" h="438150">
                  <a:moveTo>
                    <a:pt x="122072" y="29972"/>
                  </a:moveTo>
                  <a:lnTo>
                    <a:pt x="118592" y="31407"/>
                  </a:lnTo>
                  <a:lnTo>
                    <a:pt x="116128" y="35090"/>
                  </a:lnTo>
                  <a:lnTo>
                    <a:pt x="116128" y="39408"/>
                  </a:lnTo>
                  <a:lnTo>
                    <a:pt x="116128" y="42075"/>
                  </a:lnTo>
                  <a:lnTo>
                    <a:pt x="116954" y="44323"/>
                  </a:lnTo>
                  <a:lnTo>
                    <a:pt x="118376" y="46177"/>
                  </a:lnTo>
                </a:path>
                <a:path w="386079" h="438150">
                  <a:moveTo>
                    <a:pt x="119824" y="44932"/>
                  </a:moveTo>
                  <a:lnTo>
                    <a:pt x="120446" y="45770"/>
                  </a:lnTo>
                  <a:lnTo>
                    <a:pt x="121246" y="46393"/>
                  </a:lnTo>
                  <a:lnTo>
                    <a:pt x="122072" y="46990"/>
                  </a:lnTo>
                </a:path>
                <a:path w="386079" h="438150">
                  <a:moveTo>
                    <a:pt x="120446" y="48221"/>
                  </a:moveTo>
                  <a:lnTo>
                    <a:pt x="121246" y="48641"/>
                  </a:lnTo>
                  <a:lnTo>
                    <a:pt x="122072" y="49047"/>
                  </a:lnTo>
                  <a:lnTo>
                    <a:pt x="123113" y="49263"/>
                  </a:lnTo>
                </a:path>
                <a:path w="386079" h="438150">
                  <a:moveTo>
                    <a:pt x="143014" y="49657"/>
                  </a:moveTo>
                  <a:lnTo>
                    <a:pt x="148551" y="49657"/>
                  </a:lnTo>
                  <a:lnTo>
                    <a:pt x="153073" y="44932"/>
                  </a:lnTo>
                  <a:lnTo>
                    <a:pt x="153073" y="39204"/>
                  </a:lnTo>
                  <a:lnTo>
                    <a:pt x="153073" y="33451"/>
                  </a:lnTo>
                  <a:lnTo>
                    <a:pt x="148551" y="28930"/>
                  </a:lnTo>
                  <a:lnTo>
                    <a:pt x="143014" y="28930"/>
                  </a:lnTo>
                  <a:lnTo>
                    <a:pt x="137667" y="28930"/>
                  </a:lnTo>
                  <a:lnTo>
                    <a:pt x="133159" y="33451"/>
                  </a:lnTo>
                  <a:lnTo>
                    <a:pt x="133159" y="39204"/>
                  </a:lnTo>
                  <a:lnTo>
                    <a:pt x="133159" y="44932"/>
                  </a:lnTo>
                  <a:lnTo>
                    <a:pt x="137667" y="49657"/>
                  </a:lnTo>
                  <a:lnTo>
                    <a:pt x="143014" y="49657"/>
                  </a:lnTo>
                  <a:close/>
                </a:path>
                <a:path w="386079" h="438150">
                  <a:moveTo>
                    <a:pt x="141579" y="45961"/>
                  </a:moveTo>
                  <a:lnTo>
                    <a:pt x="152044" y="36118"/>
                  </a:lnTo>
                </a:path>
                <a:path w="386079" h="438150">
                  <a:moveTo>
                    <a:pt x="143827" y="47815"/>
                  </a:moveTo>
                  <a:lnTo>
                    <a:pt x="152857" y="39408"/>
                  </a:lnTo>
                </a:path>
                <a:path w="386079" h="438150">
                  <a:moveTo>
                    <a:pt x="145059" y="29756"/>
                  </a:moveTo>
                  <a:lnTo>
                    <a:pt x="141579" y="31203"/>
                  </a:lnTo>
                  <a:lnTo>
                    <a:pt x="139103" y="34886"/>
                  </a:lnTo>
                  <a:lnTo>
                    <a:pt x="139103" y="39204"/>
                  </a:lnTo>
                  <a:lnTo>
                    <a:pt x="139103" y="41871"/>
                  </a:lnTo>
                  <a:lnTo>
                    <a:pt x="139928" y="44119"/>
                  </a:lnTo>
                  <a:lnTo>
                    <a:pt x="141376" y="45961"/>
                  </a:lnTo>
                </a:path>
                <a:path w="386079" h="438150">
                  <a:moveTo>
                    <a:pt x="142798" y="44742"/>
                  </a:moveTo>
                  <a:lnTo>
                    <a:pt x="143408" y="45554"/>
                  </a:lnTo>
                  <a:lnTo>
                    <a:pt x="144246" y="46177"/>
                  </a:lnTo>
                  <a:lnTo>
                    <a:pt x="145059" y="46786"/>
                  </a:lnTo>
                </a:path>
                <a:path w="386079" h="438150">
                  <a:moveTo>
                    <a:pt x="143624" y="48018"/>
                  </a:moveTo>
                  <a:lnTo>
                    <a:pt x="144246" y="48425"/>
                  </a:lnTo>
                  <a:lnTo>
                    <a:pt x="145059" y="48844"/>
                  </a:lnTo>
                  <a:lnTo>
                    <a:pt x="145872" y="49263"/>
                  </a:lnTo>
                </a:path>
                <a:path w="386079" h="438150">
                  <a:moveTo>
                    <a:pt x="165976" y="49453"/>
                  </a:moveTo>
                  <a:lnTo>
                    <a:pt x="171538" y="49453"/>
                  </a:lnTo>
                  <a:lnTo>
                    <a:pt x="175856" y="44932"/>
                  </a:lnTo>
                  <a:lnTo>
                    <a:pt x="175856" y="39204"/>
                  </a:lnTo>
                  <a:lnTo>
                    <a:pt x="175856" y="33451"/>
                  </a:lnTo>
                  <a:lnTo>
                    <a:pt x="171538" y="28740"/>
                  </a:lnTo>
                  <a:lnTo>
                    <a:pt x="165976" y="28740"/>
                  </a:lnTo>
                  <a:lnTo>
                    <a:pt x="160667" y="28740"/>
                  </a:lnTo>
                  <a:lnTo>
                    <a:pt x="156336" y="33451"/>
                  </a:lnTo>
                  <a:lnTo>
                    <a:pt x="156336" y="39204"/>
                  </a:lnTo>
                  <a:lnTo>
                    <a:pt x="156336" y="44932"/>
                  </a:lnTo>
                  <a:lnTo>
                    <a:pt x="160667" y="49453"/>
                  </a:lnTo>
                  <a:lnTo>
                    <a:pt x="165976" y="49453"/>
                  </a:lnTo>
                  <a:close/>
                </a:path>
                <a:path w="386079" h="438150">
                  <a:moveTo>
                    <a:pt x="164541" y="45770"/>
                  </a:moveTo>
                  <a:lnTo>
                    <a:pt x="175018" y="35915"/>
                  </a:lnTo>
                </a:path>
                <a:path w="386079" h="438150">
                  <a:moveTo>
                    <a:pt x="166814" y="47815"/>
                  </a:moveTo>
                  <a:lnTo>
                    <a:pt x="175856" y="39204"/>
                  </a:lnTo>
                </a:path>
                <a:path w="386079" h="438150">
                  <a:moveTo>
                    <a:pt x="168262" y="29540"/>
                  </a:moveTo>
                  <a:lnTo>
                    <a:pt x="164541" y="31203"/>
                  </a:lnTo>
                  <a:lnTo>
                    <a:pt x="162102" y="34886"/>
                  </a:lnTo>
                  <a:lnTo>
                    <a:pt x="162102" y="39204"/>
                  </a:lnTo>
                  <a:lnTo>
                    <a:pt x="162102" y="41656"/>
                  </a:lnTo>
                  <a:lnTo>
                    <a:pt x="163118" y="44119"/>
                  </a:lnTo>
                  <a:lnTo>
                    <a:pt x="164541" y="45961"/>
                  </a:lnTo>
                </a:path>
                <a:path w="386079" h="438150">
                  <a:moveTo>
                    <a:pt x="165976" y="44742"/>
                  </a:moveTo>
                  <a:lnTo>
                    <a:pt x="166611" y="45351"/>
                  </a:lnTo>
                  <a:lnTo>
                    <a:pt x="167220" y="46177"/>
                  </a:lnTo>
                  <a:lnTo>
                    <a:pt x="168046" y="46583"/>
                  </a:lnTo>
                </a:path>
                <a:path w="386079" h="438150">
                  <a:moveTo>
                    <a:pt x="166611" y="47815"/>
                  </a:moveTo>
                  <a:lnTo>
                    <a:pt x="167424" y="48425"/>
                  </a:lnTo>
                  <a:lnTo>
                    <a:pt x="168046" y="48844"/>
                  </a:lnTo>
                  <a:lnTo>
                    <a:pt x="169075" y="49047"/>
                  </a:lnTo>
                </a:path>
                <a:path w="386079" h="438150">
                  <a:moveTo>
                    <a:pt x="188975" y="49453"/>
                  </a:moveTo>
                  <a:lnTo>
                    <a:pt x="194513" y="49453"/>
                  </a:lnTo>
                  <a:lnTo>
                    <a:pt x="198818" y="44742"/>
                  </a:lnTo>
                  <a:lnTo>
                    <a:pt x="198818" y="38989"/>
                  </a:lnTo>
                  <a:lnTo>
                    <a:pt x="198818" y="33248"/>
                  </a:lnTo>
                  <a:lnTo>
                    <a:pt x="194513" y="28524"/>
                  </a:lnTo>
                  <a:lnTo>
                    <a:pt x="188975" y="28524"/>
                  </a:lnTo>
                  <a:lnTo>
                    <a:pt x="183641" y="28524"/>
                  </a:lnTo>
                  <a:lnTo>
                    <a:pt x="179323" y="33248"/>
                  </a:lnTo>
                  <a:lnTo>
                    <a:pt x="179323" y="38989"/>
                  </a:lnTo>
                  <a:lnTo>
                    <a:pt x="179323" y="44742"/>
                  </a:lnTo>
                  <a:lnTo>
                    <a:pt x="183641" y="49453"/>
                  </a:lnTo>
                  <a:lnTo>
                    <a:pt x="188975" y="49453"/>
                  </a:lnTo>
                  <a:close/>
                </a:path>
                <a:path w="386079" h="438150">
                  <a:moveTo>
                    <a:pt x="187528" y="45554"/>
                  </a:moveTo>
                  <a:lnTo>
                    <a:pt x="197802" y="35712"/>
                  </a:lnTo>
                </a:path>
                <a:path w="386079" h="438150">
                  <a:moveTo>
                    <a:pt x="189788" y="47612"/>
                  </a:moveTo>
                  <a:lnTo>
                    <a:pt x="198615" y="39204"/>
                  </a:lnTo>
                </a:path>
                <a:path w="386079" h="438150">
                  <a:moveTo>
                    <a:pt x="191020" y="29349"/>
                  </a:moveTo>
                  <a:lnTo>
                    <a:pt x="187528" y="30988"/>
                  </a:lnTo>
                  <a:lnTo>
                    <a:pt x="185064" y="34683"/>
                  </a:lnTo>
                  <a:lnTo>
                    <a:pt x="185064" y="38989"/>
                  </a:lnTo>
                  <a:lnTo>
                    <a:pt x="185064" y="41452"/>
                  </a:lnTo>
                  <a:lnTo>
                    <a:pt x="185902" y="43916"/>
                  </a:lnTo>
                  <a:lnTo>
                    <a:pt x="187528" y="45770"/>
                  </a:lnTo>
                </a:path>
                <a:path w="386079" h="438150">
                  <a:moveTo>
                    <a:pt x="188975" y="44538"/>
                  </a:moveTo>
                  <a:lnTo>
                    <a:pt x="189395" y="45351"/>
                  </a:lnTo>
                  <a:lnTo>
                    <a:pt x="190195" y="45961"/>
                  </a:lnTo>
                  <a:lnTo>
                    <a:pt x="191020" y="46393"/>
                  </a:lnTo>
                </a:path>
                <a:path w="386079" h="438150">
                  <a:moveTo>
                    <a:pt x="189585" y="47612"/>
                  </a:moveTo>
                  <a:lnTo>
                    <a:pt x="190195" y="48221"/>
                  </a:lnTo>
                  <a:lnTo>
                    <a:pt x="191020" y="48641"/>
                  </a:lnTo>
                  <a:lnTo>
                    <a:pt x="191858" y="48844"/>
                  </a:lnTo>
                </a:path>
                <a:path w="386079" h="438150">
                  <a:moveTo>
                    <a:pt x="212166" y="49263"/>
                  </a:moveTo>
                  <a:lnTo>
                    <a:pt x="217487" y="49263"/>
                  </a:lnTo>
                  <a:lnTo>
                    <a:pt x="222021" y="44538"/>
                  </a:lnTo>
                  <a:lnTo>
                    <a:pt x="222021" y="38785"/>
                  </a:lnTo>
                  <a:lnTo>
                    <a:pt x="222021" y="33045"/>
                  </a:lnTo>
                  <a:lnTo>
                    <a:pt x="217487" y="28524"/>
                  </a:lnTo>
                  <a:lnTo>
                    <a:pt x="212166" y="28524"/>
                  </a:lnTo>
                  <a:lnTo>
                    <a:pt x="206628" y="28524"/>
                  </a:lnTo>
                  <a:lnTo>
                    <a:pt x="202095" y="33045"/>
                  </a:lnTo>
                  <a:lnTo>
                    <a:pt x="202095" y="38785"/>
                  </a:lnTo>
                  <a:lnTo>
                    <a:pt x="202095" y="44538"/>
                  </a:lnTo>
                  <a:lnTo>
                    <a:pt x="206628" y="49263"/>
                  </a:lnTo>
                  <a:lnTo>
                    <a:pt x="212166" y="49263"/>
                  </a:lnTo>
                  <a:close/>
                </a:path>
                <a:path w="386079" h="438150">
                  <a:moveTo>
                    <a:pt x="210515" y="45351"/>
                  </a:moveTo>
                  <a:lnTo>
                    <a:pt x="220992" y="35509"/>
                  </a:lnTo>
                </a:path>
                <a:path w="386079" h="438150">
                  <a:moveTo>
                    <a:pt x="212763" y="47409"/>
                  </a:moveTo>
                  <a:lnTo>
                    <a:pt x="221805" y="38989"/>
                  </a:lnTo>
                </a:path>
                <a:path w="386079" h="438150">
                  <a:moveTo>
                    <a:pt x="214198" y="29349"/>
                  </a:moveTo>
                  <a:lnTo>
                    <a:pt x="210515" y="30784"/>
                  </a:lnTo>
                  <a:lnTo>
                    <a:pt x="208051" y="34480"/>
                  </a:lnTo>
                  <a:lnTo>
                    <a:pt x="208051" y="38785"/>
                  </a:lnTo>
                  <a:lnTo>
                    <a:pt x="208051" y="41452"/>
                  </a:lnTo>
                  <a:lnTo>
                    <a:pt x="209080" y="43713"/>
                  </a:lnTo>
                  <a:lnTo>
                    <a:pt x="210515" y="45554"/>
                  </a:lnTo>
                </a:path>
                <a:path w="386079" h="438150">
                  <a:moveTo>
                    <a:pt x="211950" y="44323"/>
                  </a:moveTo>
                  <a:lnTo>
                    <a:pt x="212559" y="45148"/>
                  </a:lnTo>
                  <a:lnTo>
                    <a:pt x="213182" y="45770"/>
                  </a:lnTo>
                  <a:lnTo>
                    <a:pt x="214007" y="46393"/>
                  </a:lnTo>
                </a:path>
                <a:path w="386079" h="438150">
                  <a:moveTo>
                    <a:pt x="212559" y="47612"/>
                  </a:moveTo>
                  <a:lnTo>
                    <a:pt x="213398" y="48018"/>
                  </a:lnTo>
                  <a:lnTo>
                    <a:pt x="214198" y="48425"/>
                  </a:lnTo>
                  <a:lnTo>
                    <a:pt x="215036" y="48641"/>
                  </a:lnTo>
                </a:path>
                <a:path w="386079" h="438150">
                  <a:moveTo>
                    <a:pt x="235140" y="49047"/>
                  </a:moveTo>
                  <a:lnTo>
                    <a:pt x="240474" y="49047"/>
                  </a:lnTo>
                  <a:lnTo>
                    <a:pt x="244995" y="44323"/>
                  </a:lnTo>
                  <a:lnTo>
                    <a:pt x="244995" y="38582"/>
                  </a:lnTo>
                  <a:lnTo>
                    <a:pt x="244995" y="32842"/>
                  </a:lnTo>
                  <a:lnTo>
                    <a:pt x="240474" y="28333"/>
                  </a:lnTo>
                  <a:lnTo>
                    <a:pt x="235140" y="28333"/>
                  </a:lnTo>
                  <a:lnTo>
                    <a:pt x="229590" y="28333"/>
                  </a:lnTo>
                  <a:lnTo>
                    <a:pt x="225094" y="32842"/>
                  </a:lnTo>
                  <a:lnTo>
                    <a:pt x="225094" y="38582"/>
                  </a:lnTo>
                  <a:lnTo>
                    <a:pt x="225094" y="44323"/>
                  </a:lnTo>
                  <a:lnTo>
                    <a:pt x="229590" y="49047"/>
                  </a:lnTo>
                  <a:lnTo>
                    <a:pt x="235140" y="49047"/>
                  </a:lnTo>
                  <a:close/>
                </a:path>
                <a:path w="386079" h="438150">
                  <a:moveTo>
                    <a:pt x="233502" y="45351"/>
                  </a:moveTo>
                  <a:lnTo>
                    <a:pt x="243966" y="35509"/>
                  </a:lnTo>
                </a:path>
                <a:path w="386079" h="438150">
                  <a:moveTo>
                    <a:pt x="235965" y="47193"/>
                  </a:moveTo>
                  <a:lnTo>
                    <a:pt x="244779" y="38785"/>
                  </a:lnTo>
                </a:path>
                <a:path w="386079" h="438150">
                  <a:moveTo>
                    <a:pt x="237185" y="29146"/>
                  </a:moveTo>
                  <a:lnTo>
                    <a:pt x="233502" y="30581"/>
                  </a:lnTo>
                  <a:lnTo>
                    <a:pt x="231051" y="34277"/>
                  </a:lnTo>
                  <a:lnTo>
                    <a:pt x="231051" y="38582"/>
                  </a:lnTo>
                  <a:lnTo>
                    <a:pt x="231051" y="41249"/>
                  </a:lnTo>
                  <a:lnTo>
                    <a:pt x="231863" y="43510"/>
                  </a:lnTo>
                  <a:lnTo>
                    <a:pt x="233502" y="45351"/>
                  </a:lnTo>
                </a:path>
                <a:path w="386079" h="438150">
                  <a:moveTo>
                    <a:pt x="234937" y="44119"/>
                  </a:moveTo>
                  <a:lnTo>
                    <a:pt x="235534" y="44932"/>
                  </a:lnTo>
                  <a:lnTo>
                    <a:pt x="236181" y="45554"/>
                  </a:lnTo>
                  <a:lnTo>
                    <a:pt x="236969" y="46177"/>
                  </a:lnTo>
                </a:path>
                <a:path w="386079" h="438150">
                  <a:moveTo>
                    <a:pt x="235534" y="47409"/>
                  </a:moveTo>
                  <a:lnTo>
                    <a:pt x="236372" y="47815"/>
                  </a:lnTo>
                  <a:lnTo>
                    <a:pt x="237185" y="48221"/>
                  </a:lnTo>
                  <a:lnTo>
                    <a:pt x="238010" y="48641"/>
                  </a:lnTo>
                </a:path>
                <a:path w="386079" h="438150">
                  <a:moveTo>
                    <a:pt x="258127" y="48844"/>
                  </a:moveTo>
                  <a:lnTo>
                    <a:pt x="263651" y="48844"/>
                  </a:lnTo>
                  <a:lnTo>
                    <a:pt x="267982" y="44323"/>
                  </a:lnTo>
                  <a:lnTo>
                    <a:pt x="267982" y="38582"/>
                  </a:lnTo>
                  <a:lnTo>
                    <a:pt x="267982" y="32842"/>
                  </a:lnTo>
                  <a:lnTo>
                    <a:pt x="263651" y="28117"/>
                  </a:lnTo>
                  <a:lnTo>
                    <a:pt x="258127" y="28117"/>
                  </a:lnTo>
                  <a:lnTo>
                    <a:pt x="252577" y="28117"/>
                  </a:lnTo>
                  <a:lnTo>
                    <a:pt x="248272" y="32842"/>
                  </a:lnTo>
                  <a:lnTo>
                    <a:pt x="248272" y="38582"/>
                  </a:lnTo>
                  <a:lnTo>
                    <a:pt x="248272" y="44323"/>
                  </a:lnTo>
                  <a:lnTo>
                    <a:pt x="252577" y="48844"/>
                  </a:lnTo>
                  <a:lnTo>
                    <a:pt x="258127" y="48844"/>
                  </a:lnTo>
                  <a:close/>
                </a:path>
                <a:path w="386079" h="438150">
                  <a:moveTo>
                    <a:pt x="256463" y="45148"/>
                  </a:moveTo>
                  <a:lnTo>
                    <a:pt x="266941" y="35293"/>
                  </a:lnTo>
                </a:path>
                <a:path w="386079" h="438150">
                  <a:moveTo>
                    <a:pt x="258724" y="47193"/>
                  </a:moveTo>
                  <a:lnTo>
                    <a:pt x="267766" y="38582"/>
                  </a:lnTo>
                </a:path>
                <a:path w="386079" h="438150">
                  <a:moveTo>
                    <a:pt x="260172" y="28930"/>
                  </a:moveTo>
                  <a:lnTo>
                    <a:pt x="256463" y="30581"/>
                  </a:lnTo>
                  <a:lnTo>
                    <a:pt x="254012" y="34277"/>
                  </a:lnTo>
                  <a:lnTo>
                    <a:pt x="254012" y="38582"/>
                  </a:lnTo>
                  <a:lnTo>
                    <a:pt x="254012" y="41046"/>
                  </a:lnTo>
                  <a:lnTo>
                    <a:pt x="255041" y="43510"/>
                  </a:lnTo>
                  <a:lnTo>
                    <a:pt x="256463" y="45351"/>
                  </a:lnTo>
                </a:path>
                <a:path w="386079" h="438150">
                  <a:moveTo>
                    <a:pt x="257924" y="44119"/>
                  </a:moveTo>
                  <a:lnTo>
                    <a:pt x="258546" y="44742"/>
                  </a:lnTo>
                  <a:lnTo>
                    <a:pt x="259156" y="45554"/>
                  </a:lnTo>
                  <a:lnTo>
                    <a:pt x="259968" y="45961"/>
                  </a:lnTo>
                </a:path>
                <a:path w="386079" h="438150">
                  <a:moveTo>
                    <a:pt x="258546" y="47193"/>
                  </a:moveTo>
                  <a:lnTo>
                    <a:pt x="259346" y="47815"/>
                  </a:lnTo>
                  <a:lnTo>
                    <a:pt x="260172" y="48221"/>
                  </a:lnTo>
                  <a:lnTo>
                    <a:pt x="260984" y="48425"/>
                  </a:lnTo>
                </a:path>
                <a:path w="386079" h="438150">
                  <a:moveTo>
                    <a:pt x="281101" y="48844"/>
                  </a:moveTo>
                  <a:lnTo>
                    <a:pt x="286435" y="48844"/>
                  </a:lnTo>
                  <a:lnTo>
                    <a:pt x="290944" y="44119"/>
                  </a:lnTo>
                  <a:lnTo>
                    <a:pt x="290944" y="38379"/>
                  </a:lnTo>
                  <a:lnTo>
                    <a:pt x="290944" y="32639"/>
                  </a:lnTo>
                  <a:lnTo>
                    <a:pt x="286435" y="27901"/>
                  </a:lnTo>
                  <a:lnTo>
                    <a:pt x="281101" y="27901"/>
                  </a:lnTo>
                  <a:lnTo>
                    <a:pt x="275551" y="27901"/>
                  </a:lnTo>
                  <a:lnTo>
                    <a:pt x="271259" y="32639"/>
                  </a:lnTo>
                  <a:lnTo>
                    <a:pt x="271259" y="38379"/>
                  </a:lnTo>
                  <a:lnTo>
                    <a:pt x="271259" y="44119"/>
                  </a:lnTo>
                  <a:lnTo>
                    <a:pt x="275551" y="48844"/>
                  </a:lnTo>
                  <a:lnTo>
                    <a:pt x="281101" y="48844"/>
                  </a:lnTo>
                  <a:close/>
                </a:path>
                <a:path w="386079" h="438150">
                  <a:moveTo>
                    <a:pt x="279679" y="44932"/>
                  </a:moveTo>
                  <a:lnTo>
                    <a:pt x="289915" y="35090"/>
                  </a:lnTo>
                </a:path>
                <a:path w="386079" h="438150">
                  <a:moveTo>
                    <a:pt x="281901" y="46990"/>
                  </a:moveTo>
                  <a:lnTo>
                    <a:pt x="290753" y="38582"/>
                  </a:lnTo>
                </a:path>
                <a:path w="386079" h="438150">
                  <a:moveTo>
                    <a:pt x="283159" y="28740"/>
                  </a:moveTo>
                  <a:lnTo>
                    <a:pt x="279679" y="30365"/>
                  </a:lnTo>
                  <a:lnTo>
                    <a:pt x="277190" y="34061"/>
                  </a:lnTo>
                  <a:lnTo>
                    <a:pt x="277190" y="38379"/>
                  </a:lnTo>
                  <a:lnTo>
                    <a:pt x="277190" y="41046"/>
                  </a:lnTo>
                  <a:lnTo>
                    <a:pt x="278041" y="43307"/>
                  </a:lnTo>
                  <a:lnTo>
                    <a:pt x="279438" y="45148"/>
                  </a:lnTo>
                </a:path>
                <a:path w="386079" h="438150">
                  <a:moveTo>
                    <a:pt x="280885" y="43916"/>
                  </a:moveTo>
                  <a:lnTo>
                    <a:pt x="281508" y="44742"/>
                  </a:lnTo>
                  <a:lnTo>
                    <a:pt x="282346" y="45351"/>
                  </a:lnTo>
                  <a:lnTo>
                    <a:pt x="282930" y="45770"/>
                  </a:lnTo>
                </a:path>
                <a:path w="386079" h="438150">
                  <a:moveTo>
                    <a:pt x="281508" y="46990"/>
                  </a:moveTo>
                  <a:lnTo>
                    <a:pt x="282346" y="47612"/>
                  </a:lnTo>
                  <a:lnTo>
                    <a:pt x="283159" y="48018"/>
                  </a:lnTo>
                  <a:lnTo>
                    <a:pt x="283971" y="48221"/>
                  </a:lnTo>
                </a:path>
                <a:path w="386079" h="438150">
                  <a:moveTo>
                    <a:pt x="97040" y="50076"/>
                  </a:moveTo>
                  <a:lnTo>
                    <a:pt x="102577" y="50076"/>
                  </a:lnTo>
                  <a:lnTo>
                    <a:pt x="106883" y="45351"/>
                  </a:lnTo>
                  <a:lnTo>
                    <a:pt x="106883" y="39611"/>
                  </a:lnTo>
                  <a:lnTo>
                    <a:pt x="106883" y="33858"/>
                  </a:lnTo>
                  <a:lnTo>
                    <a:pt x="102577" y="29146"/>
                  </a:lnTo>
                  <a:lnTo>
                    <a:pt x="97040" y="29146"/>
                  </a:lnTo>
                  <a:lnTo>
                    <a:pt x="91503" y="29146"/>
                  </a:lnTo>
                  <a:lnTo>
                    <a:pt x="87185" y="33858"/>
                  </a:lnTo>
                  <a:lnTo>
                    <a:pt x="87185" y="39611"/>
                  </a:lnTo>
                  <a:lnTo>
                    <a:pt x="87185" y="45351"/>
                  </a:lnTo>
                  <a:lnTo>
                    <a:pt x="91503" y="50076"/>
                  </a:lnTo>
                  <a:lnTo>
                    <a:pt x="97040" y="50076"/>
                  </a:lnTo>
                  <a:close/>
                </a:path>
                <a:path w="386079" h="438150">
                  <a:moveTo>
                    <a:pt x="120027" y="49860"/>
                  </a:moveTo>
                  <a:lnTo>
                    <a:pt x="125577" y="49860"/>
                  </a:lnTo>
                  <a:lnTo>
                    <a:pt x="129870" y="45148"/>
                  </a:lnTo>
                  <a:lnTo>
                    <a:pt x="129870" y="39408"/>
                  </a:lnTo>
                  <a:lnTo>
                    <a:pt x="129870" y="33667"/>
                  </a:lnTo>
                  <a:lnTo>
                    <a:pt x="125577" y="29146"/>
                  </a:lnTo>
                  <a:lnTo>
                    <a:pt x="120027" y="29146"/>
                  </a:lnTo>
                  <a:lnTo>
                    <a:pt x="114490" y="29146"/>
                  </a:lnTo>
                  <a:lnTo>
                    <a:pt x="110185" y="33667"/>
                  </a:lnTo>
                  <a:lnTo>
                    <a:pt x="110185" y="39408"/>
                  </a:lnTo>
                  <a:lnTo>
                    <a:pt x="110185" y="45148"/>
                  </a:lnTo>
                  <a:lnTo>
                    <a:pt x="114490" y="49860"/>
                  </a:lnTo>
                  <a:lnTo>
                    <a:pt x="120027" y="49860"/>
                  </a:lnTo>
                  <a:close/>
                </a:path>
                <a:path w="386079" h="438150">
                  <a:moveTo>
                    <a:pt x="143014" y="49657"/>
                  </a:moveTo>
                  <a:lnTo>
                    <a:pt x="148551" y="49657"/>
                  </a:lnTo>
                  <a:lnTo>
                    <a:pt x="153073" y="44932"/>
                  </a:lnTo>
                  <a:lnTo>
                    <a:pt x="153073" y="39204"/>
                  </a:lnTo>
                  <a:lnTo>
                    <a:pt x="153073" y="33451"/>
                  </a:lnTo>
                  <a:lnTo>
                    <a:pt x="148551" y="28930"/>
                  </a:lnTo>
                  <a:lnTo>
                    <a:pt x="143014" y="28930"/>
                  </a:lnTo>
                  <a:lnTo>
                    <a:pt x="137667" y="28930"/>
                  </a:lnTo>
                  <a:lnTo>
                    <a:pt x="133159" y="33451"/>
                  </a:lnTo>
                  <a:lnTo>
                    <a:pt x="133159" y="39204"/>
                  </a:lnTo>
                  <a:lnTo>
                    <a:pt x="133159" y="44932"/>
                  </a:lnTo>
                  <a:lnTo>
                    <a:pt x="137667" y="49657"/>
                  </a:lnTo>
                  <a:lnTo>
                    <a:pt x="143014" y="49657"/>
                  </a:lnTo>
                  <a:close/>
                </a:path>
                <a:path w="386079" h="438150">
                  <a:moveTo>
                    <a:pt x="165976" y="49453"/>
                  </a:moveTo>
                  <a:lnTo>
                    <a:pt x="171538" y="49453"/>
                  </a:lnTo>
                  <a:lnTo>
                    <a:pt x="175856" y="44932"/>
                  </a:lnTo>
                  <a:lnTo>
                    <a:pt x="175856" y="39204"/>
                  </a:lnTo>
                  <a:lnTo>
                    <a:pt x="175856" y="33451"/>
                  </a:lnTo>
                  <a:lnTo>
                    <a:pt x="171538" y="28740"/>
                  </a:lnTo>
                  <a:lnTo>
                    <a:pt x="165976" y="28740"/>
                  </a:lnTo>
                  <a:lnTo>
                    <a:pt x="160667" y="28740"/>
                  </a:lnTo>
                  <a:lnTo>
                    <a:pt x="156336" y="33451"/>
                  </a:lnTo>
                  <a:lnTo>
                    <a:pt x="156336" y="39204"/>
                  </a:lnTo>
                  <a:lnTo>
                    <a:pt x="156336" y="44932"/>
                  </a:lnTo>
                  <a:lnTo>
                    <a:pt x="160667" y="49453"/>
                  </a:lnTo>
                  <a:lnTo>
                    <a:pt x="165976" y="49453"/>
                  </a:lnTo>
                  <a:close/>
                </a:path>
                <a:path w="386079" h="438150">
                  <a:moveTo>
                    <a:pt x="188975" y="49453"/>
                  </a:moveTo>
                  <a:lnTo>
                    <a:pt x="194513" y="49453"/>
                  </a:lnTo>
                  <a:lnTo>
                    <a:pt x="198818" y="44742"/>
                  </a:lnTo>
                  <a:lnTo>
                    <a:pt x="198818" y="38989"/>
                  </a:lnTo>
                  <a:lnTo>
                    <a:pt x="198818" y="33248"/>
                  </a:lnTo>
                  <a:lnTo>
                    <a:pt x="194513" y="28524"/>
                  </a:lnTo>
                  <a:lnTo>
                    <a:pt x="188975" y="28524"/>
                  </a:lnTo>
                  <a:lnTo>
                    <a:pt x="183641" y="28524"/>
                  </a:lnTo>
                  <a:lnTo>
                    <a:pt x="179323" y="33248"/>
                  </a:lnTo>
                  <a:lnTo>
                    <a:pt x="179323" y="38989"/>
                  </a:lnTo>
                  <a:lnTo>
                    <a:pt x="179323" y="44742"/>
                  </a:lnTo>
                  <a:lnTo>
                    <a:pt x="183641" y="49453"/>
                  </a:lnTo>
                  <a:lnTo>
                    <a:pt x="188975" y="49453"/>
                  </a:lnTo>
                  <a:close/>
                </a:path>
                <a:path w="386079" h="438150">
                  <a:moveTo>
                    <a:pt x="212166" y="49263"/>
                  </a:moveTo>
                  <a:lnTo>
                    <a:pt x="217487" y="49263"/>
                  </a:lnTo>
                  <a:lnTo>
                    <a:pt x="222021" y="44538"/>
                  </a:lnTo>
                  <a:lnTo>
                    <a:pt x="222021" y="38785"/>
                  </a:lnTo>
                  <a:lnTo>
                    <a:pt x="222021" y="33045"/>
                  </a:lnTo>
                  <a:lnTo>
                    <a:pt x="217487" y="28524"/>
                  </a:lnTo>
                  <a:lnTo>
                    <a:pt x="212166" y="28524"/>
                  </a:lnTo>
                  <a:lnTo>
                    <a:pt x="206628" y="28524"/>
                  </a:lnTo>
                  <a:lnTo>
                    <a:pt x="202095" y="33045"/>
                  </a:lnTo>
                  <a:lnTo>
                    <a:pt x="202095" y="38785"/>
                  </a:lnTo>
                  <a:lnTo>
                    <a:pt x="202095" y="44538"/>
                  </a:lnTo>
                  <a:lnTo>
                    <a:pt x="206628" y="49263"/>
                  </a:lnTo>
                  <a:lnTo>
                    <a:pt x="212166" y="49263"/>
                  </a:lnTo>
                  <a:close/>
                </a:path>
                <a:path w="386079" h="438150">
                  <a:moveTo>
                    <a:pt x="235140" y="49047"/>
                  </a:moveTo>
                  <a:lnTo>
                    <a:pt x="240474" y="49047"/>
                  </a:lnTo>
                  <a:lnTo>
                    <a:pt x="244995" y="44323"/>
                  </a:lnTo>
                  <a:lnTo>
                    <a:pt x="244995" y="38582"/>
                  </a:lnTo>
                  <a:lnTo>
                    <a:pt x="244995" y="32842"/>
                  </a:lnTo>
                  <a:lnTo>
                    <a:pt x="240474" y="28333"/>
                  </a:lnTo>
                  <a:lnTo>
                    <a:pt x="235140" y="28333"/>
                  </a:lnTo>
                  <a:lnTo>
                    <a:pt x="229590" y="28333"/>
                  </a:lnTo>
                  <a:lnTo>
                    <a:pt x="225094" y="32842"/>
                  </a:lnTo>
                  <a:lnTo>
                    <a:pt x="225094" y="38582"/>
                  </a:lnTo>
                  <a:lnTo>
                    <a:pt x="225094" y="44323"/>
                  </a:lnTo>
                  <a:lnTo>
                    <a:pt x="229590" y="49047"/>
                  </a:lnTo>
                  <a:lnTo>
                    <a:pt x="235140" y="49047"/>
                  </a:lnTo>
                  <a:close/>
                </a:path>
                <a:path w="386079" h="438150">
                  <a:moveTo>
                    <a:pt x="258127" y="48844"/>
                  </a:moveTo>
                  <a:lnTo>
                    <a:pt x="263651" y="48844"/>
                  </a:lnTo>
                  <a:lnTo>
                    <a:pt x="267982" y="44323"/>
                  </a:lnTo>
                  <a:lnTo>
                    <a:pt x="267982" y="38582"/>
                  </a:lnTo>
                  <a:lnTo>
                    <a:pt x="267982" y="32842"/>
                  </a:lnTo>
                  <a:lnTo>
                    <a:pt x="263651" y="28117"/>
                  </a:lnTo>
                  <a:lnTo>
                    <a:pt x="258127" y="28117"/>
                  </a:lnTo>
                  <a:lnTo>
                    <a:pt x="252577" y="28117"/>
                  </a:lnTo>
                  <a:lnTo>
                    <a:pt x="248272" y="32842"/>
                  </a:lnTo>
                  <a:lnTo>
                    <a:pt x="248272" y="38582"/>
                  </a:lnTo>
                  <a:lnTo>
                    <a:pt x="248272" y="44323"/>
                  </a:lnTo>
                  <a:lnTo>
                    <a:pt x="252577" y="48844"/>
                  </a:lnTo>
                  <a:lnTo>
                    <a:pt x="258127" y="48844"/>
                  </a:lnTo>
                  <a:close/>
                </a:path>
                <a:path w="386079" h="438150">
                  <a:moveTo>
                    <a:pt x="281101" y="48844"/>
                  </a:moveTo>
                  <a:lnTo>
                    <a:pt x="286435" y="48844"/>
                  </a:lnTo>
                  <a:lnTo>
                    <a:pt x="290944" y="44119"/>
                  </a:lnTo>
                  <a:lnTo>
                    <a:pt x="290944" y="38379"/>
                  </a:lnTo>
                  <a:lnTo>
                    <a:pt x="290944" y="32639"/>
                  </a:lnTo>
                  <a:lnTo>
                    <a:pt x="286435" y="27901"/>
                  </a:lnTo>
                  <a:lnTo>
                    <a:pt x="281101" y="27901"/>
                  </a:lnTo>
                  <a:lnTo>
                    <a:pt x="275551" y="27901"/>
                  </a:lnTo>
                  <a:lnTo>
                    <a:pt x="271259" y="32639"/>
                  </a:lnTo>
                  <a:lnTo>
                    <a:pt x="271259" y="38379"/>
                  </a:lnTo>
                  <a:lnTo>
                    <a:pt x="271259" y="44119"/>
                  </a:lnTo>
                  <a:lnTo>
                    <a:pt x="275551" y="48844"/>
                  </a:lnTo>
                  <a:lnTo>
                    <a:pt x="281101" y="48844"/>
                  </a:lnTo>
                  <a:close/>
                </a:path>
                <a:path w="386079" h="438150">
                  <a:moveTo>
                    <a:pt x="304088" y="48641"/>
                  </a:moveTo>
                  <a:lnTo>
                    <a:pt x="309625" y="48641"/>
                  </a:lnTo>
                  <a:lnTo>
                    <a:pt x="313931" y="43916"/>
                  </a:lnTo>
                  <a:lnTo>
                    <a:pt x="313931" y="38176"/>
                  </a:lnTo>
                  <a:lnTo>
                    <a:pt x="313931" y="32423"/>
                  </a:lnTo>
                  <a:lnTo>
                    <a:pt x="309625" y="27901"/>
                  </a:lnTo>
                  <a:lnTo>
                    <a:pt x="304088" y="27901"/>
                  </a:lnTo>
                  <a:lnTo>
                    <a:pt x="298754" y="27901"/>
                  </a:lnTo>
                  <a:lnTo>
                    <a:pt x="294220" y="32423"/>
                  </a:lnTo>
                  <a:lnTo>
                    <a:pt x="294220" y="38176"/>
                  </a:lnTo>
                  <a:lnTo>
                    <a:pt x="294220" y="43916"/>
                  </a:lnTo>
                  <a:lnTo>
                    <a:pt x="298754" y="48641"/>
                  </a:lnTo>
                  <a:lnTo>
                    <a:pt x="304088" y="48641"/>
                  </a:lnTo>
                  <a:close/>
                </a:path>
                <a:path w="386079" h="438150">
                  <a:moveTo>
                    <a:pt x="302653" y="44742"/>
                  </a:moveTo>
                  <a:lnTo>
                    <a:pt x="312902" y="34886"/>
                  </a:lnTo>
                </a:path>
                <a:path w="386079" h="438150">
                  <a:moveTo>
                    <a:pt x="304914" y="46786"/>
                  </a:moveTo>
                  <a:lnTo>
                    <a:pt x="313728" y="38379"/>
                  </a:lnTo>
                </a:path>
                <a:path w="386079" h="438150">
                  <a:moveTo>
                    <a:pt x="306133" y="28740"/>
                  </a:moveTo>
                  <a:lnTo>
                    <a:pt x="302653" y="30162"/>
                  </a:lnTo>
                  <a:lnTo>
                    <a:pt x="300177" y="33858"/>
                  </a:lnTo>
                  <a:lnTo>
                    <a:pt x="300177" y="38176"/>
                  </a:lnTo>
                  <a:lnTo>
                    <a:pt x="300177" y="40843"/>
                  </a:lnTo>
                  <a:lnTo>
                    <a:pt x="301002" y="43091"/>
                  </a:lnTo>
                  <a:lnTo>
                    <a:pt x="302463" y="44932"/>
                  </a:lnTo>
                </a:path>
                <a:path w="386079" h="438150">
                  <a:moveTo>
                    <a:pt x="303885" y="43713"/>
                  </a:moveTo>
                  <a:lnTo>
                    <a:pt x="304495" y="44538"/>
                  </a:lnTo>
                  <a:lnTo>
                    <a:pt x="305307" y="45148"/>
                  </a:lnTo>
                  <a:lnTo>
                    <a:pt x="306133" y="45770"/>
                  </a:lnTo>
                </a:path>
                <a:path w="386079" h="438150">
                  <a:moveTo>
                    <a:pt x="304685" y="46990"/>
                  </a:moveTo>
                  <a:lnTo>
                    <a:pt x="305307" y="47409"/>
                  </a:lnTo>
                  <a:lnTo>
                    <a:pt x="306133" y="47815"/>
                  </a:lnTo>
                  <a:lnTo>
                    <a:pt x="306958" y="48018"/>
                  </a:lnTo>
                </a:path>
                <a:path w="386079" h="438150">
                  <a:moveTo>
                    <a:pt x="321716" y="388023"/>
                  </a:moveTo>
                  <a:lnTo>
                    <a:pt x="346557" y="383095"/>
                  </a:lnTo>
                  <a:lnTo>
                    <a:pt x="349440" y="382270"/>
                  </a:lnTo>
                  <a:lnTo>
                    <a:pt x="351701" y="380834"/>
                  </a:lnTo>
                  <a:lnTo>
                    <a:pt x="351701" y="376732"/>
                  </a:lnTo>
                </a:path>
                <a:path w="386079" h="438150">
                  <a:moveTo>
                    <a:pt x="310260" y="332524"/>
                  </a:moveTo>
                  <a:lnTo>
                    <a:pt x="324027" y="331584"/>
                  </a:lnTo>
                  <a:lnTo>
                    <a:pt x="325627" y="331304"/>
                  </a:lnTo>
                  <a:lnTo>
                    <a:pt x="326859" y="330593"/>
                  </a:lnTo>
                  <a:lnTo>
                    <a:pt x="326859" y="327990"/>
                  </a:lnTo>
                </a:path>
                <a:path w="386079" h="438150">
                  <a:moveTo>
                    <a:pt x="321716" y="50279"/>
                  </a:moveTo>
                  <a:lnTo>
                    <a:pt x="346354" y="53352"/>
                  </a:lnTo>
                  <a:lnTo>
                    <a:pt x="349211" y="53771"/>
                  </a:lnTo>
                  <a:lnTo>
                    <a:pt x="351701" y="55613"/>
                  </a:lnTo>
                  <a:lnTo>
                    <a:pt x="351701" y="58496"/>
                  </a:lnTo>
                </a:path>
                <a:path w="386079" h="438150">
                  <a:moveTo>
                    <a:pt x="308813" y="106540"/>
                  </a:moveTo>
                  <a:lnTo>
                    <a:pt x="323799" y="107175"/>
                  </a:lnTo>
                  <a:lnTo>
                    <a:pt x="325386" y="107276"/>
                  </a:lnTo>
                  <a:lnTo>
                    <a:pt x="326745" y="108229"/>
                  </a:lnTo>
                  <a:lnTo>
                    <a:pt x="326745" y="109867"/>
                  </a:lnTo>
                </a:path>
                <a:path w="386079" h="438150">
                  <a:moveTo>
                    <a:pt x="0" y="325437"/>
                  </a:moveTo>
                  <a:lnTo>
                    <a:pt x="0" y="374484"/>
                  </a:lnTo>
                  <a:lnTo>
                    <a:pt x="0" y="377139"/>
                  </a:lnTo>
                  <a:lnTo>
                    <a:pt x="2235" y="379399"/>
                  </a:lnTo>
                  <a:lnTo>
                    <a:pt x="5105" y="379399"/>
                  </a:lnTo>
                  <a:lnTo>
                    <a:pt x="28308" y="380022"/>
                  </a:lnTo>
                  <a:lnTo>
                    <a:pt x="321716" y="388023"/>
                  </a:lnTo>
                  <a:lnTo>
                    <a:pt x="324599" y="388023"/>
                  </a:lnTo>
                  <a:lnTo>
                    <a:pt x="326847" y="385762"/>
                  </a:lnTo>
                  <a:lnTo>
                    <a:pt x="326847" y="383095"/>
                  </a:lnTo>
                  <a:lnTo>
                    <a:pt x="326847" y="55410"/>
                  </a:lnTo>
                  <a:lnTo>
                    <a:pt x="326847" y="52539"/>
                  </a:lnTo>
                  <a:lnTo>
                    <a:pt x="324599" y="50279"/>
                  </a:lnTo>
                  <a:lnTo>
                    <a:pt x="321716" y="50279"/>
                  </a:lnTo>
                  <a:lnTo>
                    <a:pt x="5105" y="53352"/>
                  </a:lnTo>
                  <a:lnTo>
                    <a:pt x="2235" y="53352"/>
                  </a:lnTo>
                  <a:lnTo>
                    <a:pt x="0" y="55613"/>
                  </a:lnTo>
                  <a:lnTo>
                    <a:pt x="0" y="58280"/>
                  </a:lnTo>
                  <a:lnTo>
                    <a:pt x="0" y="107111"/>
                  </a:lnTo>
                </a:path>
                <a:path w="386079" h="438150">
                  <a:moveTo>
                    <a:pt x="28308" y="379615"/>
                  </a:moveTo>
                  <a:lnTo>
                    <a:pt x="28308" y="423519"/>
                  </a:lnTo>
                  <a:lnTo>
                    <a:pt x="28308" y="426186"/>
                  </a:lnTo>
                  <a:lnTo>
                    <a:pt x="30556" y="428447"/>
                  </a:lnTo>
                  <a:lnTo>
                    <a:pt x="33426" y="428447"/>
                  </a:lnTo>
                  <a:lnTo>
                    <a:pt x="346354" y="438086"/>
                  </a:lnTo>
                  <a:lnTo>
                    <a:pt x="349211" y="438086"/>
                  </a:lnTo>
                  <a:lnTo>
                    <a:pt x="351701" y="435825"/>
                  </a:lnTo>
                  <a:lnTo>
                    <a:pt x="351701" y="433171"/>
                  </a:lnTo>
                  <a:lnTo>
                    <a:pt x="351701" y="5130"/>
                  </a:lnTo>
                  <a:lnTo>
                    <a:pt x="351701" y="2260"/>
                  </a:lnTo>
                  <a:lnTo>
                    <a:pt x="349211" y="0"/>
                  </a:lnTo>
                  <a:lnTo>
                    <a:pt x="346354" y="0"/>
                  </a:lnTo>
                  <a:lnTo>
                    <a:pt x="33426" y="5130"/>
                  </a:lnTo>
                  <a:lnTo>
                    <a:pt x="30556" y="5130"/>
                  </a:lnTo>
                  <a:lnTo>
                    <a:pt x="28308" y="7391"/>
                  </a:lnTo>
                  <a:lnTo>
                    <a:pt x="28308" y="10274"/>
                  </a:lnTo>
                  <a:lnTo>
                    <a:pt x="28308" y="52743"/>
                  </a:lnTo>
                </a:path>
                <a:path w="386079" h="438150">
                  <a:moveTo>
                    <a:pt x="348589" y="437464"/>
                  </a:moveTo>
                  <a:lnTo>
                    <a:pt x="383285" y="429882"/>
                  </a:lnTo>
                  <a:lnTo>
                    <a:pt x="384733" y="428853"/>
                  </a:lnTo>
                  <a:lnTo>
                    <a:pt x="385546" y="427418"/>
                  </a:lnTo>
                  <a:lnTo>
                    <a:pt x="385546" y="425577"/>
                  </a:lnTo>
                  <a:lnTo>
                    <a:pt x="385546" y="9855"/>
                  </a:lnTo>
                  <a:lnTo>
                    <a:pt x="385546" y="7594"/>
                  </a:lnTo>
                  <a:lnTo>
                    <a:pt x="384111" y="5753"/>
                  </a:lnTo>
                  <a:lnTo>
                    <a:pt x="382041" y="4940"/>
                  </a:lnTo>
                  <a:lnTo>
                    <a:pt x="34635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5" name="object 215"/>
          <p:cNvGrpSpPr/>
          <p:nvPr/>
        </p:nvGrpSpPr>
        <p:grpSpPr>
          <a:xfrm>
            <a:off x="9056917" y="1236625"/>
            <a:ext cx="1005205" cy="622935"/>
            <a:chOff x="4002316" y="1236624"/>
            <a:chExt cx="1005205" cy="622935"/>
          </a:xfrm>
        </p:grpSpPr>
        <p:sp>
          <p:nvSpPr>
            <p:cNvPr id="216" name="object 216"/>
            <p:cNvSpPr/>
            <p:nvPr/>
          </p:nvSpPr>
          <p:spPr>
            <a:xfrm>
              <a:off x="4514138" y="1504619"/>
              <a:ext cx="193040" cy="184150"/>
            </a:xfrm>
            <a:custGeom>
              <a:avLst/>
              <a:gdLst/>
              <a:ahLst/>
              <a:cxnLst/>
              <a:rect l="l" t="t" r="r" b="b"/>
              <a:pathLst>
                <a:path w="193039" h="184150">
                  <a:moveTo>
                    <a:pt x="193014" y="0"/>
                  </a:moveTo>
                  <a:lnTo>
                    <a:pt x="0" y="0"/>
                  </a:lnTo>
                  <a:lnTo>
                    <a:pt x="0" y="183908"/>
                  </a:lnTo>
                  <a:lnTo>
                    <a:pt x="193014" y="183908"/>
                  </a:lnTo>
                  <a:lnTo>
                    <a:pt x="19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514138" y="1504607"/>
              <a:ext cx="193040" cy="184150"/>
            </a:xfrm>
            <a:custGeom>
              <a:avLst/>
              <a:gdLst/>
              <a:ahLst/>
              <a:cxnLst/>
              <a:rect l="l" t="t" r="r" b="b"/>
              <a:pathLst>
                <a:path w="193039" h="184150">
                  <a:moveTo>
                    <a:pt x="193014" y="183921"/>
                  </a:moveTo>
                  <a:lnTo>
                    <a:pt x="0" y="183921"/>
                  </a:lnTo>
                  <a:lnTo>
                    <a:pt x="0" y="0"/>
                  </a:lnTo>
                  <a:lnTo>
                    <a:pt x="193014" y="0"/>
                  </a:lnTo>
                  <a:lnTo>
                    <a:pt x="193014" y="18392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248302" y="1338122"/>
              <a:ext cx="459105" cy="144780"/>
            </a:xfrm>
            <a:custGeom>
              <a:avLst/>
              <a:gdLst/>
              <a:ahLst/>
              <a:cxnLst/>
              <a:rect l="l" t="t" r="r" b="b"/>
              <a:pathLst>
                <a:path w="459104" h="144780">
                  <a:moveTo>
                    <a:pt x="12395" y="111747"/>
                  </a:moveTo>
                  <a:lnTo>
                    <a:pt x="445973" y="111747"/>
                  </a:lnTo>
                  <a:lnTo>
                    <a:pt x="445973" y="144360"/>
                  </a:lnTo>
                  <a:lnTo>
                    <a:pt x="458851" y="144360"/>
                  </a:lnTo>
                  <a:lnTo>
                    <a:pt x="458851" y="0"/>
                  </a:lnTo>
                  <a:lnTo>
                    <a:pt x="0" y="0"/>
                  </a:lnTo>
                  <a:lnTo>
                    <a:pt x="0" y="144360"/>
                  </a:lnTo>
                  <a:lnTo>
                    <a:pt x="12395" y="144360"/>
                  </a:lnTo>
                  <a:lnTo>
                    <a:pt x="12395" y="11174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694275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260697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118864" y="1333715"/>
              <a:ext cx="118110" cy="273050"/>
            </a:xfrm>
            <a:custGeom>
              <a:avLst/>
              <a:gdLst/>
              <a:ahLst/>
              <a:cxnLst/>
              <a:rect l="l" t="t" r="r" b="b"/>
              <a:pathLst>
                <a:path w="118110" h="273050">
                  <a:moveTo>
                    <a:pt x="117944" y="0"/>
                  </a:moveTo>
                  <a:lnTo>
                    <a:pt x="0" y="0"/>
                  </a:lnTo>
                  <a:lnTo>
                    <a:pt x="0" y="272770"/>
                  </a:lnTo>
                  <a:lnTo>
                    <a:pt x="117944" y="272770"/>
                  </a:lnTo>
                  <a:lnTo>
                    <a:pt x="11794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118864" y="1333703"/>
              <a:ext cx="118110" cy="273050"/>
            </a:xfrm>
            <a:custGeom>
              <a:avLst/>
              <a:gdLst/>
              <a:ahLst/>
              <a:cxnLst/>
              <a:rect l="l" t="t" r="r" b="b"/>
              <a:pathLst>
                <a:path w="118110" h="273050">
                  <a:moveTo>
                    <a:pt x="0" y="272783"/>
                  </a:moveTo>
                  <a:lnTo>
                    <a:pt x="117944" y="272783"/>
                  </a:lnTo>
                  <a:lnTo>
                    <a:pt x="117944" y="0"/>
                  </a:lnTo>
                  <a:lnTo>
                    <a:pt x="0" y="0"/>
                  </a:lnTo>
                  <a:lnTo>
                    <a:pt x="0" y="2727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156163" y="1444066"/>
              <a:ext cx="8890" cy="52705"/>
            </a:xfrm>
            <a:custGeom>
              <a:avLst/>
              <a:gdLst/>
              <a:ahLst/>
              <a:cxnLst/>
              <a:rect l="l" t="t" r="r" b="b"/>
              <a:pathLst>
                <a:path w="8889" h="52705">
                  <a:moveTo>
                    <a:pt x="8839" y="8826"/>
                  </a:moveTo>
                  <a:lnTo>
                    <a:pt x="0" y="8826"/>
                  </a:lnTo>
                  <a:lnTo>
                    <a:pt x="0" y="0"/>
                  </a:lnTo>
                  <a:lnTo>
                    <a:pt x="8839" y="0"/>
                  </a:lnTo>
                  <a:lnTo>
                    <a:pt x="8839" y="8826"/>
                  </a:lnTo>
                  <a:close/>
                </a:path>
                <a:path w="8889" h="52705">
                  <a:moveTo>
                    <a:pt x="8839" y="30454"/>
                  </a:moveTo>
                  <a:lnTo>
                    <a:pt x="0" y="30454"/>
                  </a:lnTo>
                  <a:lnTo>
                    <a:pt x="0" y="21602"/>
                  </a:lnTo>
                  <a:lnTo>
                    <a:pt x="8839" y="21602"/>
                  </a:lnTo>
                  <a:lnTo>
                    <a:pt x="8839" y="30454"/>
                  </a:lnTo>
                  <a:close/>
                </a:path>
                <a:path w="8889" h="52705">
                  <a:moveTo>
                    <a:pt x="8839" y="52197"/>
                  </a:moveTo>
                  <a:lnTo>
                    <a:pt x="0" y="52197"/>
                  </a:lnTo>
                  <a:lnTo>
                    <a:pt x="0" y="42837"/>
                  </a:lnTo>
                  <a:lnTo>
                    <a:pt x="8839" y="42837"/>
                  </a:lnTo>
                  <a:lnTo>
                    <a:pt x="8839" y="52197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133913" y="1333702"/>
              <a:ext cx="572770" cy="165100"/>
            </a:xfrm>
            <a:custGeom>
              <a:avLst/>
              <a:gdLst/>
              <a:ahLst/>
              <a:cxnLst/>
              <a:rect l="l" t="t" r="r" b="b"/>
              <a:pathLst>
                <a:path w="572770" h="165100">
                  <a:moveTo>
                    <a:pt x="7962" y="41719"/>
                  </a:moveTo>
                  <a:lnTo>
                    <a:pt x="6692" y="40322"/>
                  </a:lnTo>
                  <a:lnTo>
                    <a:pt x="1765" y="40322"/>
                  </a:lnTo>
                  <a:lnTo>
                    <a:pt x="508" y="41719"/>
                  </a:lnTo>
                  <a:lnTo>
                    <a:pt x="508" y="47904"/>
                  </a:lnTo>
                  <a:lnTo>
                    <a:pt x="6197" y="47904"/>
                  </a:lnTo>
                  <a:lnTo>
                    <a:pt x="6197" y="51816"/>
                  </a:lnTo>
                  <a:lnTo>
                    <a:pt x="5803" y="52324"/>
                  </a:lnTo>
                  <a:lnTo>
                    <a:pt x="4927" y="52717"/>
                  </a:lnTo>
                  <a:lnTo>
                    <a:pt x="3530" y="53213"/>
                  </a:lnTo>
                  <a:lnTo>
                    <a:pt x="1765" y="52717"/>
                  </a:lnTo>
                  <a:lnTo>
                    <a:pt x="1765" y="50063"/>
                  </a:lnTo>
                  <a:lnTo>
                    <a:pt x="0" y="50063"/>
                  </a:lnTo>
                  <a:lnTo>
                    <a:pt x="0" y="54102"/>
                  </a:lnTo>
                  <a:lnTo>
                    <a:pt x="6197" y="54102"/>
                  </a:lnTo>
                  <a:lnTo>
                    <a:pt x="7962" y="53213"/>
                  </a:lnTo>
                  <a:lnTo>
                    <a:pt x="7962" y="46507"/>
                  </a:lnTo>
                  <a:lnTo>
                    <a:pt x="2273" y="47028"/>
                  </a:lnTo>
                  <a:lnTo>
                    <a:pt x="2273" y="42595"/>
                  </a:lnTo>
                  <a:lnTo>
                    <a:pt x="3162" y="42100"/>
                  </a:lnTo>
                  <a:lnTo>
                    <a:pt x="5803" y="42100"/>
                  </a:lnTo>
                  <a:lnTo>
                    <a:pt x="6197" y="42964"/>
                  </a:lnTo>
                  <a:lnTo>
                    <a:pt x="6197" y="44373"/>
                  </a:lnTo>
                  <a:lnTo>
                    <a:pt x="7962" y="44373"/>
                  </a:lnTo>
                  <a:lnTo>
                    <a:pt x="7962" y="41719"/>
                  </a:lnTo>
                  <a:close/>
                </a:path>
                <a:path w="572770" h="165100">
                  <a:moveTo>
                    <a:pt x="8470" y="60286"/>
                  </a:moveTo>
                  <a:lnTo>
                    <a:pt x="7073" y="58902"/>
                  </a:lnTo>
                  <a:lnTo>
                    <a:pt x="2273" y="58902"/>
                  </a:lnTo>
                  <a:lnTo>
                    <a:pt x="508" y="60286"/>
                  </a:lnTo>
                  <a:lnTo>
                    <a:pt x="508" y="66992"/>
                  </a:lnTo>
                  <a:lnTo>
                    <a:pt x="6692" y="66992"/>
                  </a:lnTo>
                  <a:lnTo>
                    <a:pt x="6692" y="70904"/>
                  </a:lnTo>
                  <a:lnTo>
                    <a:pt x="6197" y="71805"/>
                  </a:lnTo>
                  <a:lnTo>
                    <a:pt x="5308" y="71805"/>
                  </a:lnTo>
                  <a:lnTo>
                    <a:pt x="4038" y="72301"/>
                  </a:lnTo>
                  <a:lnTo>
                    <a:pt x="1765" y="72301"/>
                  </a:lnTo>
                  <a:lnTo>
                    <a:pt x="1765" y="69151"/>
                  </a:lnTo>
                  <a:lnTo>
                    <a:pt x="0" y="69151"/>
                  </a:lnTo>
                  <a:lnTo>
                    <a:pt x="0" y="73558"/>
                  </a:lnTo>
                  <a:lnTo>
                    <a:pt x="6692" y="73558"/>
                  </a:lnTo>
                  <a:lnTo>
                    <a:pt x="8470" y="72682"/>
                  </a:lnTo>
                  <a:lnTo>
                    <a:pt x="8470" y="65087"/>
                  </a:lnTo>
                  <a:lnTo>
                    <a:pt x="2273" y="65595"/>
                  </a:lnTo>
                  <a:lnTo>
                    <a:pt x="2273" y="61188"/>
                  </a:lnTo>
                  <a:lnTo>
                    <a:pt x="3162" y="60680"/>
                  </a:lnTo>
                  <a:lnTo>
                    <a:pt x="6197" y="60680"/>
                  </a:lnTo>
                  <a:lnTo>
                    <a:pt x="6692" y="61569"/>
                  </a:lnTo>
                  <a:lnTo>
                    <a:pt x="6692" y="62953"/>
                  </a:lnTo>
                  <a:lnTo>
                    <a:pt x="8470" y="62953"/>
                  </a:lnTo>
                  <a:lnTo>
                    <a:pt x="8470" y="60286"/>
                  </a:lnTo>
                  <a:close/>
                </a:path>
                <a:path w="572770" h="165100">
                  <a:moveTo>
                    <a:pt x="13258" y="40830"/>
                  </a:moveTo>
                  <a:lnTo>
                    <a:pt x="11480" y="40830"/>
                  </a:lnTo>
                  <a:lnTo>
                    <a:pt x="11480" y="54102"/>
                  </a:lnTo>
                  <a:lnTo>
                    <a:pt x="13258" y="54102"/>
                  </a:lnTo>
                  <a:lnTo>
                    <a:pt x="13258" y="40830"/>
                  </a:lnTo>
                  <a:close/>
                </a:path>
                <a:path w="572770" h="165100">
                  <a:moveTo>
                    <a:pt x="18199" y="59778"/>
                  </a:moveTo>
                  <a:lnTo>
                    <a:pt x="11112" y="59778"/>
                  </a:lnTo>
                  <a:lnTo>
                    <a:pt x="11112" y="61569"/>
                  </a:lnTo>
                  <a:lnTo>
                    <a:pt x="16433" y="61569"/>
                  </a:lnTo>
                  <a:lnTo>
                    <a:pt x="12382" y="73190"/>
                  </a:lnTo>
                  <a:lnTo>
                    <a:pt x="14668" y="73190"/>
                  </a:lnTo>
                  <a:lnTo>
                    <a:pt x="18199" y="61569"/>
                  </a:lnTo>
                  <a:lnTo>
                    <a:pt x="18199" y="59778"/>
                  </a:lnTo>
                  <a:close/>
                </a:path>
                <a:path w="572770" h="165100">
                  <a:moveTo>
                    <a:pt x="29705" y="40830"/>
                  </a:moveTo>
                  <a:lnTo>
                    <a:pt x="27038" y="40830"/>
                  </a:lnTo>
                  <a:lnTo>
                    <a:pt x="23507" y="51816"/>
                  </a:lnTo>
                  <a:lnTo>
                    <a:pt x="19964" y="40830"/>
                  </a:lnTo>
                  <a:lnTo>
                    <a:pt x="17310" y="40830"/>
                  </a:lnTo>
                  <a:lnTo>
                    <a:pt x="17310" y="54102"/>
                  </a:lnTo>
                  <a:lnTo>
                    <a:pt x="19088" y="54102"/>
                  </a:lnTo>
                  <a:lnTo>
                    <a:pt x="19088" y="42100"/>
                  </a:lnTo>
                  <a:lnTo>
                    <a:pt x="22631" y="54102"/>
                  </a:lnTo>
                  <a:lnTo>
                    <a:pt x="24396" y="54102"/>
                  </a:lnTo>
                  <a:lnTo>
                    <a:pt x="27940" y="42100"/>
                  </a:lnTo>
                  <a:lnTo>
                    <a:pt x="27940" y="54102"/>
                  </a:lnTo>
                  <a:lnTo>
                    <a:pt x="29705" y="54102"/>
                  </a:lnTo>
                  <a:lnTo>
                    <a:pt x="29705" y="40830"/>
                  </a:lnTo>
                  <a:close/>
                </a:path>
                <a:path w="572770" h="165100">
                  <a:moveTo>
                    <a:pt x="31089" y="67373"/>
                  </a:moveTo>
                  <a:lnTo>
                    <a:pt x="26670" y="67373"/>
                  </a:lnTo>
                  <a:lnTo>
                    <a:pt x="26670" y="68757"/>
                  </a:lnTo>
                  <a:lnTo>
                    <a:pt x="31089" y="68757"/>
                  </a:lnTo>
                  <a:lnTo>
                    <a:pt x="31089" y="67373"/>
                  </a:lnTo>
                  <a:close/>
                </a:path>
                <a:path w="572770" h="165100">
                  <a:moveTo>
                    <a:pt x="42976" y="54102"/>
                  </a:moveTo>
                  <a:lnTo>
                    <a:pt x="39446" y="43535"/>
                  </a:lnTo>
                  <a:lnTo>
                    <a:pt x="39446" y="49161"/>
                  </a:lnTo>
                  <a:lnTo>
                    <a:pt x="37414" y="49161"/>
                  </a:lnTo>
                  <a:lnTo>
                    <a:pt x="35509" y="49161"/>
                  </a:lnTo>
                  <a:lnTo>
                    <a:pt x="37287" y="42100"/>
                  </a:lnTo>
                  <a:lnTo>
                    <a:pt x="37414" y="42100"/>
                  </a:lnTo>
                  <a:lnTo>
                    <a:pt x="37668" y="42100"/>
                  </a:lnTo>
                  <a:lnTo>
                    <a:pt x="39446" y="49161"/>
                  </a:lnTo>
                  <a:lnTo>
                    <a:pt x="39446" y="43535"/>
                  </a:lnTo>
                  <a:lnTo>
                    <a:pt x="38544" y="40830"/>
                  </a:lnTo>
                  <a:lnTo>
                    <a:pt x="37414" y="40830"/>
                  </a:lnTo>
                  <a:lnTo>
                    <a:pt x="36398" y="40830"/>
                  </a:lnTo>
                  <a:lnTo>
                    <a:pt x="32346" y="54102"/>
                  </a:lnTo>
                  <a:lnTo>
                    <a:pt x="34124" y="54102"/>
                  </a:lnTo>
                  <a:lnTo>
                    <a:pt x="35001" y="50939"/>
                  </a:lnTo>
                  <a:lnTo>
                    <a:pt x="37414" y="50939"/>
                  </a:lnTo>
                  <a:lnTo>
                    <a:pt x="39941" y="50939"/>
                  </a:lnTo>
                  <a:lnTo>
                    <a:pt x="41211" y="54102"/>
                  </a:lnTo>
                  <a:lnTo>
                    <a:pt x="42976" y="54102"/>
                  </a:lnTo>
                  <a:close/>
                </a:path>
                <a:path w="572770" h="165100">
                  <a:moveTo>
                    <a:pt x="45250" y="154978"/>
                  </a:moveTo>
                  <a:lnTo>
                    <a:pt x="44361" y="154089"/>
                  </a:lnTo>
                  <a:lnTo>
                    <a:pt x="40830" y="154089"/>
                  </a:lnTo>
                  <a:lnTo>
                    <a:pt x="39446" y="154978"/>
                  </a:lnTo>
                  <a:lnTo>
                    <a:pt x="39446" y="159893"/>
                  </a:lnTo>
                  <a:lnTo>
                    <a:pt x="43865" y="159893"/>
                  </a:lnTo>
                  <a:lnTo>
                    <a:pt x="43865" y="162941"/>
                  </a:lnTo>
                  <a:lnTo>
                    <a:pt x="42976" y="163436"/>
                  </a:lnTo>
                  <a:lnTo>
                    <a:pt x="41211" y="163436"/>
                  </a:lnTo>
                  <a:lnTo>
                    <a:pt x="40309" y="162941"/>
                  </a:lnTo>
                  <a:lnTo>
                    <a:pt x="40309" y="161175"/>
                  </a:lnTo>
                  <a:lnTo>
                    <a:pt x="39446" y="161175"/>
                  </a:lnTo>
                  <a:lnTo>
                    <a:pt x="39052" y="162560"/>
                  </a:lnTo>
                  <a:lnTo>
                    <a:pt x="39052" y="164706"/>
                  </a:lnTo>
                  <a:lnTo>
                    <a:pt x="43865" y="164706"/>
                  </a:lnTo>
                  <a:lnTo>
                    <a:pt x="45250" y="163817"/>
                  </a:lnTo>
                  <a:lnTo>
                    <a:pt x="45250" y="158508"/>
                  </a:lnTo>
                  <a:lnTo>
                    <a:pt x="40830" y="159016"/>
                  </a:lnTo>
                  <a:lnTo>
                    <a:pt x="40830" y="155486"/>
                  </a:lnTo>
                  <a:lnTo>
                    <a:pt x="43484" y="155486"/>
                  </a:lnTo>
                  <a:lnTo>
                    <a:pt x="43865" y="155867"/>
                  </a:lnTo>
                  <a:lnTo>
                    <a:pt x="43865" y="157251"/>
                  </a:lnTo>
                  <a:lnTo>
                    <a:pt x="45250" y="157251"/>
                  </a:lnTo>
                  <a:lnTo>
                    <a:pt x="45250" y="154978"/>
                  </a:lnTo>
                  <a:close/>
                </a:path>
                <a:path w="572770" h="165100">
                  <a:moveTo>
                    <a:pt x="45250" y="134124"/>
                  </a:moveTo>
                  <a:lnTo>
                    <a:pt x="44742" y="132854"/>
                  </a:lnTo>
                  <a:lnTo>
                    <a:pt x="43865" y="132854"/>
                  </a:lnTo>
                  <a:lnTo>
                    <a:pt x="43865" y="133743"/>
                  </a:lnTo>
                  <a:lnTo>
                    <a:pt x="43865" y="136398"/>
                  </a:lnTo>
                  <a:lnTo>
                    <a:pt x="43484" y="136779"/>
                  </a:lnTo>
                  <a:lnTo>
                    <a:pt x="42341" y="136779"/>
                  </a:lnTo>
                  <a:lnTo>
                    <a:pt x="40830" y="136779"/>
                  </a:lnTo>
                  <a:lnTo>
                    <a:pt x="40830" y="133743"/>
                  </a:lnTo>
                  <a:lnTo>
                    <a:pt x="42341" y="133743"/>
                  </a:lnTo>
                  <a:lnTo>
                    <a:pt x="43865" y="133743"/>
                  </a:lnTo>
                  <a:lnTo>
                    <a:pt x="43865" y="132854"/>
                  </a:lnTo>
                  <a:lnTo>
                    <a:pt x="42341" y="132854"/>
                  </a:lnTo>
                  <a:lnTo>
                    <a:pt x="39446" y="132854"/>
                  </a:lnTo>
                  <a:lnTo>
                    <a:pt x="39446" y="142582"/>
                  </a:lnTo>
                  <a:lnTo>
                    <a:pt x="40830" y="142582"/>
                  </a:lnTo>
                  <a:lnTo>
                    <a:pt x="40830" y="138163"/>
                  </a:lnTo>
                  <a:lnTo>
                    <a:pt x="42341" y="138163"/>
                  </a:lnTo>
                  <a:lnTo>
                    <a:pt x="42849" y="138163"/>
                  </a:lnTo>
                  <a:lnTo>
                    <a:pt x="43865" y="138290"/>
                  </a:lnTo>
                  <a:lnTo>
                    <a:pt x="43865" y="142087"/>
                  </a:lnTo>
                  <a:lnTo>
                    <a:pt x="44361" y="142582"/>
                  </a:lnTo>
                  <a:lnTo>
                    <a:pt x="45250" y="142582"/>
                  </a:lnTo>
                  <a:lnTo>
                    <a:pt x="45250" y="138163"/>
                  </a:lnTo>
                  <a:lnTo>
                    <a:pt x="44742" y="137642"/>
                  </a:lnTo>
                  <a:lnTo>
                    <a:pt x="43484" y="137642"/>
                  </a:lnTo>
                  <a:lnTo>
                    <a:pt x="44742" y="137274"/>
                  </a:lnTo>
                  <a:lnTo>
                    <a:pt x="45250" y="136398"/>
                  </a:lnTo>
                  <a:lnTo>
                    <a:pt x="45250" y="134124"/>
                  </a:lnTo>
                  <a:close/>
                </a:path>
                <a:path w="572770" h="165100">
                  <a:moveTo>
                    <a:pt x="46139" y="71805"/>
                  </a:moveTo>
                  <a:lnTo>
                    <a:pt x="40830" y="71805"/>
                  </a:lnTo>
                  <a:lnTo>
                    <a:pt x="44361" y="67373"/>
                  </a:lnTo>
                  <a:lnTo>
                    <a:pt x="45631" y="66103"/>
                  </a:lnTo>
                  <a:lnTo>
                    <a:pt x="45631" y="60680"/>
                  </a:lnTo>
                  <a:lnTo>
                    <a:pt x="44742" y="59778"/>
                  </a:lnTo>
                  <a:lnTo>
                    <a:pt x="39941" y="59778"/>
                  </a:lnTo>
                  <a:lnTo>
                    <a:pt x="39052" y="61188"/>
                  </a:lnTo>
                  <a:lnTo>
                    <a:pt x="39052" y="63334"/>
                  </a:lnTo>
                  <a:lnTo>
                    <a:pt x="40830" y="63334"/>
                  </a:lnTo>
                  <a:lnTo>
                    <a:pt x="40830" y="62433"/>
                  </a:lnTo>
                  <a:lnTo>
                    <a:pt x="41211" y="61188"/>
                  </a:lnTo>
                  <a:lnTo>
                    <a:pt x="43484" y="61188"/>
                  </a:lnTo>
                  <a:lnTo>
                    <a:pt x="43865" y="62064"/>
                  </a:lnTo>
                  <a:lnTo>
                    <a:pt x="43865" y="65087"/>
                  </a:lnTo>
                  <a:lnTo>
                    <a:pt x="42976" y="66497"/>
                  </a:lnTo>
                  <a:lnTo>
                    <a:pt x="39052" y="71805"/>
                  </a:lnTo>
                  <a:lnTo>
                    <a:pt x="39052" y="73190"/>
                  </a:lnTo>
                  <a:lnTo>
                    <a:pt x="46139" y="73190"/>
                  </a:lnTo>
                  <a:lnTo>
                    <a:pt x="46139" y="71805"/>
                  </a:lnTo>
                  <a:close/>
                </a:path>
                <a:path w="572770" h="165100">
                  <a:moveTo>
                    <a:pt x="51447" y="40830"/>
                  </a:moveTo>
                  <a:lnTo>
                    <a:pt x="42976" y="40830"/>
                  </a:lnTo>
                  <a:lnTo>
                    <a:pt x="42976" y="42100"/>
                  </a:lnTo>
                  <a:lnTo>
                    <a:pt x="46520" y="42100"/>
                  </a:lnTo>
                  <a:lnTo>
                    <a:pt x="46520" y="54102"/>
                  </a:lnTo>
                  <a:lnTo>
                    <a:pt x="48285" y="54102"/>
                  </a:lnTo>
                  <a:lnTo>
                    <a:pt x="48285" y="42100"/>
                  </a:lnTo>
                  <a:lnTo>
                    <a:pt x="51447" y="42100"/>
                  </a:lnTo>
                  <a:lnTo>
                    <a:pt x="51447" y="40830"/>
                  </a:lnTo>
                  <a:close/>
                </a:path>
                <a:path w="572770" h="165100">
                  <a:moveTo>
                    <a:pt x="52324" y="154597"/>
                  </a:moveTo>
                  <a:lnTo>
                    <a:pt x="45631" y="154597"/>
                  </a:lnTo>
                  <a:lnTo>
                    <a:pt x="45631" y="155486"/>
                  </a:lnTo>
                  <a:lnTo>
                    <a:pt x="48285" y="155486"/>
                  </a:lnTo>
                  <a:lnTo>
                    <a:pt x="48285" y="164325"/>
                  </a:lnTo>
                  <a:lnTo>
                    <a:pt x="49682" y="164325"/>
                  </a:lnTo>
                  <a:lnTo>
                    <a:pt x="49682" y="155486"/>
                  </a:lnTo>
                  <a:lnTo>
                    <a:pt x="52324" y="155486"/>
                  </a:lnTo>
                  <a:lnTo>
                    <a:pt x="52324" y="154597"/>
                  </a:lnTo>
                  <a:close/>
                </a:path>
                <a:path w="572770" h="165100">
                  <a:moveTo>
                    <a:pt x="52717" y="132854"/>
                  </a:moveTo>
                  <a:lnTo>
                    <a:pt x="51447" y="132854"/>
                  </a:lnTo>
                  <a:lnTo>
                    <a:pt x="51447" y="141198"/>
                  </a:lnTo>
                  <a:lnTo>
                    <a:pt x="50939" y="141706"/>
                  </a:lnTo>
                  <a:lnTo>
                    <a:pt x="48285" y="141706"/>
                  </a:lnTo>
                  <a:lnTo>
                    <a:pt x="47904" y="141198"/>
                  </a:lnTo>
                  <a:lnTo>
                    <a:pt x="47904" y="132854"/>
                  </a:lnTo>
                  <a:lnTo>
                    <a:pt x="46520" y="132854"/>
                  </a:lnTo>
                  <a:lnTo>
                    <a:pt x="46520" y="139052"/>
                  </a:lnTo>
                  <a:lnTo>
                    <a:pt x="46520" y="141706"/>
                  </a:lnTo>
                  <a:lnTo>
                    <a:pt x="47396" y="142963"/>
                  </a:lnTo>
                  <a:lnTo>
                    <a:pt x="51828" y="142963"/>
                  </a:lnTo>
                  <a:lnTo>
                    <a:pt x="52717" y="141706"/>
                  </a:lnTo>
                  <a:lnTo>
                    <a:pt x="52717" y="132854"/>
                  </a:lnTo>
                  <a:close/>
                </a:path>
                <a:path w="572770" h="165100">
                  <a:moveTo>
                    <a:pt x="55867" y="59918"/>
                  </a:moveTo>
                  <a:lnTo>
                    <a:pt x="54102" y="59855"/>
                  </a:lnTo>
                  <a:lnTo>
                    <a:pt x="54102" y="63588"/>
                  </a:lnTo>
                  <a:lnTo>
                    <a:pt x="54102" y="72047"/>
                  </a:lnTo>
                  <a:lnTo>
                    <a:pt x="52070" y="72174"/>
                  </a:lnTo>
                  <a:lnTo>
                    <a:pt x="52070" y="72301"/>
                  </a:lnTo>
                  <a:lnTo>
                    <a:pt x="50050" y="72301"/>
                  </a:lnTo>
                  <a:lnTo>
                    <a:pt x="50050" y="61188"/>
                  </a:lnTo>
                  <a:lnTo>
                    <a:pt x="52070" y="61188"/>
                  </a:lnTo>
                  <a:lnTo>
                    <a:pt x="53721" y="61315"/>
                  </a:lnTo>
                  <a:lnTo>
                    <a:pt x="54102" y="63588"/>
                  </a:lnTo>
                  <a:lnTo>
                    <a:pt x="54102" y="59855"/>
                  </a:lnTo>
                  <a:lnTo>
                    <a:pt x="52070" y="59778"/>
                  </a:lnTo>
                  <a:lnTo>
                    <a:pt x="48285" y="59778"/>
                  </a:lnTo>
                  <a:lnTo>
                    <a:pt x="48285" y="73558"/>
                  </a:lnTo>
                  <a:lnTo>
                    <a:pt x="52070" y="73558"/>
                  </a:lnTo>
                  <a:lnTo>
                    <a:pt x="55867" y="73456"/>
                  </a:lnTo>
                  <a:lnTo>
                    <a:pt x="55867" y="59918"/>
                  </a:lnTo>
                  <a:close/>
                </a:path>
                <a:path w="572770" h="165100">
                  <a:moveTo>
                    <a:pt x="56248" y="40830"/>
                  </a:moveTo>
                  <a:lnTo>
                    <a:pt x="54483" y="40830"/>
                  </a:lnTo>
                  <a:lnTo>
                    <a:pt x="54483" y="54102"/>
                  </a:lnTo>
                  <a:lnTo>
                    <a:pt x="56248" y="54102"/>
                  </a:lnTo>
                  <a:lnTo>
                    <a:pt x="56248" y="40830"/>
                  </a:lnTo>
                  <a:close/>
                </a:path>
                <a:path w="572770" h="165100">
                  <a:moveTo>
                    <a:pt x="59791" y="155486"/>
                  </a:moveTo>
                  <a:lnTo>
                    <a:pt x="58534" y="154089"/>
                  </a:lnTo>
                  <a:lnTo>
                    <a:pt x="58534" y="155486"/>
                  </a:lnTo>
                  <a:lnTo>
                    <a:pt x="58534" y="162941"/>
                  </a:lnTo>
                  <a:lnTo>
                    <a:pt x="57632" y="163436"/>
                  </a:lnTo>
                  <a:lnTo>
                    <a:pt x="56502" y="163436"/>
                  </a:lnTo>
                  <a:lnTo>
                    <a:pt x="55359" y="163322"/>
                  </a:lnTo>
                  <a:lnTo>
                    <a:pt x="54483" y="162814"/>
                  </a:lnTo>
                  <a:lnTo>
                    <a:pt x="54483" y="155600"/>
                  </a:lnTo>
                  <a:lnTo>
                    <a:pt x="55867" y="155486"/>
                  </a:lnTo>
                  <a:lnTo>
                    <a:pt x="56502" y="155486"/>
                  </a:lnTo>
                  <a:lnTo>
                    <a:pt x="58534" y="155486"/>
                  </a:lnTo>
                  <a:lnTo>
                    <a:pt x="58534" y="154089"/>
                  </a:lnTo>
                  <a:lnTo>
                    <a:pt x="56502" y="154089"/>
                  </a:lnTo>
                  <a:lnTo>
                    <a:pt x="54483" y="154216"/>
                  </a:lnTo>
                  <a:lnTo>
                    <a:pt x="53213" y="155486"/>
                  </a:lnTo>
                  <a:lnTo>
                    <a:pt x="53327" y="163436"/>
                  </a:lnTo>
                  <a:lnTo>
                    <a:pt x="54483" y="164579"/>
                  </a:lnTo>
                  <a:lnTo>
                    <a:pt x="56502" y="164706"/>
                  </a:lnTo>
                  <a:lnTo>
                    <a:pt x="58534" y="164706"/>
                  </a:lnTo>
                  <a:lnTo>
                    <a:pt x="59791" y="163436"/>
                  </a:lnTo>
                  <a:lnTo>
                    <a:pt x="59791" y="155486"/>
                  </a:lnTo>
                  <a:close/>
                </a:path>
                <a:path w="572770" h="165100">
                  <a:moveTo>
                    <a:pt x="62560" y="132854"/>
                  </a:moveTo>
                  <a:lnTo>
                    <a:pt x="61696" y="132854"/>
                  </a:lnTo>
                  <a:lnTo>
                    <a:pt x="61696" y="141198"/>
                  </a:lnTo>
                  <a:lnTo>
                    <a:pt x="57632" y="132854"/>
                  </a:lnTo>
                  <a:lnTo>
                    <a:pt x="55867" y="132854"/>
                  </a:lnTo>
                  <a:lnTo>
                    <a:pt x="55867" y="142582"/>
                  </a:lnTo>
                  <a:lnTo>
                    <a:pt x="57137" y="142582"/>
                  </a:lnTo>
                  <a:lnTo>
                    <a:pt x="57137" y="134124"/>
                  </a:lnTo>
                  <a:lnTo>
                    <a:pt x="61175" y="142582"/>
                  </a:lnTo>
                  <a:lnTo>
                    <a:pt x="62560" y="142582"/>
                  </a:lnTo>
                  <a:lnTo>
                    <a:pt x="62560" y="132854"/>
                  </a:lnTo>
                  <a:close/>
                </a:path>
                <a:path w="572770" h="165100">
                  <a:moveTo>
                    <a:pt x="65227" y="59778"/>
                  </a:moveTo>
                  <a:lnTo>
                    <a:pt x="63449" y="59778"/>
                  </a:lnTo>
                  <a:lnTo>
                    <a:pt x="63449" y="61188"/>
                  </a:lnTo>
                  <a:lnTo>
                    <a:pt x="63449" y="72301"/>
                  </a:lnTo>
                  <a:lnTo>
                    <a:pt x="61696" y="72301"/>
                  </a:lnTo>
                  <a:lnTo>
                    <a:pt x="59791" y="72301"/>
                  </a:lnTo>
                  <a:lnTo>
                    <a:pt x="59791" y="61188"/>
                  </a:lnTo>
                  <a:lnTo>
                    <a:pt x="61696" y="61188"/>
                  </a:lnTo>
                  <a:lnTo>
                    <a:pt x="63449" y="61188"/>
                  </a:lnTo>
                  <a:lnTo>
                    <a:pt x="63449" y="59778"/>
                  </a:lnTo>
                  <a:lnTo>
                    <a:pt x="61696" y="59778"/>
                  </a:lnTo>
                  <a:lnTo>
                    <a:pt x="58013" y="59778"/>
                  </a:lnTo>
                  <a:lnTo>
                    <a:pt x="58013" y="73558"/>
                  </a:lnTo>
                  <a:lnTo>
                    <a:pt x="61696" y="73558"/>
                  </a:lnTo>
                  <a:lnTo>
                    <a:pt x="65227" y="73558"/>
                  </a:lnTo>
                  <a:lnTo>
                    <a:pt x="65227" y="59778"/>
                  </a:lnTo>
                  <a:close/>
                </a:path>
                <a:path w="572770" h="165100">
                  <a:moveTo>
                    <a:pt x="67881" y="41719"/>
                  </a:moveTo>
                  <a:lnTo>
                    <a:pt x="66992" y="40322"/>
                  </a:lnTo>
                  <a:lnTo>
                    <a:pt x="61696" y="40322"/>
                  </a:lnTo>
                  <a:lnTo>
                    <a:pt x="60299" y="41719"/>
                  </a:lnTo>
                  <a:lnTo>
                    <a:pt x="60299" y="54102"/>
                  </a:lnTo>
                  <a:lnTo>
                    <a:pt x="67881" y="54102"/>
                  </a:lnTo>
                  <a:lnTo>
                    <a:pt x="67881" y="52717"/>
                  </a:lnTo>
                  <a:lnTo>
                    <a:pt x="67881" y="50063"/>
                  </a:lnTo>
                  <a:lnTo>
                    <a:pt x="66103" y="50063"/>
                  </a:lnTo>
                  <a:lnTo>
                    <a:pt x="66103" y="52717"/>
                  </a:lnTo>
                  <a:lnTo>
                    <a:pt x="62953" y="52717"/>
                  </a:lnTo>
                  <a:lnTo>
                    <a:pt x="61696" y="52324"/>
                  </a:lnTo>
                  <a:lnTo>
                    <a:pt x="61696" y="43853"/>
                  </a:lnTo>
                  <a:lnTo>
                    <a:pt x="62052" y="43484"/>
                  </a:lnTo>
                  <a:lnTo>
                    <a:pt x="62052" y="42964"/>
                  </a:lnTo>
                  <a:lnTo>
                    <a:pt x="62953" y="42100"/>
                  </a:lnTo>
                  <a:lnTo>
                    <a:pt x="65227" y="42100"/>
                  </a:lnTo>
                  <a:lnTo>
                    <a:pt x="65620" y="42595"/>
                  </a:lnTo>
                  <a:lnTo>
                    <a:pt x="66103" y="42964"/>
                  </a:lnTo>
                  <a:lnTo>
                    <a:pt x="66103" y="44373"/>
                  </a:lnTo>
                  <a:lnTo>
                    <a:pt x="67881" y="44373"/>
                  </a:lnTo>
                  <a:lnTo>
                    <a:pt x="67881" y="42100"/>
                  </a:lnTo>
                  <a:lnTo>
                    <a:pt x="67881" y="41719"/>
                  </a:lnTo>
                  <a:close/>
                </a:path>
                <a:path w="572770" h="165100">
                  <a:moveTo>
                    <a:pt x="68757" y="154978"/>
                  </a:moveTo>
                  <a:lnTo>
                    <a:pt x="67360" y="154597"/>
                  </a:lnTo>
                  <a:lnTo>
                    <a:pt x="67360" y="155486"/>
                  </a:lnTo>
                  <a:lnTo>
                    <a:pt x="67360" y="158381"/>
                  </a:lnTo>
                  <a:lnTo>
                    <a:pt x="66357" y="158889"/>
                  </a:lnTo>
                  <a:lnTo>
                    <a:pt x="65849" y="158889"/>
                  </a:lnTo>
                  <a:lnTo>
                    <a:pt x="65722" y="159016"/>
                  </a:lnTo>
                  <a:lnTo>
                    <a:pt x="64338" y="159016"/>
                  </a:lnTo>
                  <a:lnTo>
                    <a:pt x="64338" y="155486"/>
                  </a:lnTo>
                  <a:lnTo>
                    <a:pt x="65849" y="155486"/>
                  </a:lnTo>
                  <a:lnTo>
                    <a:pt x="67360" y="155486"/>
                  </a:lnTo>
                  <a:lnTo>
                    <a:pt x="67360" y="154597"/>
                  </a:lnTo>
                  <a:lnTo>
                    <a:pt x="65849" y="154597"/>
                  </a:lnTo>
                  <a:lnTo>
                    <a:pt x="62953" y="154597"/>
                  </a:lnTo>
                  <a:lnTo>
                    <a:pt x="62953" y="164325"/>
                  </a:lnTo>
                  <a:lnTo>
                    <a:pt x="64338" y="164325"/>
                  </a:lnTo>
                  <a:lnTo>
                    <a:pt x="64338" y="159893"/>
                  </a:lnTo>
                  <a:lnTo>
                    <a:pt x="65849" y="159893"/>
                  </a:lnTo>
                  <a:lnTo>
                    <a:pt x="66992" y="159893"/>
                  </a:lnTo>
                  <a:lnTo>
                    <a:pt x="68757" y="159397"/>
                  </a:lnTo>
                  <a:lnTo>
                    <a:pt x="68757" y="154978"/>
                  </a:lnTo>
                  <a:close/>
                </a:path>
                <a:path w="572770" h="165100">
                  <a:moveTo>
                    <a:pt x="572376" y="4419"/>
                  </a:moveTo>
                  <a:lnTo>
                    <a:pt x="556437" y="0"/>
                  </a:lnTo>
                  <a:lnTo>
                    <a:pt x="102387" y="0"/>
                  </a:lnTo>
                  <a:lnTo>
                    <a:pt x="113880" y="4419"/>
                  </a:lnTo>
                  <a:lnTo>
                    <a:pt x="572376" y="4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236300" y="1333703"/>
              <a:ext cx="470534" cy="4445"/>
            </a:xfrm>
            <a:custGeom>
              <a:avLst/>
              <a:gdLst/>
              <a:ahLst/>
              <a:cxnLst/>
              <a:rect l="l" t="t" r="r" b="b"/>
              <a:pathLst>
                <a:path w="470535" h="4444">
                  <a:moveTo>
                    <a:pt x="-2286" y="2209"/>
                  </a:moveTo>
                  <a:lnTo>
                    <a:pt x="472274" y="2209"/>
                  </a:lnTo>
                </a:path>
              </a:pathLst>
            </a:custGeom>
            <a:ln w="89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592383" y="1311071"/>
              <a:ext cx="98425" cy="22860"/>
            </a:xfrm>
            <a:custGeom>
              <a:avLst/>
              <a:gdLst/>
              <a:ahLst/>
              <a:cxnLst/>
              <a:rect l="l" t="t" r="r" b="b"/>
              <a:pathLst>
                <a:path w="98425" h="22859">
                  <a:moveTo>
                    <a:pt x="14147" y="0"/>
                  </a:moveTo>
                  <a:lnTo>
                    <a:pt x="0" y="0"/>
                  </a:lnTo>
                  <a:lnTo>
                    <a:pt x="83311" y="22631"/>
                  </a:lnTo>
                  <a:lnTo>
                    <a:pt x="98336" y="22631"/>
                  </a:lnTo>
                  <a:lnTo>
                    <a:pt x="1414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592383" y="1311071"/>
              <a:ext cx="98425" cy="22860"/>
            </a:xfrm>
            <a:custGeom>
              <a:avLst/>
              <a:gdLst/>
              <a:ahLst/>
              <a:cxnLst/>
              <a:rect l="l" t="t" r="r" b="b"/>
              <a:pathLst>
                <a:path w="98425" h="22859">
                  <a:moveTo>
                    <a:pt x="14147" y="0"/>
                  </a:moveTo>
                  <a:lnTo>
                    <a:pt x="0" y="0"/>
                  </a:lnTo>
                  <a:lnTo>
                    <a:pt x="83311" y="22631"/>
                  </a:lnTo>
                  <a:lnTo>
                    <a:pt x="98336" y="22631"/>
                  </a:lnTo>
                  <a:lnTo>
                    <a:pt x="1414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004970" y="1287170"/>
              <a:ext cx="603250" cy="24130"/>
            </a:xfrm>
            <a:custGeom>
              <a:avLst/>
              <a:gdLst/>
              <a:ahLst/>
              <a:cxnLst/>
              <a:rect l="l" t="t" r="r" b="b"/>
              <a:pathLst>
                <a:path w="603250" h="24130">
                  <a:moveTo>
                    <a:pt x="516636" y="0"/>
                  </a:moveTo>
                  <a:lnTo>
                    <a:pt x="0" y="0"/>
                  </a:lnTo>
                  <a:lnTo>
                    <a:pt x="58026" y="23901"/>
                  </a:lnTo>
                  <a:lnTo>
                    <a:pt x="602970" y="23901"/>
                  </a:lnTo>
                  <a:lnTo>
                    <a:pt x="51663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004970" y="1287170"/>
              <a:ext cx="603250" cy="24130"/>
            </a:xfrm>
            <a:custGeom>
              <a:avLst/>
              <a:gdLst/>
              <a:ahLst/>
              <a:cxnLst/>
              <a:rect l="l" t="t" r="r" b="b"/>
              <a:pathLst>
                <a:path w="603250" h="24130">
                  <a:moveTo>
                    <a:pt x="58026" y="23901"/>
                  </a:moveTo>
                  <a:lnTo>
                    <a:pt x="0" y="0"/>
                  </a:lnTo>
                  <a:lnTo>
                    <a:pt x="516636" y="0"/>
                  </a:lnTo>
                  <a:lnTo>
                    <a:pt x="602970" y="23901"/>
                  </a:lnTo>
                  <a:lnTo>
                    <a:pt x="58026" y="23901"/>
                  </a:lnTo>
                  <a:close/>
                </a:path>
                <a:path w="603250" h="24130">
                  <a:moveTo>
                    <a:pt x="58534" y="8483"/>
                  </a:moveTo>
                  <a:lnTo>
                    <a:pt x="38188" y="8483"/>
                  </a:lnTo>
                  <a:lnTo>
                    <a:pt x="69659" y="21247"/>
                  </a:lnTo>
                  <a:lnTo>
                    <a:pt x="90385" y="21247"/>
                  </a:lnTo>
                  <a:lnTo>
                    <a:pt x="58534" y="8483"/>
                  </a:lnTo>
                  <a:close/>
                </a:path>
                <a:path w="603250" h="24130">
                  <a:moveTo>
                    <a:pt x="87731" y="8483"/>
                  </a:moveTo>
                  <a:lnTo>
                    <a:pt x="67881" y="8483"/>
                  </a:lnTo>
                  <a:lnTo>
                    <a:pt x="100126" y="21247"/>
                  </a:lnTo>
                  <a:lnTo>
                    <a:pt x="120980" y="21247"/>
                  </a:lnTo>
                  <a:lnTo>
                    <a:pt x="87731" y="8483"/>
                  </a:lnTo>
                  <a:close/>
                </a:path>
                <a:path w="603250" h="24130">
                  <a:moveTo>
                    <a:pt x="117436" y="8483"/>
                  </a:moveTo>
                  <a:lnTo>
                    <a:pt x="97078" y="8483"/>
                  </a:lnTo>
                  <a:lnTo>
                    <a:pt x="130327" y="21247"/>
                  </a:lnTo>
                  <a:lnTo>
                    <a:pt x="151193" y="21247"/>
                  </a:lnTo>
                  <a:lnTo>
                    <a:pt x="117436" y="8483"/>
                  </a:lnTo>
                  <a:close/>
                </a:path>
                <a:path w="603250" h="24130">
                  <a:moveTo>
                    <a:pt x="146634" y="8483"/>
                  </a:moveTo>
                  <a:lnTo>
                    <a:pt x="126796" y="8483"/>
                  </a:lnTo>
                  <a:lnTo>
                    <a:pt x="160921" y="21247"/>
                  </a:lnTo>
                  <a:lnTo>
                    <a:pt x="181660" y="21247"/>
                  </a:lnTo>
                  <a:lnTo>
                    <a:pt x="146634" y="8483"/>
                  </a:lnTo>
                  <a:close/>
                </a:path>
                <a:path w="603250" h="24130">
                  <a:moveTo>
                    <a:pt x="176339" y="8483"/>
                  </a:moveTo>
                  <a:lnTo>
                    <a:pt x="155981" y="8483"/>
                  </a:lnTo>
                  <a:lnTo>
                    <a:pt x="190995" y="21247"/>
                  </a:lnTo>
                  <a:lnTo>
                    <a:pt x="211861" y="21247"/>
                  </a:lnTo>
                  <a:lnTo>
                    <a:pt x="176339" y="8483"/>
                  </a:lnTo>
                  <a:close/>
                </a:path>
                <a:path w="603250" h="24130">
                  <a:moveTo>
                    <a:pt x="205676" y="8483"/>
                  </a:moveTo>
                  <a:lnTo>
                    <a:pt x="185699" y="8483"/>
                  </a:lnTo>
                  <a:lnTo>
                    <a:pt x="221094" y="21247"/>
                  </a:lnTo>
                  <a:lnTo>
                    <a:pt x="242443" y="21247"/>
                  </a:lnTo>
                  <a:lnTo>
                    <a:pt x="205676" y="8483"/>
                  </a:lnTo>
                  <a:close/>
                </a:path>
                <a:path w="603250" h="24130">
                  <a:moveTo>
                    <a:pt x="235369" y="8483"/>
                  </a:moveTo>
                  <a:lnTo>
                    <a:pt x="214884" y="8483"/>
                  </a:lnTo>
                  <a:lnTo>
                    <a:pt x="251688" y="21247"/>
                  </a:lnTo>
                  <a:lnTo>
                    <a:pt x="272529" y="21247"/>
                  </a:lnTo>
                  <a:lnTo>
                    <a:pt x="235369" y="8483"/>
                  </a:lnTo>
                  <a:close/>
                </a:path>
                <a:path w="603250" h="24130">
                  <a:moveTo>
                    <a:pt x="264566" y="8483"/>
                  </a:moveTo>
                  <a:lnTo>
                    <a:pt x="244233" y="8483"/>
                  </a:lnTo>
                  <a:lnTo>
                    <a:pt x="281901" y="21247"/>
                  </a:lnTo>
                  <a:lnTo>
                    <a:pt x="302615" y="21247"/>
                  </a:lnTo>
                  <a:lnTo>
                    <a:pt x="264566" y="8483"/>
                  </a:lnTo>
                  <a:close/>
                </a:path>
                <a:path w="603250" h="24130">
                  <a:moveTo>
                    <a:pt x="294284" y="8483"/>
                  </a:moveTo>
                  <a:lnTo>
                    <a:pt x="273939" y="8483"/>
                  </a:lnTo>
                  <a:lnTo>
                    <a:pt x="312356" y="21247"/>
                  </a:lnTo>
                  <a:lnTo>
                    <a:pt x="333209" y="21247"/>
                  </a:lnTo>
                  <a:lnTo>
                    <a:pt x="294284" y="8483"/>
                  </a:lnTo>
                  <a:close/>
                </a:path>
                <a:path w="603250" h="24130">
                  <a:moveTo>
                    <a:pt x="323469" y="8483"/>
                  </a:moveTo>
                  <a:lnTo>
                    <a:pt x="303110" y="8483"/>
                  </a:lnTo>
                  <a:lnTo>
                    <a:pt x="342569" y="21247"/>
                  </a:lnTo>
                  <a:lnTo>
                    <a:pt x="363435" y="21247"/>
                  </a:lnTo>
                  <a:lnTo>
                    <a:pt x="323469" y="8483"/>
                  </a:lnTo>
                  <a:close/>
                </a:path>
                <a:path w="603250" h="24130">
                  <a:moveTo>
                    <a:pt x="353199" y="8483"/>
                  </a:moveTo>
                  <a:lnTo>
                    <a:pt x="332828" y="8483"/>
                  </a:lnTo>
                  <a:lnTo>
                    <a:pt x="372656" y="21247"/>
                  </a:lnTo>
                  <a:lnTo>
                    <a:pt x="393877" y="21247"/>
                  </a:lnTo>
                  <a:lnTo>
                    <a:pt x="353199" y="8483"/>
                  </a:lnTo>
                  <a:close/>
                </a:path>
                <a:path w="603250" h="24130">
                  <a:moveTo>
                    <a:pt x="382397" y="8483"/>
                  </a:moveTo>
                  <a:lnTo>
                    <a:pt x="362038" y="8483"/>
                  </a:lnTo>
                  <a:lnTo>
                    <a:pt x="403237" y="21247"/>
                  </a:lnTo>
                  <a:lnTo>
                    <a:pt x="424116" y="21247"/>
                  </a:lnTo>
                  <a:lnTo>
                    <a:pt x="382397" y="8483"/>
                  </a:lnTo>
                  <a:close/>
                </a:path>
                <a:path w="603250" h="24130">
                  <a:moveTo>
                    <a:pt x="412102" y="8483"/>
                  </a:moveTo>
                  <a:lnTo>
                    <a:pt x="391731" y="8483"/>
                  </a:lnTo>
                  <a:lnTo>
                    <a:pt x="433324" y="21247"/>
                  </a:lnTo>
                  <a:lnTo>
                    <a:pt x="454190" y="21247"/>
                  </a:lnTo>
                  <a:lnTo>
                    <a:pt x="412102" y="8483"/>
                  </a:lnTo>
                  <a:close/>
                </a:path>
                <a:path w="603250" h="24130">
                  <a:moveTo>
                    <a:pt x="441299" y="8483"/>
                  </a:moveTo>
                  <a:lnTo>
                    <a:pt x="420941" y="8483"/>
                  </a:lnTo>
                  <a:lnTo>
                    <a:pt x="463931" y="21247"/>
                  </a:lnTo>
                  <a:lnTo>
                    <a:pt x="484784" y="21247"/>
                  </a:lnTo>
                  <a:lnTo>
                    <a:pt x="441299" y="8483"/>
                  </a:lnTo>
                  <a:close/>
                </a:path>
                <a:path w="603250" h="24130">
                  <a:moveTo>
                    <a:pt x="470623" y="8483"/>
                  </a:moveTo>
                  <a:lnTo>
                    <a:pt x="450659" y="8483"/>
                  </a:lnTo>
                  <a:lnTo>
                    <a:pt x="494131" y="21247"/>
                  </a:lnTo>
                  <a:lnTo>
                    <a:pt x="514858" y="21247"/>
                  </a:lnTo>
                  <a:lnTo>
                    <a:pt x="470623" y="8483"/>
                  </a:lnTo>
                  <a:close/>
                </a:path>
                <a:path w="603250" h="24130">
                  <a:moveTo>
                    <a:pt x="500316" y="8483"/>
                  </a:moveTo>
                  <a:lnTo>
                    <a:pt x="479844" y="8483"/>
                  </a:lnTo>
                  <a:lnTo>
                    <a:pt x="524217" y="21247"/>
                  </a:lnTo>
                  <a:lnTo>
                    <a:pt x="544944" y="21247"/>
                  </a:lnTo>
                  <a:lnTo>
                    <a:pt x="500316" y="8483"/>
                  </a:lnTo>
                  <a:close/>
                </a:path>
                <a:path w="603250" h="24130">
                  <a:moveTo>
                    <a:pt x="529526" y="8483"/>
                  </a:moveTo>
                  <a:lnTo>
                    <a:pt x="509536" y="8483"/>
                  </a:lnTo>
                  <a:lnTo>
                    <a:pt x="554685" y="21247"/>
                  </a:lnTo>
                  <a:lnTo>
                    <a:pt x="575538" y="21247"/>
                  </a:lnTo>
                  <a:lnTo>
                    <a:pt x="529526" y="8483"/>
                  </a:lnTo>
                  <a:close/>
                </a:path>
                <a:path w="603250" h="24130">
                  <a:moveTo>
                    <a:pt x="54991" y="15049"/>
                  </a:moveTo>
                  <a:lnTo>
                    <a:pt x="51447" y="13792"/>
                  </a:lnTo>
                  <a:lnTo>
                    <a:pt x="71793" y="13792"/>
                  </a:lnTo>
                  <a:lnTo>
                    <a:pt x="75844" y="15049"/>
                  </a:lnTo>
                  <a:lnTo>
                    <a:pt x="54991" y="15049"/>
                  </a:lnTo>
                  <a:close/>
                </a:path>
                <a:path w="603250" h="24130">
                  <a:moveTo>
                    <a:pt x="85077" y="15049"/>
                  </a:moveTo>
                  <a:lnTo>
                    <a:pt x="81153" y="13792"/>
                  </a:lnTo>
                  <a:lnTo>
                    <a:pt x="101511" y="13792"/>
                  </a:lnTo>
                  <a:lnTo>
                    <a:pt x="105562" y="15049"/>
                  </a:lnTo>
                  <a:lnTo>
                    <a:pt x="85077" y="15049"/>
                  </a:lnTo>
                  <a:close/>
                </a:path>
                <a:path w="603250" h="24130">
                  <a:moveTo>
                    <a:pt x="114782" y="15049"/>
                  </a:moveTo>
                  <a:lnTo>
                    <a:pt x="110871" y="13792"/>
                  </a:lnTo>
                  <a:lnTo>
                    <a:pt x="131597" y="13792"/>
                  </a:lnTo>
                  <a:lnTo>
                    <a:pt x="135636" y="15049"/>
                  </a:lnTo>
                  <a:lnTo>
                    <a:pt x="114782" y="15049"/>
                  </a:lnTo>
                  <a:close/>
                </a:path>
                <a:path w="603250" h="24130">
                  <a:moveTo>
                    <a:pt x="144868" y="15049"/>
                  </a:moveTo>
                  <a:lnTo>
                    <a:pt x="140944" y="13792"/>
                  </a:lnTo>
                  <a:lnTo>
                    <a:pt x="161290" y="13792"/>
                  </a:lnTo>
                  <a:lnTo>
                    <a:pt x="165341" y="15049"/>
                  </a:lnTo>
                  <a:lnTo>
                    <a:pt x="144868" y="15049"/>
                  </a:lnTo>
                  <a:close/>
                </a:path>
                <a:path w="603250" h="24130">
                  <a:moveTo>
                    <a:pt x="174574" y="15049"/>
                  </a:moveTo>
                  <a:lnTo>
                    <a:pt x="170649" y="13792"/>
                  </a:lnTo>
                  <a:lnTo>
                    <a:pt x="190995" y="13792"/>
                  </a:lnTo>
                  <a:lnTo>
                    <a:pt x="195427" y="15049"/>
                  </a:lnTo>
                  <a:lnTo>
                    <a:pt x="174574" y="15049"/>
                  </a:lnTo>
                  <a:close/>
                </a:path>
                <a:path w="603250" h="24130">
                  <a:moveTo>
                    <a:pt x="204774" y="15049"/>
                  </a:moveTo>
                  <a:lnTo>
                    <a:pt x="200367" y="13792"/>
                  </a:lnTo>
                  <a:lnTo>
                    <a:pt x="220713" y="13792"/>
                  </a:lnTo>
                  <a:lnTo>
                    <a:pt x="225132" y="15049"/>
                  </a:lnTo>
                  <a:lnTo>
                    <a:pt x="204774" y="15049"/>
                  </a:lnTo>
                  <a:close/>
                </a:path>
                <a:path w="603250" h="24130">
                  <a:moveTo>
                    <a:pt x="234492" y="15049"/>
                  </a:moveTo>
                  <a:lnTo>
                    <a:pt x="229946" y="13792"/>
                  </a:lnTo>
                  <a:lnTo>
                    <a:pt x="250799" y="13792"/>
                  </a:lnTo>
                  <a:lnTo>
                    <a:pt x="255231" y="15049"/>
                  </a:lnTo>
                  <a:lnTo>
                    <a:pt x="234492" y="15049"/>
                  </a:lnTo>
                  <a:close/>
                </a:path>
                <a:path w="603250" h="24130">
                  <a:moveTo>
                    <a:pt x="264566" y="15049"/>
                  </a:moveTo>
                  <a:lnTo>
                    <a:pt x="260159" y="13792"/>
                  </a:lnTo>
                  <a:lnTo>
                    <a:pt x="280492" y="13792"/>
                  </a:lnTo>
                  <a:lnTo>
                    <a:pt x="284937" y="15049"/>
                  </a:lnTo>
                  <a:lnTo>
                    <a:pt x="264566" y="15049"/>
                  </a:lnTo>
                  <a:close/>
                </a:path>
                <a:path w="603250" h="24130">
                  <a:moveTo>
                    <a:pt x="294284" y="15049"/>
                  </a:moveTo>
                  <a:lnTo>
                    <a:pt x="289864" y="13792"/>
                  </a:lnTo>
                  <a:lnTo>
                    <a:pt x="310210" y="13792"/>
                  </a:lnTo>
                  <a:lnTo>
                    <a:pt x="315023" y="15049"/>
                  </a:lnTo>
                  <a:lnTo>
                    <a:pt x="294284" y="15049"/>
                  </a:lnTo>
                  <a:close/>
                </a:path>
                <a:path w="603250" h="24130">
                  <a:moveTo>
                    <a:pt x="324358" y="15049"/>
                  </a:moveTo>
                  <a:lnTo>
                    <a:pt x="319570" y="13792"/>
                  </a:lnTo>
                  <a:lnTo>
                    <a:pt x="340283" y="13792"/>
                  </a:lnTo>
                  <a:lnTo>
                    <a:pt x="344716" y="15049"/>
                  </a:lnTo>
                  <a:lnTo>
                    <a:pt x="324358" y="15049"/>
                  </a:lnTo>
                  <a:close/>
                </a:path>
                <a:path w="603250" h="24130">
                  <a:moveTo>
                    <a:pt x="354063" y="15049"/>
                  </a:moveTo>
                  <a:lnTo>
                    <a:pt x="349656" y="13792"/>
                  </a:lnTo>
                  <a:lnTo>
                    <a:pt x="370001" y="13792"/>
                  </a:lnTo>
                  <a:lnTo>
                    <a:pt x="374929" y="15049"/>
                  </a:lnTo>
                  <a:lnTo>
                    <a:pt x="354063" y="15049"/>
                  </a:lnTo>
                  <a:close/>
                </a:path>
                <a:path w="603250" h="24130">
                  <a:moveTo>
                    <a:pt x="384149" y="15049"/>
                  </a:moveTo>
                  <a:lnTo>
                    <a:pt x="379349" y="13792"/>
                  </a:lnTo>
                  <a:lnTo>
                    <a:pt x="399707" y="13792"/>
                  </a:lnTo>
                  <a:lnTo>
                    <a:pt x="404634" y="15049"/>
                  </a:lnTo>
                  <a:lnTo>
                    <a:pt x="384149" y="15049"/>
                  </a:lnTo>
                  <a:close/>
                </a:path>
                <a:path w="603250" h="24130">
                  <a:moveTo>
                    <a:pt x="413867" y="15049"/>
                  </a:moveTo>
                  <a:lnTo>
                    <a:pt x="409054" y="13792"/>
                  </a:lnTo>
                  <a:lnTo>
                    <a:pt x="429412" y="13792"/>
                  </a:lnTo>
                  <a:lnTo>
                    <a:pt x="434721" y="15049"/>
                  </a:lnTo>
                  <a:lnTo>
                    <a:pt x="413867" y="15049"/>
                  </a:lnTo>
                  <a:close/>
                </a:path>
                <a:path w="603250" h="24130">
                  <a:moveTo>
                    <a:pt x="444080" y="15049"/>
                  </a:moveTo>
                  <a:lnTo>
                    <a:pt x="438632" y="13792"/>
                  </a:lnTo>
                  <a:lnTo>
                    <a:pt x="459486" y="13792"/>
                  </a:lnTo>
                  <a:lnTo>
                    <a:pt x="464439" y="15049"/>
                  </a:lnTo>
                  <a:lnTo>
                    <a:pt x="444080" y="15049"/>
                  </a:lnTo>
                  <a:close/>
                </a:path>
                <a:path w="603250" h="24130">
                  <a:moveTo>
                    <a:pt x="473646" y="15049"/>
                  </a:moveTo>
                  <a:lnTo>
                    <a:pt x="468845" y="13792"/>
                  </a:lnTo>
                  <a:lnTo>
                    <a:pt x="489204" y="13792"/>
                  </a:lnTo>
                  <a:lnTo>
                    <a:pt x="494512" y="15049"/>
                  </a:lnTo>
                  <a:lnTo>
                    <a:pt x="473646" y="15049"/>
                  </a:lnTo>
                  <a:close/>
                </a:path>
                <a:path w="603250" h="24130">
                  <a:moveTo>
                    <a:pt x="503859" y="15049"/>
                  </a:moveTo>
                  <a:lnTo>
                    <a:pt x="498563" y="13792"/>
                  </a:lnTo>
                  <a:lnTo>
                    <a:pt x="518922" y="13792"/>
                  </a:lnTo>
                  <a:lnTo>
                    <a:pt x="524217" y="15049"/>
                  </a:lnTo>
                  <a:lnTo>
                    <a:pt x="503859" y="15049"/>
                  </a:lnTo>
                  <a:close/>
                </a:path>
                <a:path w="603250" h="24130">
                  <a:moveTo>
                    <a:pt x="528256" y="13792"/>
                  </a:moveTo>
                  <a:lnTo>
                    <a:pt x="548487" y="13792"/>
                  </a:lnTo>
                  <a:lnTo>
                    <a:pt x="554177" y="15049"/>
                  </a:lnTo>
                  <a:lnTo>
                    <a:pt x="533438" y="15049"/>
                  </a:lnTo>
                  <a:lnTo>
                    <a:pt x="528256" y="137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085247" y="1579981"/>
              <a:ext cx="114300" cy="240029"/>
            </a:xfrm>
            <a:custGeom>
              <a:avLst/>
              <a:gdLst/>
              <a:ahLst/>
              <a:cxnLst/>
              <a:rect l="l" t="t" r="r" b="b"/>
              <a:pathLst>
                <a:path w="114300" h="240030">
                  <a:moveTo>
                    <a:pt x="114287" y="0"/>
                  </a:moveTo>
                  <a:lnTo>
                    <a:pt x="0" y="0"/>
                  </a:lnTo>
                  <a:lnTo>
                    <a:pt x="0" y="239750"/>
                  </a:lnTo>
                  <a:lnTo>
                    <a:pt x="114287" y="239750"/>
                  </a:lnTo>
                  <a:lnTo>
                    <a:pt x="11428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085247" y="1579981"/>
              <a:ext cx="114300" cy="240029"/>
            </a:xfrm>
            <a:custGeom>
              <a:avLst/>
              <a:gdLst/>
              <a:ahLst/>
              <a:cxnLst/>
              <a:rect l="l" t="t" r="r" b="b"/>
              <a:pathLst>
                <a:path w="114300" h="240030">
                  <a:moveTo>
                    <a:pt x="0" y="239750"/>
                  </a:moveTo>
                  <a:lnTo>
                    <a:pt x="114287" y="239750"/>
                  </a:lnTo>
                  <a:lnTo>
                    <a:pt x="114287" y="0"/>
                  </a:lnTo>
                  <a:lnTo>
                    <a:pt x="0" y="0"/>
                  </a:lnTo>
                  <a:lnTo>
                    <a:pt x="0" y="2397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579099" y="1313726"/>
              <a:ext cx="47625" cy="46990"/>
            </a:xfrm>
            <a:custGeom>
              <a:avLst/>
              <a:gdLst/>
              <a:ahLst/>
              <a:cxnLst/>
              <a:rect l="l" t="t" r="r" b="b"/>
              <a:pathLst>
                <a:path w="47625" h="46990">
                  <a:moveTo>
                    <a:pt x="0" y="0"/>
                  </a:moveTo>
                  <a:lnTo>
                    <a:pt x="0" y="32372"/>
                  </a:lnTo>
                  <a:lnTo>
                    <a:pt x="47028" y="46647"/>
                  </a:lnTo>
                  <a:lnTo>
                    <a:pt x="47028" y="13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579099" y="1313726"/>
              <a:ext cx="47625" cy="46990"/>
            </a:xfrm>
            <a:custGeom>
              <a:avLst/>
              <a:gdLst/>
              <a:ahLst/>
              <a:cxnLst/>
              <a:rect l="l" t="t" r="r" b="b"/>
              <a:pathLst>
                <a:path w="47625" h="46990">
                  <a:moveTo>
                    <a:pt x="0" y="32372"/>
                  </a:moveTo>
                  <a:lnTo>
                    <a:pt x="0" y="0"/>
                  </a:lnTo>
                  <a:lnTo>
                    <a:pt x="47028" y="13411"/>
                  </a:lnTo>
                  <a:lnTo>
                    <a:pt x="47028" y="46647"/>
                  </a:lnTo>
                  <a:lnTo>
                    <a:pt x="0" y="323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206201" y="1314234"/>
              <a:ext cx="420370" cy="13335"/>
            </a:xfrm>
            <a:custGeom>
              <a:avLst/>
              <a:gdLst/>
              <a:ahLst/>
              <a:cxnLst/>
              <a:rect l="l" t="t" r="r" b="b"/>
              <a:pathLst>
                <a:path w="420370" h="13334">
                  <a:moveTo>
                    <a:pt x="373418" y="0"/>
                  </a:moveTo>
                  <a:lnTo>
                    <a:pt x="0" y="0"/>
                  </a:lnTo>
                  <a:lnTo>
                    <a:pt x="36296" y="12903"/>
                  </a:lnTo>
                  <a:lnTo>
                    <a:pt x="420319" y="12903"/>
                  </a:lnTo>
                  <a:lnTo>
                    <a:pt x="37341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206201" y="1314234"/>
              <a:ext cx="420370" cy="13335"/>
            </a:xfrm>
            <a:custGeom>
              <a:avLst/>
              <a:gdLst/>
              <a:ahLst/>
              <a:cxnLst/>
              <a:rect l="l" t="t" r="r" b="b"/>
              <a:pathLst>
                <a:path w="420370" h="13334">
                  <a:moveTo>
                    <a:pt x="373418" y="0"/>
                  </a:moveTo>
                  <a:lnTo>
                    <a:pt x="0" y="0"/>
                  </a:lnTo>
                  <a:lnTo>
                    <a:pt x="36296" y="12903"/>
                  </a:lnTo>
                  <a:lnTo>
                    <a:pt x="420319" y="12903"/>
                  </a:lnTo>
                  <a:lnTo>
                    <a:pt x="373418" y="0"/>
                  </a:lnTo>
                  <a:close/>
                </a:path>
                <a:path w="420370" h="13334">
                  <a:moveTo>
                    <a:pt x="37198" y="3162"/>
                  </a:moveTo>
                  <a:lnTo>
                    <a:pt x="15951" y="3162"/>
                  </a:lnTo>
                  <a:lnTo>
                    <a:pt x="29603" y="7962"/>
                  </a:lnTo>
                  <a:lnTo>
                    <a:pt x="50952" y="7962"/>
                  </a:lnTo>
                  <a:lnTo>
                    <a:pt x="37198" y="3162"/>
                  </a:lnTo>
                  <a:close/>
                </a:path>
                <a:path w="420370" h="13334">
                  <a:moveTo>
                    <a:pt x="67754" y="3162"/>
                  </a:moveTo>
                  <a:lnTo>
                    <a:pt x="46913" y="3162"/>
                  </a:lnTo>
                  <a:lnTo>
                    <a:pt x="60693" y="7962"/>
                  </a:lnTo>
                  <a:lnTo>
                    <a:pt x="82435" y="7962"/>
                  </a:lnTo>
                  <a:lnTo>
                    <a:pt x="67754" y="3162"/>
                  </a:lnTo>
                  <a:close/>
                </a:path>
                <a:path w="420370" h="13334">
                  <a:moveTo>
                    <a:pt x="98729" y="3162"/>
                  </a:moveTo>
                  <a:lnTo>
                    <a:pt x="78003" y="3162"/>
                  </a:lnTo>
                  <a:lnTo>
                    <a:pt x="92163" y="7962"/>
                  </a:lnTo>
                  <a:lnTo>
                    <a:pt x="113398" y="7962"/>
                  </a:lnTo>
                  <a:lnTo>
                    <a:pt x="98729" y="3162"/>
                  </a:lnTo>
                  <a:close/>
                </a:path>
                <a:path w="420370" h="13334">
                  <a:moveTo>
                    <a:pt x="129832" y="3162"/>
                  </a:moveTo>
                  <a:lnTo>
                    <a:pt x="108470" y="3162"/>
                  </a:lnTo>
                  <a:lnTo>
                    <a:pt x="123126" y="7962"/>
                  </a:lnTo>
                  <a:lnTo>
                    <a:pt x="144881" y="7962"/>
                  </a:lnTo>
                  <a:lnTo>
                    <a:pt x="129832" y="3162"/>
                  </a:lnTo>
                  <a:close/>
                </a:path>
                <a:path w="420370" h="13334">
                  <a:moveTo>
                    <a:pt x="160807" y="3162"/>
                  </a:moveTo>
                  <a:lnTo>
                    <a:pt x="139560" y="3162"/>
                  </a:lnTo>
                  <a:lnTo>
                    <a:pt x="154622" y="7962"/>
                  </a:lnTo>
                  <a:lnTo>
                    <a:pt x="175856" y="7962"/>
                  </a:lnTo>
                  <a:lnTo>
                    <a:pt x="160807" y="3162"/>
                  </a:lnTo>
                  <a:close/>
                </a:path>
                <a:path w="420370" h="13334">
                  <a:moveTo>
                    <a:pt x="191782" y="3162"/>
                  </a:moveTo>
                  <a:lnTo>
                    <a:pt x="170548" y="3162"/>
                  </a:lnTo>
                  <a:lnTo>
                    <a:pt x="186067" y="7962"/>
                  </a:lnTo>
                  <a:lnTo>
                    <a:pt x="207314" y="7962"/>
                  </a:lnTo>
                  <a:lnTo>
                    <a:pt x="191782" y="3162"/>
                  </a:lnTo>
                  <a:close/>
                </a:path>
                <a:path w="420370" h="13334">
                  <a:moveTo>
                    <a:pt x="222885" y="3162"/>
                  </a:moveTo>
                  <a:lnTo>
                    <a:pt x="201637" y="3162"/>
                  </a:lnTo>
                  <a:lnTo>
                    <a:pt x="217055" y="7962"/>
                  </a:lnTo>
                  <a:lnTo>
                    <a:pt x="238810" y="7962"/>
                  </a:lnTo>
                  <a:lnTo>
                    <a:pt x="222885" y="3162"/>
                  </a:lnTo>
                  <a:close/>
                </a:path>
                <a:path w="420370" h="13334">
                  <a:moveTo>
                    <a:pt x="253441" y="3162"/>
                  </a:moveTo>
                  <a:lnTo>
                    <a:pt x="232600" y="3162"/>
                  </a:lnTo>
                  <a:lnTo>
                    <a:pt x="248526" y="7962"/>
                  </a:lnTo>
                  <a:lnTo>
                    <a:pt x="269760" y="7962"/>
                  </a:lnTo>
                  <a:lnTo>
                    <a:pt x="253441" y="3162"/>
                  </a:lnTo>
                  <a:close/>
                </a:path>
                <a:path w="420370" h="13334">
                  <a:moveTo>
                    <a:pt x="284429" y="3162"/>
                  </a:moveTo>
                  <a:lnTo>
                    <a:pt x="263575" y="3162"/>
                  </a:lnTo>
                  <a:lnTo>
                    <a:pt x="279501" y="7962"/>
                  </a:lnTo>
                  <a:lnTo>
                    <a:pt x="301231" y="7962"/>
                  </a:lnTo>
                  <a:lnTo>
                    <a:pt x="284429" y="3162"/>
                  </a:lnTo>
                  <a:close/>
                </a:path>
                <a:path w="420370" h="13334">
                  <a:moveTo>
                    <a:pt x="315404" y="3162"/>
                  </a:moveTo>
                  <a:lnTo>
                    <a:pt x="294170" y="3162"/>
                  </a:lnTo>
                  <a:lnTo>
                    <a:pt x="310984" y="7962"/>
                  </a:lnTo>
                  <a:lnTo>
                    <a:pt x="332206" y="7962"/>
                  </a:lnTo>
                  <a:lnTo>
                    <a:pt x="315404" y="3162"/>
                  </a:lnTo>
                  <a:close/>
                </a:path>
                <a:path w="420370" h="13334">
                  <a:moveTo>
                    <a:pt x="346354" y="3162"/>
                  </a:moveTo>
                  <a:lnTo>
                    <a:pt x="325247" y="3162"/>
                  </a:lnTo>
                  <a:lnTo>
                    <a:pt x="342315" y="7962"/>
                  </a:lnTo>
                  <a:lnTo>
                    <a:pt x="363562" y="7962"/>
                  </a:lnTo>
                  <a:lnTo>
                    <a:pt x="346354" y="3162"/>
                  </a:lnTo>
                  <a:close/>
                </a:path>
                <a:path w="420370" h="13334">
                  <a:moveTo>
                    <a:pt x="377342" y="3162"/>
                  </a:moveTo>
                  <a:lnTo>
                    <a:pt x="356095" y="3162"/>
                  </a:lnTo>
                  <a:lnTo>
                    <a:pt x="373418" y="7962"/>
                  </a:lnTo>
                  <a:lnTo>
                    <a:pt x="395033" y="7962"/>
                  </a:lnTo>
                  <a:lnTo>
                    <a:pt x="377342" y="31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242498" y="1327137"/>
              <a:ext cx="384175" cy="33655"/>
            </a:xfrm>
            <a:custGeom>
              <a:avLst/>
              <a:gdLst/>
              <a:ahLst/>
              <a:cxnLst/>
              <a:rect l="l" t="t" r="r" b="b"/>
              <a:pathLst>
                <a:path w="384175" h="33655">
                  <a:moveTo>
                    <a:pt x="384022" y="0"/>
                  </a:moveTo>
                  <a:lnTo>
                    <a:pt x="0" y="0"/>
                  </a:lnTo>
                  <a:lnTo>
                    <a:pt x="0" y="33235"/>
                  </a:lnTo>
                  <a:lnTo>
                    <a:pt x="384022" y="33235"/>
                  </a:lnTo>
                  <a:lnTo>
                    <a:pt x="38402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242498" y="1327137"/>
              <a:ext cx="384175" cy="33655"/>
            </a:xfrm>
            <a:custGeom>
              <a:avLst/>
              <a:gdLst/>
              <a:ahLst/>
              <a:cxnLst/>
              <a:rect l="l" t="t" r="r" b="b"/>
              <a:pathLst>
                <a:path w="384175" h="33655">
                  <a:moveTo>
                    <a:pt x="384022" y="33235"/>
                  </a:moveTo>
                  <a:lnTo>
                    <a:pt x="0" y="33235"/>
                  </a:lnTo>
                  <a:lnTo>
                    <a:pt x="0" y="0"/>
                  </a:lnTo>
                  <a:lnTo>
                    <a:pt x="384022" y="0"/>
                  </a:lnTo>
                  <a:lnTo>
                    <a:pt x="384022" y="332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249204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739" y="6540"/>
                  </a:lnTo>
                  <a:lnTo>
                    <a:pt x="20739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249204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739" y="10629"/>
                  </a:moveTo>
                  <a:lnTo>
                    <a:pt x="20739" y="16306"/>
                  </a:lnTo>
                  <a:lnTo>
                    <a:pt x="16294" y="20739"/>
                  </a:lnTo>
                  <a:lnTo>
                    <a:pt x="10617" y="20739"/>
                  </a:lnTo>
                  <a:lnTo>
                    <a:pt x="4787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787" y="0"/>
                  </a:lnTo>
                  <a:lnTo>
                    <a:pt x="10617" y="0"/>
                  </a:lnTo>
                  <a:lnTo>
                    <a:pt x="16294" y="0"/>
                  </a:lnTo>
                  <a:lnTo>
                    <a:pt x="20739" y="4813"/>
                  </a:lnTo>
                  <a:lnTo>
                    <a:pt x="20739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253992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60" y="1414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253992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60" y="141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251337" y="1336852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5">
                  <a:moveTo>
                    <a:pt x="0" y="0"/>
                  </a:moveTo>
                  <a:lnTo>
                    <a:pt x="14681" y="1455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251337" y="1336852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5">
                  <a:moveTo>
                    <a:pt x="0" y="0"/>
                  </a:moveTo>
                  <a:lnTo>
                    <a:pt x="14681" y="14554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596434" y="1331036"/>
              <a:ext cx="24130" cy="8255"/>
            </a:xfrm>
            <a:custGeom>
              <a:avLst/>
              <a:gdLst/>
              <a:ahLst/>
              <a:cxnLst/>
              <a:rect l="l" t="t" r="r" b="b"/>
              <a:pathLst>
                <a:path w="24129" h="8255">
                  <a:moveTo>
                    <a:pt x="0" y="7937"/>
                  </a:moveTo>
                  <a:lnTo>
                    <a:pt x="23507" y="7937"/>
                  </a:lnTo>
                  <a:lnTo>
                    <a:pt x="23507" y="0"/>
                  </a:lnTo>
                  <a:lnTo>
                    <a:pt x="0" y="0"/>
                  </a:lnTo>
                  <a:lnTo>
                    <a:pt x="0" y="79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596434" y="133103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21742" y="8483"/>
                  </a:moveTo>
                  <a:lnTo>
                    <a:pt x="23507" y="14173"/>
                  </a:lnTo>
                  <a:lnTo>
                    <a:pt x="20345" y="19989"/>
                  </a:lnTo>
                  <a:lnTo>
                    <a:pt x="15049" y="21755"/>
                  </a:lnTo>
                  <a:lnTo>
                    <a:pt x="9220" y="23520"/>
                  </a:lnTo>
                  <a:lnTo>
                    <a:pt x="3543" y="20866"/>
                  </a:lnTo>
                  <a:lnTo>
                    <a:pt x="1765" y="15062"/>
                  </a:lnTo>
                  <a:lnTo>
                    <a:pt x="0" y="9740"/>
                  </a:lnTo>
                  <a:lnTo>
                    <a:pt x="2666" y="4064"/>
                  </a:lnTo>
                  <a:lnTo>
                    <a:pt x="8356" y="2286"/>
                  </a:lnTo>
                  <a:lnTo>
                    <a:pt x="13652" y="0"/>
                  </a:lnTo>
                  <a:lnTo>
                    <a:pt x="19977" y="3162"/>
                  </a:lnTo>
                  <a:lnTo>
                    <a:pt x="21742" y="84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599978" y="1336852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8199" y="924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599978" y="1336852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8199" y="9245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598581" y="1339900"/>
              <a:ext cx="18415" cy="8890"/>
            </a:xfrm>
            <a:custGeom>
              <a:avLst/>
              <a:gdLst/>
              <a:ahLst/>
              <a:cxnLst/>
              <a:rect l="l" t="t" r="r" b="b"/>
              <a:pathLst>
                <a:path w="18414" h="8890">
                  <a:moveTo>
                    <a:pt x="0" y="0"/>
                  </a:moveTo>
                  <a:lnTo>
                    <a:pt x="17830" y="883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375848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53" y="6540"/>
                  </a:lnTo>
                  <a:lnTo>
                    <a:pt x="20853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375848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53" y="10629"/>
                  </a:moveTo>
                  <a:lnTo>
                    <a:pt x="20853" y="16306"/>
                  </a:lnTo>
                  <a:lnTo>
                    <a:pt x="15925" y="20739"/>
                  </a:lnTo>
                  <a:lnTo>
                    <a:pt x="10236" y="20739"/>
                  </a:lnTo>
                  <a:lnTo>
                    <a:pt x="4419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419" y="0"/>
                  </a:lnTo>
                  <a:lnTo>
                    <a:pt x="10236" y="0"/>
                  </a:lnTo>
                  <a:lnTo>
                    <a:pt x="15925" y="0"/>
                  </a:lnTo>
                  <a:lnTo>
                    <a:pt x="20853" y="4813"/>
                  </a:lnTo>
                  <a:lnTo>
                    <a:pt x="20853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380268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73" y="1414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380268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73" y="141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378121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47" y="1455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378121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47" y="1455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343107" y="133103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9740" y="0"/>
                  </a:moveTo>
                  <a:lnTo>
                    <a:pt x="901" y="7086"/>
                  </a:lnTo>
                  <a:lnTo>
                    <a:pt x="0" y="13779"/>
                  </a:lnTo>
                  <a:lnTo>
                    <a:pt x="3035" y="18211"/>
                  </a:lnTo>
                  <a:lnTo>
                    <a:pt x="6578" y="22644"/>
                  </a:lnTo>
                  <a:lnTo>
                    <a:pt x="13271" y="23520"/>
                  </a:lnTo>
                  <a:lnTo>
                    <a:pt x="17716" y="20370"/>
                  </a:lnTo>
                  <a:lnTo>
                    <a:pt x="22631" y="16827"/>
                  </a:lnTo>
                  <a:lnTo>
                    <a:pt x="23520" y="10248"/>
                  </a:lnTo>
                  <a:lnTo>
                    <a:pt x="19989" y="5816"/>
                  </a:lnTo>
                  <a:lnTo>
                    <a:pt x="16306" y="901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343107" y="133103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7716" y="20370"/>
                  </a:moveTo>
                  <a:lnTo>
                    <a:pt x="13271" y="23520"/>
                  </a:lnTo>
                  <a:lnTo>
                    <a:pt x="6578" y="22644"/>
                  </a:lnTo>
                  <a:lnTo>
                    <a:pt x="3035" y="18211"/>
                  </a:lnTo>
                  <a:lnTo>
                    <a:pt x="0" y="13779"/>
                  </a:lnTo>
                  <a:lnTo>
                    <a:pt x="901" y="7086"/>
                  </a:lnTo>
                  <a:lnTo>
                    <a:pt x="5308" y="3556"/>
                  </a:lnTo>
                  <a:lnTo>
                    <a:pt x="9740" y="0"/>
                  </a:lnTo>
                  <a:lnTo>
                    <a:pt x="16306" y="901"/>
                  </a:lnTo>
                  <a:lnTo>
                    <a:pt x="19989" y="5816"/>
                  </a:lnTo>
                  <a:lnTo>
                    <a:pt x="23520" y="10248"/>
                  </a:lnTo>
                  <a:lnTo>
                    <a:pt x="22631" y="16827"/>
                  </a:lnTo>
                  <a:lnTo>
                    <a:pt x="17716" y="203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354995" y="1333322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54" y="0"/>
                  </a:moveTo>
                  <a:lnTo>
                    <a:pt x="0" y="198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354995" y="1333322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54" y="0"/>
                  </a:moveTo>
                  <a:lnTo>
                    <a:pt x="0" y="198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351959" y="1332814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66" y="0"/>
                  </a:moveTo>
                  <a:lnTo>
                    <a:pt x="0" y="1997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351959" y="1332814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66" y="0"/>
                  </a:moveTo>
                  <a:lnTo>
                    <a:pt x="0" y="199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565332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66" y="6540"/>
                  </a:lnTo>
                  <a:lnTo>
                    <a:pt x="20866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565332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66" y="10629"/>
                  </a:moveTo>
                  <a:lnTo>
                    <a:pt x="20866" y="16306"/>
                  </a:lnTo>
                  <a:lnTo>
                    <a:pt x="16433" y="20739"/>
                  </a:lnTo>
                  <a:lnTo>
                    <a:pt x="10744" y="20739"/>
                  </a:lnTo>
                  <a:lnTo>
                    <a:pt x="4940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940" y="0"/>
                  </a:lnTo>
                  <a:lnTo>
                    <a:pt x="10744" y="0"/>
                  </a:lnTo>
                  <a:lnTo>
                    <a:pt x="16433" y="0"/>
                  </a:lnTo>
                  <a:lnTo>
                    <a:pt x="20866" y="4813"/>
                  </a:lnTo>
                  <a:lnTo>
                    <a:pt x="20866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569764" y="1334592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5">
                  <a:moveTo>
                    <a:pt x="0" y="0"/>
                  </a:moveTo>
                  <a:lnTo>
                    <a:pt x="14655" y="1414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569764" y="1334592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5">
                  <a:moveTo>
                    <a:pt x="0" y="0"/>
                  </a:moveTo>
                  <a:lnTo>
                    <a:pt x="14655" y="141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567618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47" y="1455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567618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47" y="1455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311637" y="1331544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19">
                  <a:moveTo>
                    <a:pt x="0" y="7429"/>
                  </a:moveTo>
                  <a:lnTo>
                    <a:pt x="22987" y="7429"/>
                  </a:lnTo>
                  <a:lnTo>
                    <a:pt x="22987" y="0"/>
                  </a:lnTo>
                  <a:lnTo>
                    <a:pt x="0" y="0"/>
                  </a:lnTo>
                  <a:lnTo>
                    <a:pt x="0" y="7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311637" y="133154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21755" y="8356"/>
                  </a:moveTo>
                  <a:lnTo>
                    <a:pt x="22987" y="14173"/>
                  </a:lnTo>
                  <a:lnTo>
                    <a:pt x="19964" y="19862"/>
                  </a:lnTo>
                  <a:lnTo>
                    <a:pt x="14160" y="21628"/>
                  </a:lnTo>
                  <a:lnTo>
                    <a:pt x="8851" y="23012"/>
                  </a:lnTo>
                  <a:lnTo>
                    <a:pt x="3035" y="19862"/>
                  </a:lnTo>
                  <a:lnTo>
                    <a:pt x="1257" y="14173"/>
                  </a:lnTo>
                  <a:lnTo>
                    <a:pt x="0" y="8864"/>
                  </a:lnTo>
                  <a:lnTo>
                    <a:pt x="3035" y="3048"/>
                  </a:lnTo>
                  <a:lnTo>
                    <a:pt x="8851" y="1270"/>
                  </a:lnTo>
                  <a:lnTo>
                    <a:pt x="14160" y="0"/>
                  </a:lnTo>
                  <a:lnTo>
                    <a:pt x="19964" y="3048"/>
                  </a:lnTo>
                  <a:lnTo>
                    <a:pt x="21755" y="835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315180" y="1336852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703" y="97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315180" y="1336852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703" y="97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313796" y="1339519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310" y="97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280166" y="1331544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19">
                  <a:moveTo>
                    <a:pt x="0" y="7429"/>
                  </a:moveTo>
                  <a:lnTo>
                    <a:pt x="23012" y="7429"/>
                  </a:lnTo>
                  <a:lnTo>
                    <a:pt x="23012" y="0"/>
                  </a:lnTo>
                  <a:lnTo>
                    <a:pt x="0" y="0"/>
                  </a:lnTo>
                  <a:lnTo>
                    <a:pt x="0" y="7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280166" y="133154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4147" y="1270"/>
                  </a:moveTo>
                  <a:lnTo>
                    <a:pt x="19456" y="2654"/>
                  </a:lnTo>
                  <a:lnTo>
                    <a:pt x="23012" y="8356"/>
                  </a:lnTo>
                  <a:lnTo>
                    <a:pt x="21729" y="14173"/>
                  </a:lnTo>
                  <a:lnTo>
                    <a:pt x="20358" y="19481"/>
                  </a:lnTo>
                  <a:lnTo>
                    <a:pt x="14668" y="23012"/>
                  </a:lnTo>
                  <a:lnTo>
                    <a:pt x="8851" y="21628"/>
                  </a:lnTo>
                  <a:lnTo>
                    <a:pt x="3555" y="20358"/>
                  </a:lnTo>
                  <a:lnTo>
                    <a:pt x="0" y="14554"/>
                  </a:lnTo>
                  <a:lnTo>
                    <a:pt x="1384" y="8864"/>
                  </a:lnTo>
                  <a:lnTo>
                    <a:pt x="2654" y="3556"/>
                  </a:lnTo>
                  <a:lnTo>
                    <a:pt x="8470" y="0"/>
                  </a:lnTo>
                  <a:lnTo>
                    <a:pt x="14147" y="12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282440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17183" y="0"/>
                  </a:moveTo>
                  <a:lnTo>
                    <a:pt x="0" y="1024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282440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18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283722" y="1338999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29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502645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739" y="6540"/>
                  </a:lnTo>
                  <a:lnTo>
                    <a:pt x="20739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502645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739" y="10629"/>
                  </a:moveTo>
                  <a:lnTo>
                    <a:pt x="20739" y="16306"/>
                  </a:lnTo>
                  <a:lnTo>
                    <a:pt x="16294" y="20739"/>
                  </a:lnTo>
                  <a:lnTo>
                    <a:pt x="10629" y="20739"/>
                  </a:lnTo>
                  <a:lnTo>
                    <a:pt x="4787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787" y="0"/>
                  </a:lnTo>
                  <a:lnTo>
                    <a:pt x="10629" y="0"/>
                  </a:lnTo>
                  <a:lnTo>
                    <a:pt x="16294" y="0"/>
                  </a:lnTo>
                  <a:lnTo>
                    <a:pt x="20739" y="4813"/>
                  </a:lnTo>
                  <a:lnTo>
                    <a:pt x="20739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507064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541" y="1414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507064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541" y="141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504791" y="1336852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5">
                  <a:moveTo>
                    <a:pt x="0" y="0"/>
                  </a:moveTo>
                  <a:lnTo>
                    <a:pt x="14668" y="1455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504791" y="1336852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5">
                  <a:moveTo>
                    <a:pt x="0" y="0"/>
                  </a:moveTo>
                  <a:lnTo>
                    <a:pt x="14668" y="14554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533226" y="1331544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19">
                  <a:moveTo>
                    <a:pt x="0" y="7429"/>
                  </a:moveTo>
                  <a:lnTo>
                    <a:pt x="22885" y="7429"/>
                  </a:lnTo>
                  <a:lnTo>
                    <a:pt x="22885" y="0"/>
                  </a:lnTo>
                  <a:lnTo>
                    <a:pt x="0" y="0"/>
                  </a:lnTo>
                  <a:lnTo>
                    <a:pt x="0" y="7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533226" y="133154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4033" y="1270"/>
                  </a:moveTo>
                  <a:lnTo>
                    <a:pt x="19329" y="2654"/>
                  </a:lnTo>
                  <a:lnTo>
                    <a:pt x="22885" y="8356"/>
                  </a:lnTo>
                  <a:lnTo>
                    <a:pt x="21475" y="13665"/>
                  </a:lnTo>
                  <a:lnTo>
                    <a:pt x="20231" y="19481"/>
                  </a:lnTo>
                  <a:lnTo>
                    <a:pt x="14427" y="23012"/>
                  </a:lnTo>
                  <a:lnTo>
                    <a:pt x="8724" y="21628"/>
                  </a:lnTo>
                  <a:lnTo>
                    <a:pt x="3416" y="20358"/>
                  </a:lnTo>
                  <a:lnTo>
                    <a:pt x="0" y="14554"/>
                  </a:lnTo>
                  <a:lnTo>
                    <a:pt x="1270" y="8864"/>
                  </a:lnTo>
                  <a:lnTo>
                    <a:pt x="2527" y="3048"/>
                  </a:lnTo>
                  <a:lnTo>
                    <a:pt x="8216" y="0"/>
                  </a:lnTo>
                  <a:lnTo>
                    <a:pt x="14033" y="12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535373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17183" y="0"/>
                  </a:moveTo>
                  <a:lnTo>
                    <a:pt x="0" y="1024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535373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18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537036" y="1338999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31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470654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66" y="6540"/>
                  </a:lnTo>
                  <a:lnTo>
                    <a:pt x="20866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470654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66" y="10629"/>
                  </a:moveTo>
                  <a:lnTo>
                    <a:pt x="20866" y="16306"/>
                  </a:lnTo>
                  <a:lnTo>
                    <a:pt x="16421" y="20739"/>
                  </a:lnTo>
                  <a:lnTo>
                    <a:pt x="10236" y="20739"/>
                  </a:lnTo>
                  <a:lnTo>
                    <a:pt x="4432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432" y="0"/>
                  </a:lnTo>
                  <a:lnTo>
                    <a:pt x="10236" y="0"/>
                  </a:lnTo>
                  <a:lnTo>
                    <a:pt x="16421" y="0"/>
                  </a:lnTo>
                  <a:lnTo>
                    <a:pt x="20866" y="4813"/>
                  </a:lnTo>
                  <a:lnTo>
                    <a:pt x="20866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481271" y="1333322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66" y="0"/>
                  </a:moveTo>
                  <a:lnTo>
                    <a:pt x="0" y="198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481271" y="1333322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66" y="0"/>
                  </a:moveTo>
                  <a:lnTo>
                    <a:pt x="0" y="198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478248" y="1332814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41" y="0"/>
                  </a:moveTo>
                  <a:lnTo>
                    <a:pt x="0" y="1997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478248" y="1332814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41" y="0"/>
                  </a:moveTo>
                  <a:lnTo>
                    <a:pt x="0" y="19977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439196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40" y="6540"/>
                  </a:lnTo>
                  <a:lnTo>
                    <a:pt x="20840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439196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40" y="10629"/>
                  </a:moveTo>
                  <a:lnTo>
                    <a:pt x="20840" y="16306"/>
                  </a:lnTo>
                  <a:lnTo>
                    <a:pt x="16040" y="20739"/>
                  </a:lnTo>
                  <a:lnTo>
                    <a:pt x="10210" y="20739"/>
                  </a:lnTo>
                  <a:lnTo>
                    <a:pt x="4406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406" y="0"/>
                  </a:lnTo>
                  <a:lnTo>
                    <a:pt x="10210" y="0"/>
                  </a:lnTo>
                  <a:lnTo>
                    <a:pt x="16040" y="0"/>
                  </a:lnTo>
                  <a:lnTo>
                    <a:pt x="20840" y="4813"/>
                  </a:lnTo>
                  <a:lnTo>
                    <a:pt x="20840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441456" y="1336852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703" y="97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441456" y="1336852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703" y="97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440085" y="1339519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59">
                  <a:moveTo>
                    <a:pt x="0" y="0"/>
                  </a:moveTo>
                  <a:lnTo>
                    <a:pt x="17805" y="97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407839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739" y="6540"/>
                  </a:lnTo>
                  <a:lnTo>
                    <a:pt x="20739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407839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739" y="10629"/>
                  </a:moveTo>
                  <a:lnTo>
                    <a:pt x="20739" y="16306"/>
                  </a:lnTo>
                  <a:lnTo>
                    <a:pt x="16294" y="20739"/>
                  </a:lnTo>
                  <a:lnTo>
                    <a:pt x="10617" y="20739"/>
                  </a:lnTo>
                  <a:lnTo>
                    <a:pt x="4813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813" y="0"/>
                  </a:lnTo>
                  <a:lnTo>
                    <a:pt x="10617" y="0"/>
                  </a:lnTo>
                  <a:lnTo>
                    <a:pt x="16294" y="0"/>
                  </a:lnTo>
                  <a:lnTo>
                    <a:pt x="20739" y="4813"/>
                  </a:lnTo>
                  <a:lnTo>
                    <a:pt x="20739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408728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17183" y="0"/>
                  </a:moveTo>
                  <a:lnTo>
                    <a:pt x="0" y="1024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408728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18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410481" y="1338999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195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062615" y="1311071"/>
              <a:ext cx="189230" cy="22860"/>
            </a:xfrm>
            <a:custGeom>
              <a:avLst/>
              <a:gdLst/>
              <a:ahLst/>
              <a:cxnLst/>
              <a:rect l="l" t="t" r="r" b="b"/>
              <a:pathLst>
                <a:path w="189229" h="22859">
                  <a:moveTo>
                    <a:pt x="125780" y="0"/>
                  </a:moveTo>
                  <a:lnTo>
                    <a:pt x="0" y="0"/>
                  </a:lnTo>
                  <a:lnTo>
                    <a:pt x="55867" y="22631"/>
                  </a:lnTo>
                  <a:lnTo>
                    <a:pt x="188722" y="22631"/>
                  </a:lnTo>
                  <a:lnTo>
                    <a:pt x="12578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062615" y="1311071"/>
              <a:ext cx="189230" cy="22860"/>
            </a:xfrm>
            <a:custGeom>
              <a:avLst/>
              <a:gdLst/>
              <a:ahLst/>
              <a:cxnLst/>
              <a:rect l="l" t="t" r="r" b="b"/>
              <a:pathLst>
                <a:path w="189229" h="22859">
                  <a:moveTo>
                    <a:pt x="188722" y="22631"/>
                  </a:moveTo>
                  <a:lnTo>
                    <a:pt x="55867" y="22631"/>
                  </a:lnTo>
                  <a:lnTo>
                    <a:pt x="0" y="0"/>
                  </a:lnTo>
                  <a:lnTo>
                    <a:pt x="125780" y="0"/>
                  </a:lnTo>
                  <a:lnTo>
                    <a:pt x="188722" y="22631"/>
                  </a:lnTo>
                  <a:close/>
                </a:path>
                <a:path w="189229" h="22859">
                  <a:moveTo>
                    <a:pt x="47396" y="3162"/>
                  </a:moveTo>
                  <a:lnTo>
                    <a:pt x="26162" y="3162"/>
                  </a:lnTo>
                  <a:lnTo>
                    <a:pt x="70408" y="20866"/>
                  </a:lnTo>
                  <a:lnTo>
                    <a:pt x="92151" y="20866"/>
                  </a:lnTo>
                  <a:lnTo>
                    <a:pt x="47396" y="3162"/>
                  </a:lnTo>
                  <a:close/>
                </a:path>
                <a:path w="189229" h="22859">
                  <a:moveTo>
                    <a:pt x="77990" y="3162"/>
                  </a:moveTo>
                  <a:lnTo>
                    <a:pt x="56769" y="3162"/>
                  </a:lnTo>
                  <a:lnTo>
                    <a:pt x="101892" y="20866"/>
                  </a:lnTo>
                  <a:lnTo>
                    <a:pt x="124015" y="20866"/>
                  </a:lnTo>
                  <a:lnTo>
                    <a:pt x="77990" y="3162"/>
                  </a:lnTo>
                  <a:close/>
                </a:path>
                <a:path w="189229" h="22859">
                  <a:moveTo>
                    <a:pt x="108585" y="3162"/>
                  </a:moveTo>
                  <a:lnTo>
                    <a:pt x="87223" y="3162"/>
                  </a:lnTo>
                  <a:lnTo>
                    <a:pt x="133858" y="20866"/>
                  </a:lnTo>
                  <a:lnTo>
                    <a:pt x="155994" y="20866"/>
                  </a:lnTo>
                  <a:lnTo>
                    <a:pt x="108585" y="3162"/>
                  </a:lnTo>
                  <a:close/>
                </a:path>
                <a:path w="189229" h="22859">
                  <a:moveTo>
                    <a:pt x="54102" y="14287"/>
                  </a:moveTo>
                  <a:lnTo>
                    <a:pt x="50063" y="12509"/>
                  </a:lnTo>
                  <a:lnTo>
                    <a:pt x="71297" y="12509"/>
                  </a:lnTo>
                  <a:lnTo>
                    <a:pt x="75717" y="14287"/>
                  </a:lnTo>
                  <a:lnTo>
                    <a:pt x="54102" y="14287"/>
                  </a:lnTo>
                  <a:close/>
                </a:path>
                <a:path w="189229" h="22859">
                  <a:moveTo>
                    <a:pt x="85458" y="14287"/>
                  </a:moveTo>
                  <a:lnTo>
                    <a:pt x="81026" y="12509"/>
                  </a:lnTo>
                  <a:lnTo>
                    <a:pt x="102781" y="12509"/>
                  </a:lnTo>
                  <a:lnTo>
                    <a:pt x="106807" y="14287"/>
                  </a:lnTo>
                  <a:lnTo>
                    <a:pt x="85458" y="14287"/>
                  </a:lnTo>
                  <a:close/>
                </a:path>
                <a:path w="189229" h="22859">
                  <a:moveTo>
                    <a:pt x="116928" y="14287"/>
                  </a:moveTo>
                  <a:lnTo>
                    <a:pt x="112509" y="12509"/>
                  </a:lnTo>
                  <a:lnTo>
                    <a:pt x="133858" y="12509"/>
                  </a:lnTo>
                  <a:lnTo>
                    <a:pt x="138290" y="14287"/>
                  </a:lnTo>
                  <a:lnTo>
                    <a:pt x="116928" y="142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004602" y="1238910"/>
              <a:ext cx="114300" cy="581025"/>
            </a:xfrm>
            <a:custGeom>
              <a:avLst/>
              <a:gdLst/>
              <a:ahLst/>
              <a:cxnLst/>
              <a:rect l="l" t="t" r="r" b="b"/>
              <a:pathLst>
                <a:path w="114300" h="581025">
                  <a:moveTo>
                    <a:pt x="0" y="0"/>
                  </a:moveTo>
                  <a:lnTo>
                    <a:pt x="0" y="175945"/>
                  </a:lnTo>
                  <a:lnTo>
                    <a:pt x="5676" y="178981"/>
                  </a:lnTo>
                  <a:lnTo>
                    <a:pt x="5676" y="263537"/>
                  </a:lnTo>
                  <a:lnTo>
                    <a:pt x="33235" y="279844"/>
                  </a:lnTo>
                  <a:lnTo>
                    <a:pt x="33616" y="280365"/>
                  </a:lnTo>
                  <a:lnTo>
                    <a:pt x="34112" y="282511"/>
                  </a:lnTo>
                  <a:lnTo>
                    <a:pt x="34112" y="286550"/>
                  </a:lnTo>
                  <a:lnTo>
                    <a:pt x="33616" y="287934"/>
                  </a:lnTo>
                  <a:lnTo>
                    <a:pt x="33235" y="287426"/>
                  </a:lnTo>
                  <a:lnTo>
                    <a:pt x="5676" y="270992"/>
                  </a:lnTo>
                  <a:lnTo>
                    <a:pt x="5676" y="298945"/>
                  </a:lnTo>
                  <a:lnTo>
                    <a:pt x="33235" y="316636"/>
                  </a:lnTo>
                  <a:lnTo>
                    <a:pt x="33616" y="317144"/>
                  </a:lnTo>
                  <a:lnTo>
                    <a:pt x="34112" y="319290"/>
                  </a:lnTo>
                  <a:lnTo>
                    <a:pt x="34112" y="323329"/>
                  </a:lnTo>
                  <a:lnTo>
                    <a:pt x="33616" y="324599"/>
                  </a:lnTo>
                  <a:lnTo>
                    <a:pt x="5676" y="306527"/>
                  </a:lnTo>
                  <a:lnTo>
                    <a:pt x="5676" y="389331"/>
                  </a:lnTo>
                  <a:lnTo>
                    <a:pt x="3035" y="388048"/>
                  </a:lnTo>
                  <a:lnTo>
                    <a:pt x="1257" y="386676"/>
                  </a:lnTo>
                  <a:lnTo>
                    <a:pt x="0" y="390194"/>
                  </a:lnTo>
                  <a:lnTo>
                    <a:pt x="0" y="512571"/>
                  </a:lnTo>
                  <a:lnTo>
                    <a:pt x="80137" y="580821"/>
                  </a:lnTo>
                  <a:lnTo>
                    <a:pt x="80137" y="339902"/>
                  </a:lnTo>
                  <a:lnTo>
                    <a:pt x="113880" y="361645"/>
                  </a:lnTo>
                  <a:lnTo>
                    <a:pt x="113880" y="95288"/>
                  </a:lnTo>
                  <a:lnTo>
                    <a:pt x="14528" y="54470"/>
                  </a:lnTo>
                  <a:lnTo>
                    <a:pt x="14528" y="5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004602" y="1238910"/>
              <a:ext cx="114300" cy="581025"/>
            </a:xfrm>
            <a:custGeom>
              <a:avLst/>
              <a:gdLst/>
              <a:ahLst/>
              <a:cxnLst/>
              <a:rect l="l" t="t" r="r" b="b"/>
              <a:pathLst>
                <a:path w="114300" h="581025">
                  <a:moveTo>
                    <a:pt x="14528" y="54470"/>
                  </a:moveTo>
                  <a:lnTo>
                    <a:pt x="14528" y="5295"/>
                  </a:lnTo>
                  <a:lnTo>
                    <a:pt x="0" y="0"/>
                  </a:lnTo>
                  <a:lnTo>
                    <a:pt x="0" y="175945"/>
                  </a:lnTo>
                  <a:lnTo>
                    <a:pt x="5676" y="178981"/>
                  </a:lnTo>
                  <a:lnTo>
                    <a:pt x="5676" y="263537"/>
                  </a:lnTo>
                  <a:lnTo>
                    <a:pt x="33235" y="279844"/>
                  </a:lnTo>
                  <a:lnTo>
                    <a:pt x="33616" y="280365"/>
                  </a:lnTo>
                  <a:lnTo>
                    <a:pt x="34112" y="282511"/>
                  </a:lnTo>
                  <a:lnTo>
                    <a:pt x="34112" y="284276"/>
                  </a:lnTo>
                  <a:lnTo>
                    <a:pt x="34112" y="286550"/>
                  </a:lnTo>
                  <a:lnTo>
                    <a:pt x="33616" y="287934"/>
                  </a:lnTo>
                  <a:lnTo>
                    <a:pt x="33235" y="287426"/>
                  </a:lnTo>
                  <a:lnTo>
                    <a:pt x="5676" y="270992"/>
                  </a:lnTo>
                  <a:lnTo>
                    <a:pt x="5676" y="298945"/>
                  </a:lnTo>
                  <a:lnTo>
                    <a:pt x="33235" y="316636"/>
                  </a:lnTo>
                  <a:lnTo>
                    <a:pt x="33616" y="317144"/>
                  </a:lnTo>
                  <a:lnTo>
                    <a:pt x="34112" y="319290"/>
                  </a:lnTo>
                  <a:lnTo>
                    <a:pt x="34112" y="321068"/>
                  </a:lnTo>
                  <a:lnTo>
                    <a:pt x="34112" y="323329"/>
                  </a:lnTo>
                  <a:lnTo>
                    <a:pt x="33616" y="324599"/>
                  </a:lnTo>
                  <a:lnTo>
                    <a:pt x="33235" y="324218"/>
                  </a:lnTo>
                  <a:lnTo>
                    <a:pt x="5676" y="306527"/>
                  </a:lnTo>
                  <a:lnTo>
                    <a:pt x="5676" y="389331"/>
                  </a:lnTo>
                  <a:lnTo>
                    <a:pt x="3035" y="388048"/>
                  </a:lnTo>
                  <a:lnTo>
                    <a:pt x="1257" y="386676"/>
                  </a:lnTo>
                  <a:lnTo>
                    <a:pt x="0" y="390194"/>
                  </a:lnTo>
                  <a:lnTo>
                    <a:pt x="0" y="395516"/>
                  </a:lnTo>
                  <a:lnTo>
                    <a:pt x="0" y="512571"/>
                  </a:lnTo>
                  <a:lnTo>
                    <a:pt x="80137" y="580821"/>
                  </a:lnTo>
                  <a:lnTo>
                    <a:pt x="80137" y="339902"/>
                  </a:lnTo>
                  <a:lnTo>
                    <a:pt x="113880" y="361645"/>
                  </a:lnTo>
                  <a:lnTo>
                    <a:pt x="113880" y="95288"/>
                  </a:lnTo>
                  <a:lnTo>
                    <a:pt x="14528" y="54470"/>
                  </a:lnTo>
                  <a:close/>
                </a:path>
                <a:path w="114300" h="581025">
                  <a:moveTo>
                    <a:pt x="59778" y="563511"/>
                  </a:moveTo>
                  <a:lnTo>
                    <a:pt x="59778" y="73050"/>
                  </a:lnTo>
                </a:path>
                <a:path w="114300" h="581025">
                  <a:moveTo>
                    <a:pt x="73558" y="403097"/>
                  </a:moveTo>
                  <a:lnTo>
                    <a:pt x="66484" y="398170"/>
                  </a:lnTo>
                  <a:lnTo>
                    <a:pt x="66484" y="436727"/>
                  </a:lnTo>
                  <a:lnTo>
                    <a:pt x="73558" y="441655"/>
                  </a:lnTo>
                  <a:lnTo>
                    <a:pt x="73558" y="4030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071086" y="1452029"/>
              <a:ext cx="7620" cy="42545"/>
            </a:xfrm>
            <a:custGeom>
              <a:avLst/>
              <a:gdLst/>
              <a:ahLst/>
              <a:cxnLst/>
              <a:rect l="l" t="t" r="r" b="b"/>
              <a:pathLst>
                <a:path w="7620" h="42544">
                  <a:moveTo>
                    <a:pt x="0" y="0"/>
                  </a:moveTo>
                  <a:lnTo>
                    <a:pt x="0" y="38417"/>
                  </a:lnTo>
                  <a:lnTo>
                    <a:pt x="7073" y="42468"/>
                  </a:lnTo>
                  <a:lnTo>
                    <a:pt x="7073" y="3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032910" y="1444561"/>
              <a:ext cx="45720" cy="226060"/>
            </a:xfrm>
            <a:custGeom>
              <a:avLst/>
              <a:gdLst/>
              <a:ahLst/>
              <a:cxnLst/>
              <a:rect l="l" t="t" r="r" b="b"/>
              <a:pathLst>
                <a:path w="45720" h="226060">
                  <a:moveTo>
                    <a:pt x="45250" y="10998"/>
                  </a:moveTo>
                  <a:lnTo>
                    <a:pt x="38176" y="7467"/>
                  </a:lnTo>
                  <a:lnTo>
                    <a:pt x="38176" y="45885"/>
                  </a:lnTo>
                  <a:lnTo>
                    <a:pt x="45250" y="49936"/>
                  </a:lnTo>
                  <a:lnTo>
                    <a:pt x="45250" y="10998"/>
                  </a:lnTo>
                  <a:close/>
                </a:path>
                <a:path w="45720" h="226060">
                  <a:moveTo>
                    <a:pt x="27431" y="90246"/>
                  </a:moveTo>
                  <a:lnTo>
                    <a:pt x="31470" y="92913"/>
                  </a:lnTo>
                  <a:lnTo>
                    <a:pt x="31470" y="135381"/>
                  </a:lnTo>
                  <a:lnTo>
                    <a:pt x="27431" y="132727"/>
                  </a:lnTo>
                  <a:lnTo>
                    <a:pt x="27431" y="90246"/>
                  </a:lnTo>
                  <a:close/>
                </a:path>
                <a:path w="45720" h="226060">
                  <a:moveTo>
                    <a:pt x="0" y="107949"/>
                  </a:moveTo>
                  <a:lnTo>
                    <a:pt x="0" y="79133"/>
                  </a:lnTo>
                </a:path>
                <a:path w="45720" h="226060">
                  <a:moveTo>
                    <a:pt x="4038" y="110604"/>
                  </a:moveTo>
                  <a:lnTo>
                    <a:pt x="4038" y="81406"/>
                  </a:lnTo>
                </a:path>
                <a:path w="45720" h="226060">
                  <a:moveTo>
                    <a:pt x="31470" y="225755"/>
                  </a:moveTo>
                  <a:lnTo>
                    <a:pt x="23888" y="220446"/>
                  </a:lnTo>
                </a:path>
                <a:path w="45720" h="226060">
                  <a:moveTo>
                    <a:pt x="31470" y="187705"/>
                  </a:moveTo>
                  <a:lnTo>
                    <a:pt x="23888" y="182397"/>
                  </a:lnTo>
                </a:path>
                <a:path w="45720" h="226060">
                  <a:moveTo>
                    <a:pt x="31470" y="41973"/>
                  </a:moveTo>
                  <a:lnTo>
                    <a:pt x="23888" y="37414"/>
                  </a:lnTo>
                </a:path>
                <a:path w="45720" h="226060">
                  <a:moveTo>
                    <a:pt x="31470" y="3911"/>
                  </a:moveTo>
                  <a:lnTo>
                    <a:pt x="2388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235805" y="1704962"/>
              <a:ext cx="25400" cy="8255"/>
            </a:xfrm>
            <a:custGeom>
              <a:avLst/>
              <a:gdLst/>
              <a:ahLst/>
              <a:cxnLst/>
              <a:rect l="l" t="t" r="r" b="b"/>
              <a:pathLst>
                <a:path w="25400" h="8255">
                  <a:moveTo>
                    <a:pt x="12496" y="7962"/>
                  </a:moveTo>
                  <a:lnTo>
                    <a:pt x="0" y="0"/>
                  </a:lnTo>
                  <a:lnTo>
                    <a:pt x="12890" y="0"/>
                  </a:lnTo>
                  <a:lnTo>
                    <a:pt x="25260" y="7962"/>
                  </a:lnTo>
                  <a:lnTo>
                    <a:pt x="12496" y="79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248302" y="1709102"/>
              <a:ext cx="459105" cy="148590"/>
            </a:xfrm>
            <a:custGeom>
              <a:avLst/>
              <a:gdLst/>
              <a:ahLst/>
              <a:cxnLst/>
              <a:rect l="l" t="t" r="r" b="b"/>
              <a:pathLst>
                <a:path w="459104" h="148589">
                  <a:moveTo>
                    <a:pt x="458851" y="0"/>
                  </a:moveTo>
                  <a:lnTo>
                    <a:pt x="445579" y="0"/>
                  </a:lnTo>
                  <a:lnTo>
                    <a:pt x="445579" y="33020"/>
                  </a:lnTo>
                  <a:lnTo>
                    <a:pt x="11899" y="33020"/>
                  </a:lnTo>
                  <a:lnTo>
                    <a:pt x="11899" y="0"/>
                  </a:lnTo>
                  <a:lnTo>
                    <a:pt x="0" y="0"/>
                  </a:lnTo>
                  <a:lnTo>
                    <a:pt x="0" y="33020"/>
                  </a:lnTo>
                  <a:lnTo>
                    <a:pt x="0" y="148590"/>
                  </a:lnTo>
                  <a:lnTo>
                    <a:pt x="458851" y="148590"/>
                  </a:lnTo>
                  <a:lnTo>
                    <a:pt x="458851" y="33020"/>
                  </a:lnTo>
                  <a:lnTo>
                    <a:pt x="458851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248302" y="1709381"/>
              <a:ext cx="459105" cy="147955"/>
            </a:xfrm>
            <a:custGeom>
              <a:avLst/>
              <a:gdLst/>
              <a:ahLst/>
              <a:cxnLst/>
              <a:rect l="l" t="t" r="r" b="b"/>
              <a:pathLst>
                <a:path w="459104" h="147955">
                  <a:moveTo>
                    <a:pt x="445579" y="32740"/>
                  </a:moveTo>
                  <a:lnTo>
                    <a:pt x="11899" y="32740"/>
                  </a:lnTo>
                  <a:lnTo>
                    <a:pt x="11899" y="0"/>
                  </a:lnTo>
                  <a:lnTo>
                    <a:pt x="0" y="0"/>
                  </a:lnTo>
                  <a:lnTo>
                    <a:pt x="0" y="147891"/>
                  </a:lnTo>
                  <a:lnTo>
                    <a:pt x="458850" y="147891"/>
                  </a:lnTo>
                  <a:lnTo>
                    <a:pt x="458850" y="0"/>
                  </a:lnTo>
                  <a:lnTo>
                    <a:pt x="445579" y="0"/>
                  </a:lnTo>
                  <a:lnTo>
                    <a:pt x="445579" y="3274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235805" y="1700123"/>
              <a:ext cx="12700" cy="157480"/>
            </a:xfrm>
            <a:custGeom>
              <a:avLst/>
              <a:gdLst/>
              <a:ahLst/>
              <a:cxnLst/>
              <a:rect l="l" t="t" r="r" b="b"/>
              <a:pathLst>
                <a:path w="12700" h="157480">
                  <a:moveTo>
                    <a:pt x="0" y="0"/>
                  </a:moveTo>
                  <a:lnTo>
                    <a:pt x="0" y="147916"/>
                  </a:lnTo>
                  <a:lnTo>
                    <a:pt x="12496" y="157149"/>
                  </a:lnTo>
                  <a:lnTo>
                    <a:pt x="12496" y="79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235805" y="1700123"/>
              <a:ext cx="12700" cy="157480"/>
            </a:xfrm>
            <a:custGeom>
              <a:avLst/>
              <a:gdLst/>
              <a:ahLst/>
              <a:cxnLst/>
              <a:rect l="l" t="t" r="r" b="b"/>
              <a:pathLst>
                <a:path w="12700" h="157480">
                  <a:moveTo>
                    <a:pt x="0" y="0"/>
                  </a:moveTo>
                  <a:lnTo>
                    <a:pt x="0" y="147916"/>
                  </a:lnTo>
                  <a:lnTo>
                    <a:pt x="12496" y="157149"/>
                  </a:lnTo>
                  <a:lnTo>
                    <a:pt x="12496" y="79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235411" y="1334198"/>
              <a:ext cx="12700" cy="225425"/>
            </a:xfrm>
            <a:custGeom>
              <a:avLst/>
              <a:gdLst/>
              <a:ahLst/>
              <a:cxnLst/>
              <a:rect l="l" t="t" r="r" b="b"/>
              <a:pathLst>
                <a:path w="12700" h="225425">
                  <a:moveTo>
                    <a:pt x="0" y="0"/>
                  </a:moveTo>
                  <a:lnTo>
                    <a:pt x="0" y="219049"/>
                  </a:lnTo>
                  <a:lnTo>
                    <a:pt x="12382" y="225259"/>
                  </a:lnTo>
                  <a:lnTo>
                    <a:pt x="12382" y="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235411" y="1334198"/>
              <a:ext cx="12700" cy="225425"/>
            </a:xfrm>
            <a:custGeom>
              <a:avLst/>
              <a:gdLst/>
              <a:ahLst/>
              <a:cxnLst/>
              <a:rect l="l" t="t" r="r" b="b"/>
              <a:pathLst>
                <a:path w="12700" h="225425">
                  <a:moveTo>
                    <a:pt x="0" y="0"/>
                  </a:moveTo>
                  <a:lnTo>
                    <a:pt x="0" y="219049"/>
                  </a:lnTo>
                  <a:lnTo>
                    <a:pt x="12382" y="225259"/>
                  </a:lnTo>
                  <a:lnTo>
                    <a:pt x="12382" y="48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676584" y="1449463"/>
              <a:ext cx="17145" cy="34290"/>
            </a:xfrm>
            <a:custGeom>
              <a:avLst/>
              <a:gdLst/>
              <a:ahLst/>
              <a:cxnLst/>
              <a:rect l="l" t="t" r="r" b="b"/>
              <a:pathLst>
                <a:path w="17145" h="34290">
                  <a:moveTo>
                    <a:pt x="0" y="33921"/>
                  </a:moveTo>
                  <a:lnTo>
                    <a:pt x="16814" y="33921"/>
                  </a:lnTo>
                  <a:lnTo>
                    <a:pt x="16814" y="0"/>
                  </a:lnTo>
                  <a:lnTo>
                    <a:pt x="0" y="0"/>
                  </a:lnTo>
                  <a:lnTo>
                    <a:pt x="0" y="3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676584" y="1346974"/>
              <a:ext cx="17145" cy="136525"/>
            </a:xfrm>
            <a:custGeom>
              <a:avLst/>
              <a:gdLst/>
              <a:ahLst/>
              <a:cxnLst/>
              <a:rect l="l" t="t" r="r" b="b"/>
              <a:pathLst>
                <a:path w="17145" h="136525">
                  <a:moveTo>
                    <a:pt x="16814" y="136410"/>
                  </a:moveTo>
                  <a:lnTo>
                    <a:pt x="0" y="130200"/>
                  </a:lnTo>
                  <a:lnTo>
                    <a:pt x="0" y="0"/>
                  </a:lnTo>
                  <a:lnTo>
                    <a:pt x="16814" y="4927"/>
                  </a:lnTo>
                  <a:lnTo>
                    <a:pt x="16814" y="13641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247794" y="1351698"/>
              <a:ext cx="459105" cy="132080"/>
            </a:xfrm>
            <a:custGeom>
              <a:avLst/>
              <a:gdLst/>
              <a:ahLst/>
              <a:cxnLst/>
              <a:rect l="l" t="t" r="r" b="b"/>
              <a:pathLst>
                <a:path w="459104" h="132080">
                  <a:moveTo>
                    <a:pt x="13271" y="0"/>
                  </a:moveTo>
                  <a:lnTo>
                    <a:pt x="0" y="0"/>
                  </a:lnTo>
                  <a:lnTo>
                    <a:pt x="0" y="97764"/>
                  </a:lnTo>
                  <a:lnTo>
                    <a:pt x="0" y="132080"/>
                  </a:lnTo>
                  <a:lnTo>
                    <a:pt x="13271" y="132080"/>
                  </a:lnTo>
                  <a:lnTo>
                    <a:pt x="13271" y="97764"/>
                  </a:lnTo>
                  <a:lnTo>
                    <a:pt x="13271" y="0"/>
                  </a:lnTo>
                  <a:close/>
                </a:path>
                <a:path w="459104" h="132080">
                  <a:moveTo>
                    <a:pt x="458482" y="97764"/>
                  </a:moveTo>
                  <a:lnTo>
                    <a:pt x="445592" y="97764"/>
                  </a:lnTo>
                  <a:lnTo>
                    <a:pt x="445592" y="132080"/>
                  </a:lnTo>
                  <a:lnTo>
                    <a:pt x="458482" y="132080"/>
                  </a:lnTo>
                  <a:lnTo>
                    <a:pt x="458482" y="977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247794" y="1338999"/>
              <a:ext cx="459105" cy="144780"/>
            </a:xfrm>
            <a:custGeom>
              <a:avLst/>
              <a:gdLst/>
              <a:ahLst/>
              <a:cxnLst/>
              <a:rect l="l" t="t" r="r" b="b"/>
              <a:pathLst>
                <a:path w="459104" h="144780">
                  <a:moveTo>
                    <a:pt x="0" y="0"/>
                  </a:moveTo>
                  <a:lnTo>
                    <a:pt x="458495" y="0"/>
                  </a:lnTo>
                  <a:lnTo>
                    <a:pt x="458495" y="144386"/>
                  </a:lnTo>
                  <a:lnTo>
                    <a:pt x="445604" y="144386"/>
                  </a:lnTo>
                  <a:lnTo>
                    <a:pt x="445604" y="12903"/>
                  </a:lnTo>
                  <a:lnTo>
                    <a:pt x="13271" y="12903"/>
                  </a:lnTo>
                  <a:lnTo>
                    <a:pt x="13271" y="144386"/>
                  </a:lnTo>
                  <a:lnTo>
                    <a:pt x="0" y="14438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235411" y="1334198"/>
              <a:ext cx="471170" cy="5080"/>
            </a:xfrm>
            <a:custGeom>
              <a:avLst/>
              <a:gdLst/>
              <a:ahLst/>
              <a:cxnLst/>
              <a:rect l="l" t="t" r="r" b="b"/>
              <a:pathLst>
                <a:path w="471170" h="5080">
                  <a:moveTo>
                    <a:pt x="454075" y="0"/>
                  </a:moveTo>
                  <a:lnTo>
                    <a:pt x="0" y="0"/>
                  </a:lnTo>
                  <a:lnTo>
                    <a:pt x="12382" y="4800"/>
                  </a:lnTo>
                  <a:lnTo>
                    <a:pt x="470877" y="4800"/>
                  </a:lnTo>
                  <a:lnTo>
                    <a:pt x="45407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235411" y="1334198"/>
              <a:ext cx="471170" cy="5080"/>
            </a:xfrm>
            <a:custGeom>
              <a:avLst/>
              <a:gdLst/>
              <a:ahLst/>
              <a:cxnLst/>
              <a:rect l="l" t="t" r="r" b="b"/>
              <a:pathLst>
                <a:path w="471170" h="5080">
                  <a:moveTo>
                    <a:pt x="12382" y="4800"/>
                  </a:moveTo>
                  <a:lnTo>
                    <a:pt x="0" y="0"/>
                  </a:lnTo>
                  <a:lnTo>
                    <a:pt x="454075" y="0"/>
                  </a:lnTo>
                  <a:lnTo>
                    <a:pt x="470877" y="4800"/>
                  </a:lnTo>
                  <a:lnTo>
                    <a:pt x="12382" y="48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247985" y="1338973"/>
              <a:ext cx="459740" cy="143510"/>
            </a:xfrm>
            <a:custGeom>
              <a:avLst/>
              <a:gdLst/>
              <a:ahLst/>
              <a:cxnLst/>
              <a:rect l="l" t="t" r="r" b="b"/>
              <a:pathLst>
                <a:path w="459739" h="143509">
                  <a:moveTo>
                    <a:pt x="459117" y="110490"/>
                  </a:moveTo>
                  <a:lnTo>
                    <a:pt x="458939" y="110490"/>
                  </a:lnTo>
                  <a:lnTo>
                    <a:pt x="458939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254" y="110490"/>
                  </a:lnTo>
                  <a:lnTo>
                    <a:pt x="254" y="143510"/>
                  </a:lnTo>
                  <a:lnTo>
                    <a:pt x="12712" y="143510"/>
                  </a:lnTo>
                  <a:lnTo>
                    <a:pt x="12712" y="110490"/>
                  </a:lnTo>
                  <a:lnTo>
                    <a:pt x="446290" y="110490"/>
                  </a:lnTo>
                  <a:lnTo>
                    <a:pt x="446290" y="143510"/>
                  </a:lnTo>
                  <a:lnTo>
                    <a:pt x="459117" y="143510"/>
                  </a:lnTo>
                  <a:lnTo>
                    <a:pt x="459117" y="11049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247794" y="1338999"/>
              <a:ext cx="459740" cy="143510"/>
            </a:xfrm>
            <a:custGeom>
              <a:avLst/>
              <a:gdLst/>
              <a:ahLst/>
              <a:cxnLst/>
              <a:rect l="l" t="t" r="r" b="b"/>
              <a:pathLst>
                <a:path w="459739" h="143509">
                  <a:moveTo>
                    <a:pt x="459359" y="143484"/>
                  </a:moveTo>
                  <a:lnTo>
                    <a:pt x="446481" y="143484"/>
                  </a:lnTo>
                  <a:lnTo>
                    <a:pt x="446481" y="110871"/>
                  </a:lnTo>
                  <a:lnTo>
                    <a:pt x="12903" y="110871"/>
                  </a:lnTo>
                  <a:lnTo>
                    <a:pt x="12903" y="143484"/>
                  </a:lnTo>
                  <a:lnTo>
                    <a:pt x="508" y="143484"/>
                  </a:lnTo>
                  <a:lnTo>
                    <a:pt x="0" y="0"/>
                  </a:lnTo>
                  <a:lnTo>
                    <a:pt x="458990" y="0"/>
                  </a:lnTo>
                  <a:lnTo>
                    <a:pt x="459359" y="1434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198632" y="1578229"/>
              <a:ext cx="50165" cy="270510"/>
            </a:xfrm>
            <a:custGeom>
              <a:avLst/>
              <a:gdLst/>
              <a:ahLst/>
              <a:cxnLst/>
              <a:rect l="l" t="t" r="r" b="b"/>
              <a:pathLst>
                <a:path w="50164" h="270510">
                  <a:moveTo>
                    <a:pt x="0" y="0"/>
                  </a:moveTo>
                  <a:lnTo>
                    <a:pt x="0" y="241503"/>
                  </a:lnTo>
                  <a:lnTo>
                    <a:pt x="37172" y="270205"/>
                  </a:lnTo>
                  <a:lnTo>
                    <a:pt x="37172" y="121793"/>
                  </a:lnTo>
                  <a:lnTo>
                    <a:pt x="50063" y="130644"/>
                  </a:lnTo>
                  <a:lnTo>
                    <a:pt x="50063" y="29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198632" y="1578229"/>
              <a:ext cx="50165" cy="270510"/>
            </a:xfrm>
            <a:custGeom>
              <a:avLst/>
              <a:gdLst/>
              <a:ahLst/>
              <a:cxnLst/>
              <a:rect l="l" t="t" r="r" b="b"/>
              <a:pathLst>
                <a:path w="50164" h="270510">
                  <a:moveTo>
                    <a:pt x="50063" y="130644"/>
                  </a:moveTo>
                  <a:lnTo>
                    <a:pt x="50063" y="29324"/>
                  </a:lnTo>
                  <a:lnTo>
                    <a:pt x="0" y="0"/>
                  </a:lnTo>
                  <a:lnTo>
                    <a:pt x="0" y="241503"/>
                  </a:lnTo>
                  <a:lnTo>
                    <a:pt x="37172" y="270205"/>
                  </a:lnTo>
                  <a:lnTo>
                    <a:pt x="37172" y="121793"/>
                  </a:lnTo>
                  <a:lnTo>
                    <a:pt x="50063" y="1306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118483" y="1553768"/>
              <a:ext cx="10795" cy="53340"/>
            </a:xfrm>
            <a:custGeom>
              <a:avLst/>
              <a:gdLst/>
              <a:ahLst/>
              <a:cxnLst/>
              <a:rect l="l" t="t" r="r" b="b"/>
              <a:pathLst>
                <a:path w="10795" h="53340">
                  <a:moveTo>
                    <a:pt x="0" y="0"/>
                  </a:moveTo>
                  <a:lnTo>
                    <a:pt x="0" y="46139"/>
                  </a:lnTo>
                  <a:lnTo>
                    <a:pt x="10629" y="52717"/>
                  </a:lnTo>
                  <a:lnTo>
                    <a:pt x="10629" y="62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118483" y="1553768"/>
              <a:ext cx="10795" cy="53340"/>
            </a:xfrm>
            <a:custGeom>
              <a:avLst/>
              <a:gdLst/>
              <a:ahLst/>
              <a:cxnLst/>
              <a:rect l="l" t="t" r="r" b="b"/>
              <a:pathLst>
                <a:path w="10795" h="53340">
                  <a:moveTo>
                    <a:pt x="0" y="0"/>
                  </a:moveTo>
                  <a:lnTo>
                    <a:pt x="0" y="46139"/>
                  </a:lnTo>
                  <a:lnTo>
                    <a:pt x="10629" y="52717"/>
                  </a:lnTo>
                  <a:lnTo>
                    <a:pt x="10629" y="621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118483" y="1553768"/>
              <a:ext cx="129539" cy="8890"/>
            </a:xfrm>
            <a:custGeom>
              <a:avLst/>
              <a:gdLst/>
              <a:ahLst/>
              <a:cxnLst/>
              <a:rect l="l" t="t" r="r" b="b"/>
              <a:pathLst>
                <a:path w="129539" h="8890">
                  <a:moveTo>
                    <a:pt x="117817" y="0"/>
                  </a:moveTo>
                  <a:lnTo>
                    <a:pt x="0" y="0"/>
                  </a:lnTo>
                  <a:lnTo>
                    <a:pt x="10629" y="6210"/>
                  </a:lnTo>
                  <a:lnTo>
                    <a:pt x="24457" y="7147"/>
                  </a:lnTo>
                  <a:lnTo>
                    <a:pt x="39851" y="7859"/>
                  </a:lnTo>
                  <a:lnTo>
                    <a:pt x="56337" y="8312"/>
                  </a:lnTo>
                  <a:lnTo>
                    <a:pt x="73444" y="8470"/>
                  </a:lnTo>
                  <a:lnTo>
                    <a:pt x="81915" y="8470"/>
                  </a:lnTo>
                  <a:lnTo>
                    <a:pt x="108789" y="7669"/>
                  </a:lnTo>
                  <a:lnTo>
                    <a:pt x="120007" y="7076"/>
                  </a:lnTo>
                  <a:lnTo>
                    <a:pt x="129311" y="6210"/>
                  </a:lnTo>
                  <a:lnTo>
                    <a:pt x="11781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118483" y="1553768"/>
              <a:ext cx="129539" cy="8890"/>
            </a:xfrm>
            <a:custGeom>
              <a:avLst/>
              <a:gdLst/>
              <a:ahLst/>
              <a:cxnLst/>
              <a:rect l="l" t="t" r="r" b="b"/>
              <a:pathLst>
                <a:path w="129539" h="8890">
                  <a:moveTo>
                    <a:pt x="73444" y="8470"/>
                  </a:moveTo>
                  <a:lnTo>
                    <a:pt x="81915" y="8470"/>
                  </a:lnTo>
                  <a:lnTo>
                    <a:pt x="95984" y="8098"/>
                  </a:lnTo>
                  <a:lnTo>
                    <a:pt x="108789" y="7669"/>
                  </a:lnTo>
                  <a:lnTo>
                    <a:pt x="120007" y="7076"/>
                  </a:lnTo>
                  <a:lnTo>
                    <a:pt x="129311" y="6210"/>
                  </a:lnTo>
                  <a:lnTo>
                    <a:pt x="117817" y="0"/>
                  </a:lnTo>
                  <a:lnTo>
                    <a:pt x="0" y="0"/>
                  </a:lnTo>
                  <a:lnTo>
                    <a:pt x="10629" y="6210"/>
                  </a:lnTo>
                  <a:lnTo>
                    <a:pt x="24457" y="7147"/>
                  </a:lnTo>
                  <a:lnTo>
                    <a:pt x="39851" y="7859"/>
                  </a:lnTo>
                  <a:lnTo>
                    <a:pt x="56337" y="8312"/>
                  </a:lnTo>
                  <a:lnTo>
                    <a:pt x="73444" y="84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129113" y="1559699"/>
              <a:ext cx="118745" cy="49530"/>
            </a:xfrm>
            <a:custGeom>
              <a:avLst/>
              <a:gdLst/>
              <a:ahLst/>
              <a:cxnLst/>
              <a:rect l="l" t="t" r="r" b="b"/>
              <a:pathLst>
                <a:path w="118745" h="49530">
                  <a:moveTo>
                    <a:pt x="118681" y="0"/>
                  </a:moveTo>
                  <a:lnTo>
                    <a:pt x="114858" y="0"/>
                  </a:lnTo>
                  <a:lnTo>
                    <a:pt x="114858" y="1270"/>
                  </a:lnTo>
                  <a:lnTo>
                    <a:pt x="91503" y="1270"/>
                  </a:lnTo>
                  <a:lnTo>
                    <a:pt x="91503" y="2540"/>
                  </a:lnTo>
                  <a:lnTo>
                    <a:pt x="28702" y="2540"/>
                  </a:lnTo>
                  <a:lnTo>
                    <a:pt x="28702" y="1270"/>
                  </a:lnTo>
                  <a:lnTo>
                    <a:pt x="5245" y="1270"/>
                  </a:lnTo>
                  <a:lnTo>
                    <a:pt x="524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46990"/>
                  </a:lnTo>
                  <a:lnTo>
                    <a:pt x="12306" y="46990"/>
                  </a:lnTo>
                  <a:lnTo>
                    <a:pt x="12306" y="48260"/>
                  </a:lnTo>
                  <a:lnTo>
                    <a:pt x="45161" y="48260"/>
                  </a:lnTo>
                  <a:lnTo>
                    <a:pt x="45161" y="49530"/>
                  </a:lnTo>
                  <a:lnTo>
                    <a:pt x="80149" y="49530"/>
                  </a:lnTo>
                  <a:lnTo>
                    <a:pt x="80149" y="48260"/>
                  </a:lnTo>
                  <a:lnTo>
                    <a:pt x="109004" y="48260"/>
                  </a:lnTo>
                  <a:lnTo>
                    <a:pt x="109004" y="46990"/>
                  </a:lnTo>
                  <a:lnTo>
                    <a:pt x="118681" y="46990"/>
                  </a:lnTo>
                  <a:lnTo>
                    <a:pt x="118681" y="2540"/>
                  </a:lnTo>
                  <a:lnTo>
                    <a:pt x="118681" y="1270"/>
                  </a:lnTo>
                  <a:lnTo>
                    <a:pt x="118681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129112" y="1559979"/>
              <a:ext cx="118745" cy="48895"/>
            </a:xfrm>
            <a:custGeom>
              <a:avLst/>
              <a:gdLst/>
              <a:ahLst/>
              <a:cxnLst/>
              <a:rect l="l" t="t" r="r" b="b"/>
              <a:pathLst>
                <a:path w="118745" h="48894">
                  <a:moveTo>
                    <a:pt x="71285" y="2260"/>
                  </a:moveTo>
                  <a:lnTo>
                    <a:pt x="62814" y="2260"/>
                  </a:lnTo>
                  <a:lnTo>
                    <a:pt x="45707" y="2102"/>
                  </a:lnTo>
                  <a:lnTo>
                    <a:pt x="29221" y="1649"/>
                  </a:lnTo>
                  <a:lnTo>
                    <a:pt x="13827" y="937"/>
                  </a:lnTo>
                  <a:lnTo>
                    <a:pt x="0" y="0"/>
                  </a:lnTo>
                  <a:lnTo>
                    <a:pt x="0" y="46507"/>
                  </a:lnTo>
                  <a:lnTo>
                    <a:pt x="13827" y="47448"/>
                  </a:lnTo>
                  <a:lnTo>
                    <a:pt x="29221" y="48169"/>
                  </a:lnTo>
                  <a:lnTo>
                    <a:pt x="45707" y="48630"/>
                  </a:lnTo>
                  <a:lnTo>
                    <a:pt x="62814" y="48793"/>
                  </a:lnTo>
                  <a:lnTo>
                    <a:pt x="79660" y="48630"/>
                  </a:lnTo>
                  <a:lnTo>
                    <a:pt x="94743" y="48169"/>
                  </a:lnTo>
                  <a:lnTo>
                    <a:pt x="107828" y="47448"/>
                  </a:lnTo>
                  <a:lnTo>
                    <a:pt x="118681" y="46507"/>
                  </a:lnTo>
                  <a:lnTo>
                    <a:pt x="118681" y="0"/>
                  </a:lnTo>
                  <a:lnTo>
                    <a:pt x="109377" y="865"/>
                  </a:lnTo>
                  <a:lnTo>
                    <a:pt x="98159" y="1458"/>
                  </a:lnTo>
                  <a:lnTo>
                    <a:pt x="85354" y="1887"/>
                  </a:lnTo>
                  <a:lnTo>
                    <a:pt x="71285" y="2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200398" y="1559979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40">
                  <a:moveTo>
                    <a:pt x="47396" y="0"/>
                  </a:moveTo>
                  <a:lnTo>
                    <a:pt x="38092" y="865"/>
                  </a:lnTo>
                  <a:lnTo>
                    <a:pt x="26874" y="1458"/>
                  </a:lnTo>
                  <a:lnTo>
                    <a:pt x="0" y="2260"/>
                  </a:lnTo>
                  <a:lnTo>
                    <a:pt x="26874" y="1458"/>
                  </a:lnTo>
                  <a:lnTo>
                    <a:pt x="38092" y="865"/>
                  </a:lnTo>
                  <a:lnTo>
                    <a:pt x="473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200398" y="1559979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40">
                  <a:moveTo>
                    <a:pt x="47396" y="0"/>
                  </a:moveTo>
                  <a:lnTo>
                    <a:pt x="38092" y="865"/>
                  </a:lnTo>
                  <a:lnTo>
                    <a:pt x="26874" y="1458"/>
                  </a:lnTo>
                  <a:lnTo>
                    <a:pt x="14069" y="1887"/>
                  </a:lnTo>
                  <a:lnTo>
                    <a:pt x="0" y="2260"/>
                  </a:lnTo>
                  <a:lnTo>
                    <a:pt x="14069" y="1887"/>
                  </a:lnTo>
                  <a:lnTo>
                    <a:pt x="26874" y="1458"/>
                  </a:lnTo>
                  <a:lnTo>
                    <a:pt x="38092" y="865"/>
                  </a:lnTo>
                  <a:lnTo>
                    <a:pt x="4739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248302" y="1449996"/>
              <a:ext cx="459105" cy="292100"/>
            </a:xfrm>
            <a:custGeom>
              <a:avLst/>
              <a:gdLst/>
              <a:ahLst/>
              <a:cxnLst/>
              <a:rect l="l" t="t" r="r" b="b"/>
              <a:pathLst>
                <a:path w="459104" h="292100">
                  <a:moveTo>
                    <a:pt x="458851" y="33020"/>
                  </a:moveTo>
                  <a:lnTo>
                    <a:pt x="445973" y="33020"/>
                  </a:lnTo>
                  <a:lnTo>
                    <a:pt x="445973" y="0"/>
                  </a:lnTo>
                  <a:lnTo>
                    <a:pt x="12395" y="0"/>
                  </a:lnTo>
                  <a:lnTo>
                    <a:pt x="12395" y="33020"/>
                  </a:lnTo>
                  <a:lnTo>
                    <a:pt x="0" y="33020"/>
                  </a:lnTo>
                  <a:lnTo>
                    <a:pt x="0" y="54610"/>
                  </a:lnTo>
                  <a:lnTo>
                    <a:pt x="0" y="238760"/>
                  </a:lnTo>
                  <a:lnTo>
                    <a:pt x="0" y="259080"/>
                  </a:lnTo>
                  <a:lnTo>
                    <a:pt x="12395" y="259080"/>
                  </a:lnTo>
                  <a:lnTo>
                    <a:pt x="12395" y="292100"/>
                  </a:lnTo>
                  <a:lnTo>
                    <a:pt x="445973" y="292100"/>
                  </a:lnTo>
                  <a:lnTo>
                    <a:pt x="445973" y="259080"/>
                  </a:lnTo>
                  <a:lnTo>
                    <a:pt x="458851" y="259080"/>
                  </a:lnTo>
                  <a:lnTo>
                    <a:pt x="458851" y="238760"/>
                  </a:lnTo>
                  <a:lnTo>
                    <a:pt x="265836" y="238760"/>
                  </a:lnTo>
                  <a:lnTo>
                    <a:pt x="265836" y="54610"/>
                  </a:lnTo>
                  <a:lnTo>
                    <a:pt x="458851" y="54610"/>
                  </a:lnTo>
                  <a:lnTo>
                    <a:pt x="458851" y="3302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248302" y="1449870"/>
              <a:ext cx="459105" cy="293370"/>
            </a:xfrm>
            <a:custGeom>
              <a:avLst/>
              <a:gdLst/>
              <a:ahLst/>
              <a:cxnLst/>
              <a:rect l="l" t="t" r="r" b="b"/>
              <a:pathLst>
                <a:path w="459104" h="293369">
                  <a:moveTo>
                    <a:pt x="265836" y="54736"/>
                  </a:moveTo>
                  <a:lnTo>
                    <a:pt x="458851" y="54736"/>
                  </a:lnTo>
                  <a:lnTo>
                    <a:pt x="458851" y="32613"/>
                  </a:lnTo>
                  <a:lnTo>
                    <a:pt x="445973" y="32613"/>
                  </a:lnTo>
                  <a:lnTo>
                    <a:pt x="445973" y="0"/>
                  </a:lnTo>
                  <a:lnTo>
                    <a:pt x="12395" y="0"/>
                  </a:lnTo>
                  <a:lnTo>
                    <a:pt x="12395" y="32613"/>
                  </a:lnTo>
                  <a:lnTo>
                    <a:pt x="0" y="32613"/>
                  </a:lnTo>
                  <a:lnTo>
                    <a:pt x="0" y="259511"/>
                  </a:lnTo>
                  <a:lnTo>
                    <a:pt x="12395" y="259511"/>
                  </a:lnTo>
                  <a:lnTo>
                    <a:pt x="12395" y="292760"/>
                  </a:lnTo>
                  <a:lnTo>
                    <a:pt x="445973" y="292760"/>
                  </a:lnTo>
                  <a:lnTo>
                    <a:pt x="445973" y="259511"/>
                  </a:lnTo>
                  <a:lnTo>
                    <a:pt x="458851" y="259511"/>
                  </a:lnTo>
                  <a:lnTo>
                    <a:pt x="458851" y="238658"/>
                  </a:lnTo>
                  <a:lnTo>
                    <a:pt x="265836" y="238658"/>
                  </a:lnTo>
                  <a:lnTo>
                    <a:pt x="265836" y="547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292168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20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220" y="9359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292168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20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313402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72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72" y="9359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313402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72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72" y="0"/>
                  </a:lnTo>
                  <a:lnTo>
                    <a:pt x="9372" y="935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334624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85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85" y="9359"/>
                  </a:lnTo>
                  <a:lnTo>
                    <a:pt x="938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334624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85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85" y="0"/>
                  </a:lnTo>
                  <a:lnTo>
                    <a:pt x="9385" y="935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355871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59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59" y="935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355871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59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377626" y="1465160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8839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8839" y="9359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377626" y="1465160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8839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8839" y="0"/>
                  </a:lnTo>
                  <a:lnTo>
                    <a:pt x="8839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398848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59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59" y="935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398848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59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420222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32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232" y="9359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420222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32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232" y="0"/>
                  </a:lnTo>
                  <a:lnTo>
                    <a:pt x="9232" y="935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441456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59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59" y="935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441456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59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292168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220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220" y="8839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292168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220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313402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72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72" y="8839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313402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72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72" y="0"/>
                  </a:lnTo>
                  <a:lnTo>
                    <a:pt x="9372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334624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85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85" y="8839"/>
                  </a:lnTo>
                  <a:lnTo>
                    <a:pt x="938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4334624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85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85" y="0"/>
                  </a:lnTo>
                  <a:lnTo>
                    <a:pt x="9385" y="885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4355871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59" y="883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4355871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4377626" y="171950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83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8839" y="8839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4377626" y="1719491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839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8839" y="0"/>
                  </a:lnTo>
                  <a:lnTo>
                    <a:pt x="8839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4398848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59" y="883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398848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420222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232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232" y="8839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420222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232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232" y="0"/>
                  </a:lnTo>
                  <a:lnTo>
                    <a:pt x="9232" y="885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441456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59" y="883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441456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266387" y="1466049"/>
              <a:ext cx="184150" cy="264160"/>
            </a:xfrm>
            <a:custGeom>
              <a:avLst/>
              <a:gdLst/>
              <a:ahLst/>
              <a:cxnLst/>
              <a:rect l="l" t="t" r="r" b="b"/>
              <a:pathLst>
                <a:path w="184150" h="264160">
                  <a:moveTo>
                    <a:pt x="6197" y="250786"/>
                  </a:moveTo>
                  <a:lnTo>
                    <a:pt x="0" y="250786"/>
                  </a:lnTo>
                  <a:lnTo>
                    <a:pt x="0" y="252183"/>
                  </a:lnTo>
                  <a:lnTo>
                    <a:pt x="2273" y="252183"/>
                  </a:lnTo>
                  <a:lnTo>
                    <a:pt x="2273" y="261912"/>
                  </a:lnTo>
                  <a:lnTo>
                    <a:pt x="0" y="261912"/>
                  </a:lnTo>
                  <a:lnTo>
                    <a:pt x="0" y="263182"/>
                  </a:lnTo>
                  <a:lnTo>
                    <a:pt x="6197" y="263182"/>
                  </a:lnTo>
                  <a:lnTo>
                    <a:pt x="6197" y="261912"/>
                  </a:lnTo>
                  <a:lnTo>
                    <a:pt x="3556" y="261912"/>
                  </a:lnTo>
                  <a:lnTo>
                    <a:pt x="3556" y="252183"/>
                  </a:lnTo>
                  <a:lnTo>
                    <a:pt x="6197" y="252183"/>
                  </a:lnTo>
                  <a:lnTo>
                    <a:pt x="6197" y="250786"/>
                  </a:lnTo>
                  <a:close/>
                </a:path>
                <a:path w="184150" h="264160">
                  <a:moveTo>
                    <a:pt x="6705" y="1397"/>
                  </a:moveTo>
                  <a:lnTo>
                    <a:pt x="5816" y="0"/>
                  </a:lnTo>
                  <a:lnTo>
                    <a:pt x="5295" y="0"/>
                  </a:lnTo>
                  <a:lnTo>
                    <a:pt x="5295" y="1397"/>
                  </a:lnTo>
                  <a:lnTo>
                    <a:pt x="5295" y="8851"/>
                  </a:lnTo>
                  <a:lnTo>
                    <a:pt x="4927" y="9740"/>
                  </a:lnTo>
                  <a:lnTo>
                    <a:pt x="3556" y="9740"/>
                  </a:lnTo>
                  <a:lnTo>
                    <a:pt x="2273" y="9740"/>
                  </a:lnTo>
                  <a:lnTo>
                    <a:pt x="1765" y="8851"/>
                  </a:lnTo>
                  <a:lnTo>
                    <a:pt x="1765" y="1397"/>
                  </a:lnTo>
                  <a:lnTo>
                    <a:pt x="3556" y="1397"/>
                  </a:lnTo>
                  <a:lnTo>
                    <a:pt x="5295" y="1397"/>
                  </a:lnTo>
                  <a:lnTo>
                    <a:pt x="5295" y="0"/>
                  </a:lnTo>
                  <a:lnTo>
                    <a:pt x="3556" y="0"/>
                  </a:lnTo>
                  <a:lnTo>
                    <a:pt x="1384" y="0"/>
                  </a:lnTo>
                  <a:lnTo>
                    <a:pt x="508" y="1397"/>
                  </a:lnTo>
                  <a:lnTo>
                    <a:pt x="508" y="9740"/>
                  </a:lnTo>
                  <a:lnTo>
                    <a:pt x="1384" y="10617"/>
                  </a:lnTo>
                  <a:lnTo>
                    <a:pt x="3556" y="10617"/>
                  </a:lnTo>
                  <a:lnTo>
                    <a:pt x="5816" y="10617"/>
                  </a:lnTo>
                  <a:lnTo>
                    <a:pt x="6705" y="9740"/>
                  </a:lnTo>
                  <a:lnTo>
                    <a:pt x="6705" y="1397"/>
                  </a:lnTo>
                  <a:close/>
                </a:path>
                <a:path w="184150" h="264160">
                  <a:moveTo>
                    <a:pt x="15163" y="253441"/>
                  </a:moveTo>
                  <a:lnTo>
                    <a:pt x="14287" y="251688"/>
                  </a:lnTo>
                  <a:lnTo>
                    <a:pt x="13779" y="251688"/>
                  </a:lnTo>
                  <a:lnTo>
                    <a:pt x="13779" y="253072"/>
                  </a:lnTo>
                  <a:lnTo>
                    <a:pt x="13779" y="261912"/>
                  </a:lnTo>
                  <a:lnTo>
                    <a:pt x="13398" y="262801"/>
                  </a:lnTo>
                  <a:lnTo>
                    <a:pt x="12014" y="262801"/>
                  </a:lnTo>
                  <a:lnTo>
                    <a:pt x="10617" y="262801"/>
                  </a:lnTo>
                  <a:lnTo>
                    <a:pt x="10248" y="261912"/>
                  </a:lnTo>
                  <a:lnTo>
                    <a:pt x="10248" y="253072"/>
                  </a:lnTo>
                  <a:lnTo>
                    <a:pt x="12014" y="253072"/>
                  </a:lnTo>
                  <a:lnTo>
                    <a:pt x="13779" y="253072"/>
                  </a:lnTo>
                  <a:lnTo>
                    <a:pt x="13779" y="251688"/>
                  </a:lnTo>
                  <a:lnTo>
                    <a:pt x="12014" y="251688"/>
                  </a:lnTo>
                  <a:lnTo>
                    <a:pt x="9740" y="251688"/>
                  </a:lnTo>
                  <a:lnTo>
                    <a:pt x="8851" y="253441"/>
                  </a:lnTo>
                  <a:lnTo>
                    <a:pt x="8851" y="262801"/>
                  </a:lnTo>
                  <a:lnTo>
                    <a:pt x="9740" y="264058"/>
                  </a:lnTo>
                  <a:lnTo>
                    <a:pt x="12014" y="264058"/>
                  </a:lnTo>
                  <a:lnTo>
                    <a:pt x="14287" y="264058"/>
                  </a:lnTo>
                  <a:lnTo>
                    <a:pt x="15163" y="262801"/>
                  </a:lnTo>
                  <a:lnTo>
                    <a:pt x="15163" y="253441"/>
                  </a:lnTo>
                  <a:close/>
                </a:path>
                <a:path w="184150" h="264160">
                  <a:moveTo>
                    <a:pt x="16052" y="1397"/>
                  </a:moveTo>
                  <a:lnTo>
                    <a:pt x="15163" y="127"/>
                  </a:lnTo>
                  <a:lnTo>
                    <a:pt x="15163" y="1638"/>
                  </a:lnTo>
                  <a:lnTo>
                    <a:pt x="15049" y="8851"/>
                  </a:lnTo>
                  <a:lnTo>
                    <a:pt x="14287" y="9740"/>
                  </a:lnTo>
                  <a:lnTo>
                    <a:pt x="13144" y="9740"/>
                  </a:lnTo>
                  <a:lnTo>
                    <a:pt x="12014" y="9740"/>
                  </a:lnTo>
                  <a:lnTo>
                    <a:pt x="11112" y="8851"/>
                  </a:lnTo>
                  <a:lnTo>
                    <a:pt x="11112" y="1397"/>
                  </a:lnTo>
                  <a:lnTo>
                    <a:pt x="13144" y="1397"/>
                  </a:lnTo>
                  <a:lnTo>
                    <a:pt x="13779" y="1397"/>
                  </a:lnTo>
                  <a:lnTo>
                    <a:pt x="15163" y="1638"/>
                  </a:lnTo>
                  <a:lnTo>
                    <a:pt x="15163" y="127"/>
                  </a:lnTo>
                  <a:lnTo>
                    <a:pt x="13144" y="0"/>
                  </a:lnTo>
                  <a:lnTo>
                    <a:pt x="10617" y="0"/>
                  </a:lnTo>
                  <a:lnTo>
                    <a:pt x="9740" y="1397"/>
                  </a:lnTo>
                  <a:lnTo>
                    <a:pt x="9740" y="9740"/>
                  </a:lnTo>
                  <a:lnTo>
                    <a:pt x="10617" y="10617"/>
                  </a:lnTo>
                  <a:lnTo>
                    <a:pt x="13144" y="10617"/>
                  </a:lnTo>
                  <a:lnTo>
                    <a:pt x="15163" y="10617"/>
                  </a:lnTo>
                  <a:lnTo>
                    <a:pt x="16052" y="9740"/>
                  </a:lnTo>
                  <a:lnTo>
                    <a:pt x="16052" y="1397"/>
                  </a:lnTo>
                  <a:close/>
                </a:path>
                <a:path w="184150" h="264160">
                  <a:moveTo>
                    <a:pt x="22631" y="29705"/>
                  </a:moveTo>
                  <a:lnTo>
                    <a:pt x="21361" y="29705"/>
                  </a:lnTo>
                  <a:lnTo>
                    <a:pt x="21361" y="31089"/>
                  </a:lnTo>
                  <a:lnTo>
                    <a:pt x="22631" y="31089"/>
                  </a:lnTo>
                  <a:lnTo>
                    <a:pt x="22631" y="29705"/>
                  </a:lnTo>
                  <a:close/>
                </a:path>
                <a:path w="184150" h="264160">
                  <a:moveTo>
                    <a:pt x="31102" y="20853"/>
                  </a:moveTo>
                  <a:lnTo>
                    <a:pt x="30213" y="19583"/>
                  </a:lnTo>
                  <a:lnTo>
                    <a:pt x="29705" y="19583"/>
                  </a:lnTo>
                  <a:lnTo>
                    <a:pt x="29705" y="20853"/>
                  </a:lnTo>
                  <a:lnTo>
                    <a:pt x="29705" y="29705"/>
                  </a:lnTo>
                  <a:lnTo>
                    <a:pt x="29324" y="30213"/>
                  </a:lnTo>
                  <a:lnTo>
                    <a:pt x="27927" y="30213"/>
                  </a:lnTo>
                  <a:lnTo>
                    <a:pt x="26670" y="30213"/>
                  </a:lnTo>
                  <a:lnTo>
                    <a:pt x="26174" y="29705"/>
                  </a:lnTo>
                  <a:lnTo>
                    <a:pt x="26174" y="20853"/>
                  </a:lnTo>
                  <a:lnTo>
                    <a:pt x="27559" y="20485"/>
                  </a:lnTo>
                  <a:lnTo>
                    <a:pt x="27927" y="20485"/>
                  </a:lnTo>
                  <a:lnTo>
                    <a:pt x="28448" y="20485"/>
                  </a:lnTo>
                  <a:lnTo>
                    <a:pt x="29705" y="20853"/>
                  </a:lnTo>
                  <a:lnTo>
                    <a:pt x="29705" y="19583"/>
                  </a:lnTo>
                  <a:lnTo>
                    <a:pt x="27927" y="19583"/>
                  </a:lnTo>
                  <a:lnTo>
                    <a:pt x="25781" y="19583"/>
                  </a:lnTo>
                  <a:lnTo>
                    <a:pt x="24892" y="20853"/>
                  </a:lnTo>
                  <a:lnTo>
                    <a:pt x="24892" y="30213"/>
                  </a:lnTo>
                  <a:lnTo>
                    <a:pt x="25781" y="31470"/>
                  </a:lnTo>
                  <a:lnTo>
                    <a:pt x="27927" y="31470"/>
                  </a:lnTo>
                  <a:lnTo>
                    <a:pt x="30213" y="31470"/>
                  </a:lnTo>
                  <a:lnTo>
                    <a:pt x="31102" y="30213"/>
                  </a:lnTo>
                  <a:lnTo>
                    <a:pt x="31102" y="20853"/>
                  </a:lnTo>
                  <a:close/>
                </a:path>
                <a:path w="184150" h="264160">
                  <a:moveTo>
                    <a:pt x="34137" y="234861"/>
                  </a:moveTo>
                  <a:lnTo>
                    <a:pt x="33235" y="233603"/>
                  </a:lnTo>
                  <a:lnTo>
                    <a:pt x="33235" y="234861"/>
                  </a:lnTo>
                  <a:lnTo>
                    <a:pt x="33235" y="243713"/>
                  </a:lnTo>
                  <a:lnTo>
                    <a:pt x="32359" y="244221"/>
                  </a:lnTo>
                  <a:lnTo>
                    <a:pt x="31216" y="244221"/>
                  </a:lnTo>
                  <a:lnTo>
                    <a:pt x="30086" y="244094"/>
                  </a:lnTo>
                  <a:lnTo>
                    <a:pt x="29324" y="243586"/>
                  </a:lnTo>
                  <a:lnTo>
                    <a:pt x="29324" y="235115"/>
                  </a:lnTo>
                  <a:lnTo>
                    <a:pt x="30581" y="234861"/>
                  </a:lnTo>
                  <a:lnTo>
                    <a:pt x="31216" y="234861"/>
                  </a:lnTo>
                  <a:lnTo>
                    <a:pt x="33235" y="234861"/>
                  </a:lnTo>
                  <a:lnTo>
                    <a:pt x="33235" y="233603"/>
                  </a:lnTo>
                  <a:lnTo>
                    <a:pt x="31216" y="233603"/>
                  </a:lnTo>
                  <a:lnTo>
                    <a:pt x="29197" y="233603"/>
                  </a:lnTo>
                  <a:lnTo>
                    <a:pt x="28511" y="234861"/>
                  </a:lnTo>
                  <a:lnTo>
                    <a:pt x="28511" y="244221"/>
                  </a:lnTo>
                  <a:lnTo>
                    <a:pt x="29197" y="245351"/>
                  </a:lnTo>
                  <a:lnTo>
                    <a:pt x="31216" y="245478"/>
                  </a:lnTo>
                  <a:lnTo>
                    <a:pt x="33235" y="245478"/>
                  </a:lnTo>
                  <a:lnTo>
                    <a:pt x="34137" y="244221"/>
                  </a:lnTo>
                  <a:lnTo>
                    <a:pt x="34137" y="234861"/>
                  </a:lnTo>
                  <a:close/>
                </a:path>
                <a:path w="184150" h="264160">
                  <a:moveTo>
                    <a:pt x="43484" y="29705"/>
                  </a:moveTo>
                  <a:lnTo>
                    <a:pt x="42595" y="29705"/>
                  </a:lnTo>
                  <a:lnTo>
                    <a:pt x="42595" y="31089"/>
                  </a:lnTo>
                  <a:lnTo>
                    <a:pt x="43484" y="31089"/>
                  </a:lnTo>
                  <a:lnTo>
                    <a:pt x="43484" y="29705"/>
                  </a:lnTo>
                  <a:close/>
                </a:path>
                <a:path w="184150" h="264160">
                  <a:moveTo>
                    <a:pt x="51816" y="19977"/>
                  </a:moveTo>
                  <a:lnTo>
                    <a:pt x="50571" y="19977"/>
                  </a:lnTo>
                  <a:lnTo>
                    <a:pt x="50571" y="20485"/>
                  </a:lnTo>
                  <a:lnTo>
                    <a:pt x="50063" y="20485"/>
                  </a:lnTo>
                  <a:lnTo>
                    <a:pt x="49161" y="21361"/>
                  </a:lnTo>
                  <a:lnTo>
                    <a:pt x="48793" y="21361"/>
                  </a:lnTo>
                  <a:lnTo>
                    <a:pt x="48793" y="22631"/>
                  </a:lnTo>
                  <a:lnTo>
                    <a:pt x="50571" y="21742"/>
                  </a:lnTo>
                  <a:lnTo>
                    <a:pt x="50571" y="31089"/>
                  </a:lnTo>
                  <a:lnTo>
                    <a:pt x="51816" y="31089"/>
                  </a:lnTo>
                  <a:lnTo>
                    <a:pt x="51816" y="21742"/>
                  </a:lnTo>
                  <a:lnTo>
                    <a:pt x="51816" y="19977"/>
                  </a:lnTo>
                  <a:close/>
                </a:path>
                <a:path w="184150" h="264160">
                  <a:moveTo>
                    <a:pt x="54610" y="233972"/>
                  </a:moveTo>
                  <a:lnTo>
                    <a:pt x="53606" y="233972"/>
                  </a:lnTo>
                  <a:lnTo>
                    <a:pt x="53606" y="234480"/>
                  </a:lnTo>
                  <a:lnTo>
                    <a:pt x="53213" y="234480"/>
                  </a:lnTo>
                  <a:lnTo>
                    <a:pt x="52717" y="234861"/>
                  </a:lnTo>
                  <a:lnTo>
                    <a:pt x="52324" y="235369"/>
                  </a:lnTo>
                  <a:lnTo>
                    <a:pt x="51816" y="235369"/>
                  </a:lnTo>
                  <a:lnTo>
                    <a:pt x="51816" y="236639"/>
                  </a:lnTo>
                  <a:lnTo>
                    <a:pt x="53606" y="235750"/>
                  </a:lnTo>
                  <a:lnTo>
                    <a:pt x="53606" y="245478"/>
                  </a:lnTo>
                  <a:lnTo>
                    <a:pt x="54610" y="245478"/>
                  </a:lnTo>
                  <a:lnTo>
                    <a:pt x="54610" y="235750"/>
                  </a:lnTo>
                  <a:lnTo>
                    <a:pt x="54610" y="233972"/>
                  </a:lnTo>
                  <a:close/>
                </a:path>
                <a:path w="184150" h="264160">
                  <a:moveTo>
                    <a:pt x="65214" y="29705"/>
                  </a:moveTo>
                  <a:lnTo>
                    <a:pt x="63842" y="29705"/>
                  </a:lnTo>
                  <a:lnTo>
                    <a:pt x="63842" y="31089"/>
                  </a:lnTo>
                  <a:lnTo>
                    <a:pt x="65214" y="31089"/>
                  </a:lnTo>
                  <a:lnTo>
                    <a:pt x="65214" y="29705"/>
                  </a:lnTo>
                  <a:close/>
                </a:path>
                <a:path w="184150" h="264160">
                  <a:moveTo>
                    <a:pt x="74968" y="20853"/>
                  </a:moveTo>
                  <a:lnTo>
                    <a:pt x="74079" y="19977"/>
                  </a:lnTo>
                  <a:lnTo>
                    <a:pt x="70535" y="19977"/>
                  </a:lnTo>
                  <a:lnTo>
                    <a:pt x="70027" y="20853"/>
                  </a:lnTo>
                  <a:lnTo>
                    <a:pt x="70027" y="23139"/>
                  </a:lnTo>
                  <a:lnTo>
                    <a:pt x="71412" y="23139"/>
                  </a:lnTo>
                  <a:lnTo>
                    <a:pt x="71412" y="21361"/>
                  </a:lnTo>
                  <a:lnTo>
                    <a:pt x="73190" y="21361"/>
                  </a:lnTo>
                  <a:lnTo>
                    <a:pt x="73558" y="21742"/>
                  </a:lnTo>
                  <a:lnTo>
                    <a:pt x="73558" y="24396"/>
                  </a:lnTo>
                  <a:lnTo>
                    <a:pt x="72682" y="25285"/>
                  </a:lnTo>
                  <a:lnTo>
                    <a:pt x="72301" y="26162"/>
                  </a:lnTo>
                  <a:lnTo>
                    <a:pt x="71412" y="27927"/>
                  </a:lnTo>
                  <a:lnTo>
                    <a:pt x="70027" y="29705"/>
                  </a:lnTo>
                  <a:lnTo>
                    <a:pt x="70027" y="31089"/>
                  </a:lnTo>
                  <a:lnTo>
                    <a:pt x="74968" y="31089"/>
                  </a:lnTo>
                  <a:lnTo>
                    <a:pt x="74968" y="29705"/>
                  </a:lnTo>
                  <a:lnTo>
                    <a:pt x="71412" y="29705"/>
                  </a:lnTo>
                  <a:lnTo>
                    <a:pt x="73558" y="26162"/>
                  </a:lnTo>
                  <a:lnTo>
                    <a:pt x="74968" y="25285"/>
                  </a:lnTo>
                  <a:lnTo>
                    <a:pt x="74968" y="20853"/>
                  </a:lnTo>
                  <a:close/>
                </a:path>
                <a:path w="184150" h="264160">
                  <a:moveTo>
                    <a:pt x="78003" y="244221"/>
                  </a:moveTo>
                  <a:lnTo>
                    <a:pt x="74079" y="244221"/>
                  </a:lnTo>
                  <a:lnTo>
                    <a:pt x="76720" y="240169"/>
                  </a:lnTo>
                  <a:lnTo>
                    <a:pt x="77622" y="239280"/>
                  </a:lnTo>
                  <a:lnTo>
                    <a:pt x="77622" y="234861"/>
                  </a:lnTo>
                  <a:lnTo>
                    <a:pt x="76720" y="233972"/>
                  </a:lnTo>
                  <a:lnTo>
                    <a:pt x="73558" y="233972"/>
                  </a:lnTo>
                  <a:lnTo>
                    <a:pt x="72682" y="235369"/>
                  </a:lnTo>
                  <a:lnTo>
                    <a:pt x="72682" y="237134"/>
                  </a:lnTo>
                  <a:lnTo>
                    <a:pt x="74079" y="237134"/>
                  </a:lnTo>
                  <a:lnTo>
                    <a:pt x="74079" y="236258"/>
                  </a:lnTo>
                  <a:lnTo>
                    <a:pt x="74460" y="235369"/>
                  </a:lnTo>
                  <a:lnTo>
                    <a:pt x="76225" y="235369"/>
                  </a:lnTo>
                  <a:lnTo>
                    <a:pt x="76225" y="238404"/>
                  </a:lnTo>
                  <a:lnTo>
                    <a:pt x="75831" y="239280"/>
                  </a:lnTo>
                  <a:lnTo>
                    <a:pt x="74968" y="240665"/>
                  </a:lnTo>
                  <a:lnTo>
                    <a:pt x="74079" y="241947"/>
                  </a:lnTo>
                  <a:lnTo>
                    <a:pt x="72682" y="244221"/>
                  </a:lnTo>
                  <a:lnTo>
                    <a:pt x="72682" y="245478"/>
                  </a:lnTo>
                  <a:lnTo>
                    <a:pt x="78003" y="245478"/>
                  </a:lnTo>
                  <a:lnTo>
                    <a:pt x="78003" y="244221"/>
                  </a:lnTo>
                  <a:close/>
                </a:path>
                <a:path w="184150" h="264160">
                  <a:moveTo>
                    <a:pt x="86842" y="29705"/>
                  </a:moveTo>
                  <a:lnTo>
                    <a:pt x="85572" y="29705"/>
                  </a:lnTo>
                  <a:lnTo>
                    <a:pt x="85572" y="31089"/>
                  </a:lnTo>
                  <a:lnTo>
                    <a:pt x="86842" y="31089"/>
                  </a:lnTo>
                  <a:lnTo>
                    <a:pt x="86842" y="29705"/>
                  </a:lnTo>
                  <a:close/>
                </a:path>
                <a:path w="184150" h="264160">
                  <a:moveTo>
                    <a:pt x="96710" y="20853"/>
                  </a:moveTo>
                  <a:lnTo>
                    <a:pt x="95821" y="19977"/>
                  </a:lnTo>
                  <a:lnTo>
                    <a:pt x="92151" y="19977"/>
                  </a:lnTo>
                  <a:lnTo>
                    <a:pt x="91262" y="20853"/>
                  </a:lnTo>
                  <a:lnTo>
                    <a:pt x="91782" y="23139"/>
                  </a:lnTo>
                  <a:lnTo>
                    <a:pt x="92646" y="23139"/>
                  </a:lnTo>
                  <a:lnTo>
                    <a:pt x="92646" y="22250"/>
                  </a:lnTo>
                  <a:lnTo>
                    <a:pt x="93027" y="21361"/>
                  </a:lnTo>
                  <a:lnTo>
                    <a:pt x="94805" y="21361"/>
                  </a:lnTo>
                  <a:lnTo>
                    <a:pt x="95300" y="21742"/>
                  </a:lnTo>
                  <a:lnTo>
                    <a:pt x="95300" y="24396"/>
                  </a:lnTo>
                  <a:lnTo>
                    <a:pt x="94437" y="24904"/>
                  </a:lnTo>
                  <a:lnTo>
                    <a:pt x="93535" y="24904"/>
                  </a:lnTo>
                  <a:lnTo>
                    <a:pt x="93535" y="26162"/>
                  </a:lnTo>
                  <a:lnTo>
                    <a:pt x="95300" y="26162"/>
                  </a:lnTo>
                  <a:lnTo>
                    <a:pt x="95300" y="30213"/>
                  </a:lnTo>
                  <a:lnTo>
                    <a:pt x="92646" y="30213"/>
                  </a:lnTo>
                  <a:lnTo>
                    <a:pt x="92646" y="27927"/>
                  </a:lnTo>
                  <a:lnTo>
                    <a:pt x="91262" y="27927"/>
                  </a:lnTo>
                  <a:lnTo>
                    <a:pt x="91262" y="31470"/>
                  </a:lnTo>
                  <a:lnTo>
                    <a:pt x="95821" y="31470"/>
                  </a:lnTo>
                  <a:lnTo>
                    <a:pt x="96710" y="30594"/>
                  </a:lnTo>
                  <a:lnTo>
                    <a:pt x="96710" y="26670"/>
                  </a:lnTo>
                  <a:lnTo>
                    <a:pt x="96189" y="25793"/>
                  </a:lnTo>
                  <a:lnTo>
                    <a:pt x="94805" y="25285"/>
                  </a:lnTo>
                  <a:lnTo>
                    <a:pt x="95300" y="25285"/>
                  </a:lnTo>
                  <a:lnTo>
                    <a:pt x="96710" y="24904"/>
                  </a:lnTo>
                  <a:lnTo>
                    <a:pt x="96710" y="20853"/>
                  </a:lnTo>
                  <a:close/>
                </a:path>
                <a:path w="184150" h="264160">
                  <a:moveTo>
                    <a:pt x="99352" y="234861"/>
                  </a:moveTo>
                  <a:lnTo>
                    <a:pt x="98475" y="233972"/>
                  </a:lnTo>
                  <a:lnTo>
                    <a:pt x="94805" y="233972"/>
                  </a:lnTo>
                  <a:lnTo>
                    <a:pt x="93929" y="235369"/>
                  </a:lnTo>
                  <a:lnTo>
                    <a:pt x="93929" y="237134"/>
                  </a:lnTo>
                  <a:lnTo>
                    <a:pt x="95300" y="237134"/>
                  </a:lnTo>
                  <a:lnTo>
                    <a:pt x="95300" y="236258"/>
                  </a:lnTo>
                  <a:lnTo>
                    <a:pt x="95821" y="235369"/>
                  </a:lnTo>
                  <a:lnTo>
                    <a:pt x="97586" y="235369"/>
                  </a:lnTo>
                  <a:lnTo>
                    <a:pt x="97967" y="235750"/>
                  </a:lnTo>
                  <a:lnTo>
                    <a:pt x="97967" y="238404"/>
                  </a:lnTo>
                  <a:lnTo>
                    <a:pt x="97078" y="238912"/>
                  </a:lnTo>
                  <a:lnTo>
                    <a:pt x="95821" y="238912"/>
                  </a:lnTo>
                  <a:lnTo>
                    <a:pt x="95821" y="240169"/>
                  </a:lnTo>
                  <a:lnTo>
                    <a:pt x="97586" y="240169"/>
                  </a:lnTo>
                  <a:lnTo>
                    <a:pt x="97967" y="240665"/>
                  </a:lnTo>
                  <a:lnTo>
                    <a:pt x="97967" y="243332"/>
                  </a:lnTo>
                  <a:lnTo>
                    <a:pt x="97586" y="244221"/>
                  </a:lnTo>
                  <a:lnTo>
                    <a:pt x="95300" y="244221"/>
                  </a:lnTo>
                  <a:lnTo>
                    <a:pt x="95300" y="242443"/>
                  </a:lnTo>
                  <a:lnTo>
                    <a:pt x="93929" y="242443"/>
                  </a:lnTo>
                  <a:lnTo>
                    <a:pt x="93929" y="245478"/>
                  </a:lnTo>
                  <a:lnTo>
                    <a:pt x="98475" y="245478"/>
                  </a:lnTo>
                  <a:lnTo>
                    <a:pt x="99352" y="244589"/>
                  </a:lnTo>
                  <a:lnTo>
                    <a:pt x="99352" y="240665"/>
                  </a:lnTo>
                  <a:lnTo>
                    <a:pt x="98844" y="239788"/>
                  </a:lnTo>
                  <a:lnTo>
                    <a:pt x="97078" y="239280"/>
                  </a:lnTo>
                  <a:lnTo>
                    <a:pt x="97967" y="239280"/>
                  </a:lnTo>
                  <a:lnTo>
                    <a:pt x="99352" y="238912"/>
                  </a:lnTo>
                  <a:lnTo>
                    <a:pt x="99352" y="234861"/>
                  </a:lnTo>
                  <a:close/>
                </a:path>
                <a:path w="184150" h="264160">
                  <a:moveTo>
                    <a:pt x="108585" y="29705"/>
                  </a:moveTo>
                  <a:lnTo>
                    <a:pt x="107302" y="29705"/>
                  </a:lnTo>
                  <a:lnTo>
                    <a:pt x="107302" y="31089"/>
                  </a:lnTo>
                  <a:lnTo>
                    <a:pt x="108585" y="31089"/>
                  </a:lnTo>
                  <a:lnTo>
                    <a:pt x="108585" y="29705"/>
                  </a:lnTo>
                  <a:close/>
                </a:path>
                <a:path w="184150" h="264160">
                  <a:moveTo>
                    <a:pt x="118833" y="27051"/>
                  </a:moveTo>
                  <a:lnTo>
                    <a:pt x="117424" y="27051"/>
                  </a:lnTo>
                  <a:lnTo>
                    <a:pt x="117424" y="21361"/>
                  </a:lnTo>
                  <a:lnTo>
                    <a:pt x="117424" y="19977"/>
                  </a:lnTo>
                  <a:lnTo>
                    <a:pt x="116166" y="19977"/>
                  </a:lnTo>
                  <a:lnTo>
                    <a:pt x="116166" y="21361"/>
                  </a:lnTo>
                  <a:lnTo>
                    <a:pt x="116166" y="27051"/>
                  </a:lnTo>
                  <a:lnTo>
                    <a:pt x="115277" y="27051"/>
                  </a:lnTo>
                  <a:lnTo>
                    <a:pt x="114401" y="27051"/>
                  </a:lnTo>
                  <a:lnTo>
                    <a:pt x="115277" y="24142"/>
                  </a:lnTo>
                  <a:lnTo>
                    <a:pt x="116166" y="21361"/>
                  </a:lnTo>
                  <a:lnTo>
                    <a:pt x="116166" y="19977"/>
                  </a:lnTo>
                  <a:lnTo>
                    <a:pt x="115671" y="19977"/>
                  </a:lnTo>
                  <a:lnTo>
                    <a:pt x="115277" y="21107"/>
                  </a:lnTo>
                  <a:lnTo>
                    <a:pt x="113004" y="27051"/>
                  </a:lnTo>
                  <a:lnTo>
                    <a:pt x="113004" y="28448"/>
                  </a:lnTo>
                  <a:lnTo>
                    <a:pt x="115277" y="28448"/>
                  </a:lnTo>
                  <a:lnTo>
                    <a:pt x="116166" y="28448"/>
                  </a:lnTo>
                  <a:lnTo>
                    <a:pt x="116166" y="31089"/>
                  </a:lnTo>
                  <a:lnTo>
                    <a:pt x="117424" y="31089"/>
                  </a:lnTo>
                  <a:lnTo>
                    <a:pt x="117424" y="28448"/>
                  </a:lnTo>
                  <a:lnTo>
                    <a:pt x="118833" y="28448"/>
                  </a:lnTo>
                  <a:lnTo>
                    <a:pt x="118833" y="27051"/>
                  </a:lnTo>
                  <a:close/>
                </a:path>
                <a:path w="184150" h="264160">
                  <a:moveTo>
                    <a:pt x="120980" y="241058"/>
                  </a:moveTo>
                  <a:lnTo>
                    <a:pt x="119697" y="241058"/>
                  </a:lnTo>
                  <a:lnTo>
                    <a:pt x="119697" y="235369"/>
                  </a:lnTo>
                  <a:lnTo>
                    <a:pt x="119697" y="233972"/>
                  </a:lnTo>
                  <a:lnTo>
                    <a:pt x="118833" y="233972"/>
                  </a:lnTo>
                  <a:lnTo>
                    <a:pt x="118833" y="235369"/>
                  </a:lnTo>
                  <a:lnTo>
                    <a:pt x="118833" y="241058"/>
                  </a:lnTo>
                  <a:lnTo>
                    <a:pt x="117690" y="241058"/>
                  </a:lnTo>
                  <a:lnTo>
                    <a:pt x="116547" y="241058"/>
                  </a:lnTo>
                  <a:lnTo>
                    <a:pt x="117690" y="237515"/>
                  </a:lnTo>
                  <a:lnTo>
                    <a:pt x="118325" y="235369"/>
                  </a:lnTo>
                  <a:lnTo>
                    <a:pt x="118833" y="235369"/>
                  </a:lnTo>
                  <a:lnTo>
                    <a:pt x="118833" y="233972"/>
                  </a:lnTo>
                  <a:lnTo>
                    <a:pt x="117932" y="233972"/>
                  </a:lnTo>
                  <a:lnTo>
                    <a:pt x="117690" y="234619"/>
                  </a:lnTo>
                  <a:lnTo>
                    <a:pt x="115277" y="241058"/>
                  </a:lnTo>
                  <a:lnTo>
                    <a:pt x="115277" y="242443"/>
                  </a:lnTo>
                  <a:lnTo>
                    <a:pt x="117690" y="242443"/>
                  </a:lnTo>
                  <a:lnTo>
                    <a:pt x="118833" y="242443"/>
                  </a:lnTo>
                  <a:lnTo>
                    <a:pt x="118833" y="245478"/>
                  </a:lnTo>
                  <a:lnTo>
                    <a:pt x="119697" y="245478"/>
                  </a:lnTo>
                  <a:lnTo>
                    <a:pt x="119697" y="242443"/>
                  </a:lnTo>
                  <a:lnTo>
                    <a:pt x="120980" y="242443"/>
                  </a:lnTo>
                  <a:lnTo>
                    <a:pt x="120980" y="241058"/>
                  </a:lnTo>
                  <a:close/>
                </a:path>
                <a:path w="184150" h="264160">
                  <a:moveTo>
                    <a:pt x="130314" y="29705"/>
                  </a:moveTo>
                  <a:lnTo>
                    <a:pt x="128943" y="29705"/>
                  </a:lnTo>
                  <a:lnTo>
                    <a:pt x="128943" y="31089"/>
                  </a:lnTo>
                  <a:lnTo>
                    <a:pt x="130314" y="31089"/>
                  </a:lnTo>
                  <a:lnTo>
                    <a:pt x="130314" y="29705"/>
                  </a:lnTo>
                  <a:close/>
                </a:path>
                <a:path w="184150" h="264160">
                  <a:moveTo>
                    <a:pt x="140055" y="24904"/>
                  </a:moveTo>
                  <a:lnTo>
                    <a:pt x="139674" y="24028"/>
                  </a:lnTo>
                  <a:lnTo>
                    <a:pt x="136906" y="24028"/>
                  </a:lnTo>
                  <a:lnTo>
                    <a:pt x="136499" y="24396"/>
                  </a:lnTo>
                  <a:lnTo>
                    <a:pt x="136499" y="21361"/>
                  </a:lnTo>
                  <a:lnTo>
                    <a:pt x="139674" y="21361"/>
                  </a:lnTo>
                  <a:lnTo>
                    <a:pt x="139674" y="19977"/>
                  </a:lnTo>
                  <a:lnTo>
                    <a:pt x="135128" y="19977"/>
                  </a:lnTo>
                  <a:lnTo>
                    <a:pt x="135128" y="26162"/>
                  </a:lnTo>
                  <a:lnTo>
                    <a:pt x="136499" y="26162"/>
                  </a:lnTo>
                  <a:lnTo>
                    <a:pt x="136499" y="25793"/>
                  </a:lnTo>
                  <a:lnTo>
                    <a:pt x="136906" y="24904"/>
                  </a:lnTo>
                  <a:lnTo>
                    <a:pt x="138798" y="24904"/>
                  </a:lnTo>
                  <a:lnTo>
                    <a:pt x="138798" y="30213"/>
                  </a:lnTo>
                  <a:lnTo>
                    <a:pt x="136499" y="30213"/>
                  </a:lnTo>
                  <a:lnTo>
                    <a:pt x="136499" y="28829"/>
                  </a:lnTo>
                  <a:lnTo>
                    <a:pt x="135128" y="28829"/>
                  </a:lnTo>
                  <a:lnTo>
                    <a:pt x="135128" y="30213"/>
                  </a:lnTo>
                  <a:lnTo>
                    <a:pt x="135636" y="31470"/>
                  </a:lnTo>
                  <a:lnTo>
                    <a:pt x="140055" y="31470"/>
                  </a:lnTo>
                  <a:lnTo>
                    <a:pt x="140055" y="24904"/>
                  </a:lnTo>
                  <a:close/>
                </a:path>
                <a:path w="184150" h="264160">
                  <a:moveTo>
                    <a:pt x="141820" y="233972"/>
                  </a:moveTo>
                  <a:lnTo>
                    <a:pt x="137401" y="233972"/>
                  </a:lnTo>
                  <a:lnTo>
                    <a:pt x="137401" y="240169"/>
                  </a:lnTo>
                  <a:lnTo>
                    <a:pt x="138290" y="240169"/>
                  </a:lnTo>
                  <a:lnTo>
                    <a:pt x="138798" y="239788"/>
                  </a:lnTo>
                  <a:lnTo>
                    <a:pt x="138798" y="239280"/>
                  </a:lnTo>
                  <a:lnTo>
                    <a:pt x="140944" y="239280"/>
                  </a:lnTo>
                  <a:lnTo>
                    <a:pt x="140944" y="244589"/>
                  </a:lnTo>
                  <a:lnTo>
                    <a:pt x="138798" y="244589"/>
                  </a:lnTo>
                  <a:lnTo>
                    <a:pt x="138290" y="243713"/>
                  </a:lnTo>
                  <a:lnTo>
                    <a:pt x="138290" y="242824"/>
                  </a:lnTo>
                  <a:lnTo>
                    <a:pt x="137401" y="242824"/>
                  </a:lnTo>
                  <a:lnTo>
                    <a:pt x="137401" y="245478"/>
                  </a:lnTo>
                  <a:lnTo>
                    <a:pt x="141820" y="245478"/>
                  </a:lnTo>
                  <a:lnTo>
                    <a:pt x="141820" y="244589"/>
                  </a:lnTo>
                  <a:lnTo>
                    <a:pt x="141820" y="239280"/>
                  </a:lnTo>
                  <a:lnTo>
                    <a:pt x="141820" y="238912"/>
                  </a:lnTo>
                  <a:lnTo>
                    <a:pt x="141452" y="238023"/>
                  </a:lnTo>
                  <a:lnTo>
                    <a:pt x="139674" y="238023"/>
                  </a:lnTo>
                  <a:lnTo>
                    <a:pt x="138798" y="238404"/>
                  </a:lnTo>
                  <a:lnTo>
                    <a:pt x="138798" y="235369"/>
                  </a:lnTo>
                  <a:lnTo>
                    <a:pt x="141820" y="235369"/>
                  </a:lnTo>
                  <a:lnTo>
                    <a:pt x="141820" y="233972"/>
                  </a:lnTo>
                  <a:close/>
                </a:path>
                <a:path w="184150" h="264160">
                  <a:moveTo>
                    <a:pt x="163068" y="236639"/>
                  </a:moveTo>
                  <a:lnTo>
                    <a:pt x="162953" y="234861"/>
                  </a:lnTo>
                  <a:lnTo>
                    <a:pt x="162306" y="234099"/>
                  </a:lnTo>
                  <a:lnTo>
                    <a:pt x="160667" y="233972"/>
                  </a:lnTo>
                  <a:lnTo>
                    <a:pt x="158254" y="233972"/>
                  </a:lnTo>
                  <a:lnTo>
                    <a:pt x="158254" y="245478"/>
                  </a:lnTo>
                  <a:lnTo>
                    <a:pt x="160667" y="245478"/>
                  </a:lnTo>
                  <a:lnTo>
                    <a:pt x="162699" y="245351"/>
                  </a:lnTo>
                  <a:lnTo>
                    <a:pt x="162953" y="244221"/>
                  </a:lnTo>
                  <a:lnTo>
                    <a:pt x="163068" y="238912"/>
                  </a:lnTo>
                  <a:lnTo>
                    <a:pt x="162191" y="238023"/>
                  </a:lnTo>
                  <a:lnTo>
                    <a:pt x="161798" y="238023"/>
                  </a:lnTo>
                  <a:lnTo>
                    <a:pt x="161798" y="239420"/>
                  </a:lnTo>
                  <a:lnTo>
                    <a:pt x="161798" y="244221"/>
                  </a:lnTo>
                  <a:lnTo>
                    <a:pt x="160667" y="244221"/>
                  </a:lnTo>
                  <a:lnTo>
                    <a:pt x="159524" y="243967"/>
                  </a:lnTo>
                  <a:lnTo>
                    <a:pt x="159524" y="239280"/>
                  </a:lnTo>
                  <a:lnTo>
                    <a:pt x="160667" y="239280"/>
                  </a:lnTo>
                  <a:lnTo>
                    <a:pt x="161798" y="239420"/>
                  </a:lnTo>
                  <a:lnTo>
                    <a:pt x="161798" y="238023"/>
                  </a:lnTo>
                  <a:lnTo>
                    <a:pt x="160667" y="238023"/>
                  </a:lnTo>
                  <a:lnTo>
                    <a:pt x="160159" y="238137"/>
                  </a:lnTo>
                  <a:lnTo>
                    <a:pt x="159524" y="238531"/>
                  </a:lnTo>
                  <a:lnTo>
                    <a:pt x="159524" y="234861"/>
                  </a:lnTo>
                  <a:lnTo>
                    <a:pt x="160667" y="234861"/>
                  </a:lnTo>
                  <a:lnTo>
                    <a:pt x="161417" y="234988"/>
                  </a:lnTo>
                  <a:lnTo>
                    <a:pt x="161798" y="235877"/>
                  </a:lnTo>
                  <a:lnTo>
                    <a:pt x="161798" y="236639"/>
                  </a:lnTo>
                  <a:lnTo>
                    <a:pt x="163068" y="236639"/>
                  </a:lnTo>
                  <a:close/>
                </a:path>
                <a:path w="184150" h="264160">
                  <a:moveTo>
                    <a:pt x="183921" y="233972"/>
                  </a:moveTo>
                  <a:lnTo>
                    <a:pt x="178993" y="233972"/>
                  </a:lnTo>
                  <a:lnTo>
                    <a:pt x="178993" y="235369"/>
                  </a:lnTo>
                  <a:lnTo>
                    <a:pt x="182664" y="235369"/>
                  </a:lnTo>
                  <a:lnTo>
                    <a:pt x="179882" y="245478"/>
                  </a:lnTo>
                  <a:lnTo>
                    <a:pt x="181267" y="245478"/>
                  </a:lnTo>
                  <a:lnTo>
                    <a:pt x="183921" y="235369"/>
                  </a:lnTo>
                  <a:lnTo>
                    <a:pt x="183921" y="233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010279" y="1509903"/>
              <a:ext cx="28575" cy="16510"/>
            </a:xfrm>
            <a:custGeom>
              <a:avLst/>
              <a:gdLst/>
              <a:ahLst/>
              <a:cxnLst/>
              <a:rect l="l" t="t" r="r" b="b"/>
              <a:pathLst>
                <a:path w="28575" h="16509">
                  <a:moveTo>
                    <a:pt x="11950" y="0"/>
                  </a:moveTo>
                  <a:lnTo>
                    <a:pt x="0" y="0"/>
                  </a:lnTo>
                  <a:lnTo>
                    <a:pt x="27558" y="16433"/>
                  </a:lnTo>
                  <a:lnTo>
                    <a:pt x="28435" y="13284"/>
                  </a:lnTo>
                  <a:lnTo>
                    <a:pt x="28041" y="10934"/>
                  </a:lnTo>
                  <a:lnTo>
                    <a:pt x="27457" y="9474"/>
                  </a:lnTo>
                  <a:lnTo>
                    <a:pt x="1195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010279" y="1509903"/>
              <a:ext cx="28575" cy="16510"/>
            </a:xfrm>
            <a:custGeom>
              <a:avLst/>
              <a:gdLst/>
              <a:ahLst/>
              <a:cxnLst/>
              <a:rect l="l" t="t" r="r" b="b"/>
              <a:pathLst>
                <a:path w="28575" h="16509">
                  <a:moveTo>
                    <a:pt x="11950" y="0"/>
                  </a:moveTo>
                  <a:lnTo>
                    <a:pt x="0" y="0"/>
                  </a:lnTo>
                  <a:lnTo>
                    <a:pt x="27558" y="16433"/>
                  </a:lnTo>
                  <a:lnTo>
                    <a:pt x="28435" y="13284"/>
                  </a:lnTo>
                  <a:lnTo>
                    <a:pt x="28041" y="10934"/>
                  </a:lnTo>
                  <a:lnTo>
                    <a:pt x="27457" y="9474"/>
                  </a:lnTo>
                  <a:lnTo>
                    <a:pt x="119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4010279" y="1545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974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010279" y="1545437"/>
              <a:ext cx="28575" cy="17780"/>
            </a:xfrm>
            <a:custGeom>
              <a:avLst/>
              <a:gdLst/>
              <a:ahLst/>
              <a:cxnLst/>
              <a:rect l="l" t="t" r="r" b="b"/>
              <a:pathLst>
                <a:path w="28575" h="17780">
                  <a:moveTo>
                    <a:pt x="11074" y="0"/>
                  </a:moveTo>
                  <a:lnTo>
                    <a:pt x="0" y="0"/>
                  </a:lnTo>
                  <a:lnTo>
                    <a:pt x="27559" y="17691"/>
                  </a:lnTo>
                  <a:lnTo>
                    <a:pt x="27952" y="16383"/>
                  </a:lnTo>
                  <a:lnTo>
                    <a:pt x="28346" y="12560"/>
                  </a:lnTo>
                  <a:lnTo>
                    <a:pt x="27559" y="10109"/>
                  </a:lnTo>
                  <a:lnTo>
                    <a:pt x="1107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4010279" y="1545437"/>
              <a:ext cx="28575" cy="17780"/>
            </a:xfrm>
            <a:custGeom>
              <a:avLst/>
              <a:gdLst/>
              <a:ahLst/>
              <a:cxnLst/>
              <a:rect l="l" t="t" r="r" b="b"/>
              <a:pathLst>
                <a:path w="28575" h="17780">
                  <a:moveTo>
                    <a:pt x="0" y="0"/>
                  </a:moveTo>
                  <a:lnTo>
                    <a:pt x="11074" y="0"/>
                  </a:lnTo>
                  <a:lnTo>
                    <a:pt x="27559" y="10109"/>
                  </a:lnTo>
                  <a:lnTo>
                    <a:pt x="28346" y="12560"/>
                  </a:lnTo>
                  <a:lnTo>
                    <a:pt x="27952" y="16383"/>
                  </a:lnTo>
                  <a:lnTo>
                    <a:pt x="27559" y="176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4019130" y="1244206"/>
              <a:ext cx="48895" cy="49530"/>
            </a:xfrm>
            <a:custGeom>
              <a:avLst/>
              <a:gdLst/>
              <a:ahLst/>
              <a:cxnLst/>
              <a:rect l="l" t="t" r="r" b="b"/>
              <a:pathLst>
                <a:path w="48895" h="49530">
                  <a:moveTo>
                    <a:pt x="48285" y="0"/>
                  </a:moveTo>
                  <a:lnTo>
                    <a:pt x="0" y="0"/>
                  </a:lnTo>
                  <a:lnTo>
                    <a:pt x="0" y="49161"/>
                  </a:lnTo>
                  <a:lnTo>
                    <a:pt x="48285" y="49161"/>
                  </a:lnTo>
                  <a:lnTo>
                    <a:pt x="48285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4019130" y="1244206"/>
              <a:ext cx="48895" cy="49530"/>
            </a:xfrm>
            <a:custGeom>
              <a:avLst/>
              <a:gdLst/>
              <a:ahLst/>
              <a:cxnLst/>
              <a:rect l="l" t="t" r="r" b="b"/>
              <a:pathLst>
                <a:path w="48895" h="49530">
                  <a:moveTo>
                    <a:pt x="0" y="0"/>
                  </a:moveTo>
                  <a:lnTo>
                    <a:pt x="48285" y="0"/>
                  </a:lnTo>
                  <a:lnTo>
                    <a:pt x="48285" y="49174"/>
                  </a:lnTo>
                  <a:lnTo>
                    <a:pt x="0" y="491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027220" y="1252664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24764" y="0"/>
                  </a:moveTo>
                  <a:lnTo>
                    <a:pt x="7086" y="0"/>
                  </a:lnTo>
                  <a:lnTo>
                    <a:pt x="0" y="7467"/>
                  </a:lnTo>
                  <a:lnTo>
                    <a:pt x="0" y="24790"/>
                  </a:lnTo>
                  <a:lnTo>
                    <a:pt x="7086" y="31864"/>
                  </a:lnTo>
                  <a:lnTo>
                    <a:pt x="24764" y="31864"/>
                  </a:lnTo>
                  <a:lnTo>
                    <a:pt x="31851" y="24790"/>
                  </a:lnTo>
                  <a:lnTo>
                    <a:pt x="31851" y="15938"/>
                  </a:lnTo>
                  <a:lnTo>
                    <a:pt x="31851" y="7467"/>
                  </a:lnTo>
                  <a:lnTo>
                    <a:pt x="24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027220" y="1252664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31851" y="15938"/>
                  </a:moveTo>
                  <a:lnTo>
                    <a:pt x="31851" y="24790"/>
                  </a:lnTo>
                  <a:lnTo>
                    <a:pt x="24764" y="31864"/>
                  </a:lnTo>
                  <a:lnTo>
                    <a:pt x="15938" y="31864"/>
                  </a:lnTo>
                  <a:lnTo>
                    <a:pt x="7086" y="31864"/>
                  </a:lnTo>
                  <a:lnTo>
                    <a:pt x="0" y="24790"/>
                  </a:lnTo>
                  <a:lnTo>
                    <a:pt x="0" y="15938"/>
                  </a:lnTo>
                  <a:lnTo>
                    <a:pt x="0" y="7467"/>
                  </a:lnTo>
                  <a:lnTo>
                    <a:pt x="7086" y="0"/>
                  </a:lnTo>
                  <a:lnTo>
                    <a:pt x="15938" y="0"/>
                  </a:lnTo>
                  <a:lnTo>
                    <a:pt x="24764" y="0"/>
                  </a:lnTo>
                  <a:lnTo>
                    <a:pt x="31851" y="7467"/>
                  </a:lnTo>
                  <a:lnTo>
                    <a:pt x="31851" y="159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004602" y="1238910"/>
              <a:ext cx="62865" cy="5715"/>
            </a:xfrm>
            <a:custGeom>
              <a:avLst/>
              <a:gdLst/>
              <a:ahLst/>
              <a:cxnLst/>
              <a:rect l="l" t="t" r="r" b="b"/>
              <a:pathLst>
                <a:path w="62864" h="5715">
                  <a:moveTo>
                    <a:pt x="47383" y="0"/>
                  </a:moveTo>
                  <a:lnTo>
                    <a:pt x="0" y="0"/>
                  </a:lnTo>
                  <a:lnTo>
                    <a:pt x="14528" y="5295"/>
                  </a:lnTo>
                  <a:lnTo>
                    <a:pt x="62814" y="5295"/>
                  </a:lnTo>
                  <a:lnTo>
                    <a:pt x="4738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004602" y="1238910"/>
              <a:ext cx="62865" cy="5715"/>
            </a:xfrm>
            <a:custGeom>
              <a:avLst/>
              <a:gdLst/>
              <a:ahLst/>
              <a:cxnLst/>
              <a:rect l="l" t="t" r="r" b="b"/>
              <a:pathLst>
                <a:path w="62864" h="5715">
                  <a:moveTo>
                    <a:pt x="0" y="0"/>
                  </a:moveTo>
                  <a:lnTo>
                    <a:pt x="47383" y="0"/>
                  </a:lnTo>
                  <a:lnTo>
                    <a:pt x="62814" y="5295"/>
                  </a:lnTo>
                  <a:lnTo>
                    <a:pt x="14528" y="52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1" name="object 38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1852" y="1502321"/>
              <a:ext cx="197586" cy="188493"/>
            </a:xfrm>
            <a:prstGeom prst="rect">
              <a:avLst/>
            </a:prstGeom>
          </p:spPr>
        </p:pic>
        <p:sp>
          <p:nvSpPr>
            <p:cNvPr id="382" name="object 382"/>
            <p:cNvSpPr/>
            <p:nvPr/>
          </p:nvSpPr>
          <p:spPr>
            <a:xfrm>
              <a:off x="4129989" y="1607375"/>
              <a:ext cx="62230" cy="194310"/>
            </a:xfrm>
            <a:custGeom>
              <a:avLst/>
              <a:gdLst/>
              <a:ahLst/>
              <a:cxnLst/>
              <a:rect l="l" t="t" r="r" b="b"/>
              <a:pathLst>
                <a:path w="62229" h="194310">
                  <a:moveTo>
                    <a:pt x="41211" y="0"/>
                  </a:moveTo>
                  <a:lnTo>
                    <a:pt x="21615" y="0"/>
                  </a:lnTo>
                  <a:lnTo>
                    <a:pt x="13652" y="7581"/>
                  </a:lnTo>
                  <a:lnTo>
                    <a:pt x="13652" y="23126"/>
                  </a:lnTo>
                  <a:lnTo>
                    <a:pt x="4432" y="23126"/>
                  </a:lnTo>
                  <a:lnTo>
                    <a:pt x="0" y="27559"/>
                  </a:lnTo>
                  <a:lnTo>
                    <a:pt x="0" y="166217"/>
                  </a:lnTo>
                  <a:lnTo>
                    <a:pt x="4432" y="170649"/>
                  </a:lnTo>
                  <a:lnTo>
                    <a:pt x="13652" y="170649"/>
                  </a:lnTo>
                  <a:lnTo>
                    <a:pt x="13652" y="186194"/>
                  </a:lnTo>
                  <a:lnTo>
                    <a:pt x="21615" y="194144"/>
                  </a:lnTo>
                  <a:lnTo>
                    <a:pt x="41211" y="194144"/>
                  </a:lnTo>
                  <a:lnTo>
                    <a:pt x="49174" y="186194"/>
                  </a:lnTo>
                  <a:lnTo>
                    <a:pt x="49174" y="170649"/>
                  </a:lnTo>
                  <a:lnTo>
                    <a:pt x="57518" y="170649"/>
                  </a:lnTo>
                  <a:lnTo>
                    <a:pt x="61937" y="166217"/>
                  </a:lnTo>
                  <a:lnTo>
                    <a:pt x="61937" y="27559"/>
                  </a:lnTo>
                  <a:lnTo>
                    <a:pt x="57518" y="23126"/>
                  </a:lnTo>
                  <a:lnTo>
                    <a:pt x="52209" y="23126"/>
                  </a:lnTo>
                  <a:lnTo>
                    <a:pt x="49174" y="23126"/>
                  </a:lnTo>
                  <a:lnTo>
                    <a:pt x="49174" y="7581"/>
                  </a:lnTo>
                  <a:lnTo>
                    <a:pt x="412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110012" y="1782063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6210" y="368"/>
                  </a:moveTo>
                  <a:lnTo>
                    <a:pt x="4927" y="0"/>
                  </a:lnTo>
                  <a:lnTo>
                    <a:pt x="4927" y="1270"/>
                  </a:lnTo>
                  <a:lnTo>
                    <a:pt x="4927" y="4432"/>
                  </a:lnTo>
                  <a:lnTo>
                    <a:pt x="3543" y="4800"/>
                  </a:lnTo>
                  <a:lnTo>
                    <a:pt x="3162" y="4800"/>
                  </a:lnTo>
                  <a:lnTo>
                    <a:pt x="1409" y="4800"/>
                  </a:lnTo>
                  <a:lnTo>
                    <a:pt x="1409" y="1270"/>
                  </a:lnTo>
                  <a:lnTo>
                    <a:pt x="3162" y="1270"/>
                  </a:lnTo>
                  <a:lnTo>
                    <a:pt x="4927" y="1270"/>
                  </a:lnTo>
                  <a:lnTo>
                    <a:pt x="4927" y="0"/>
                  </a:lnTo>
                  <a:lnTo>
                    <a:pt x="3162" y="0"/>
                  </a:lnTo>
                  <a:lnTo>
                    <a:pt x="0" y="0"/>
                  </a:lnTo>
                  <a:lnTo>
                    <a:pt x="0" y="10617"/>
                  </a:lnTo>
                  <a:lnTo>
                    <a:pt x="1409" y="10617"/>
                  </a:lnTo>
                  <a:lnTo>
                    <a:pt x="1409" y="5689"/>
                  </a:lnTo>
                  <a:lnTo>
                    <a:pt x="3162" y="5689"/>
                  </a:lnTo>
                  <a:lnTo>
                    <a:pt x="4432" y="5689"/>
                  </a:lnTo>
                  <a:lnTo>
                    <a:pt x="6210" y="5308"/>
                  </a:lnTo>
                  <a:lnTo>
                    <a:pt x="6210" y="368"/>
                  </a:lnTo>
                  <a:close/>
                </a:path>
                <a:path w="31114" h="26035">
                  <a:moveTo>
                    <a:pt x="14655" y="9613"/>
                  </a:moveTo>
                  <a:lnTo>
                    <a:pt x="14541" y="1270"/>
                  </a:lnTo>
                  <a:lnTo>
                    <a:pt x="13398" y="0"/>
                  </a:lnTo>
                  <a:lnTo>
                    <a:pt x="13284" y="1143"/>
                  </a:lnTo>
                  <a:lnTo>
                    <a:pt x="13195" y="8839"/>
                  </a:lnTo>
                  <a:lnTo>
                    <a:pt x="12522" y="9613"/>
                  </a:lnTo>
                  <a:lnTo>
                    <a:pt x="11252" y="9740"/>
                  </a:lnTo>
                  <a:lnTo>
                    <a:pt x="10236" y="9740"/>
                  </a:lnTo>
                  <a:lnTo>
                    <a:pt x="9372" y="8839"/>
                  </a:lnTo>
                  <a:lnTo>
                    <a:pt x="9372" y="876"/>
                  </a:lnTo>
                  <a:lnTo>
                    <a:pt x="11252" y="876"/>
                  </a:lnTo>
                  <a:lnTo>
                    <a:pt x="11887" y="876"/>
                  </a:lnTo>
                  <a:lnTo>
                    <a:pt x="13284" y="1143"/>
                  </a:lnTo>
                  <a:lnTo>
                    <a:pt x="13284" y="0"/>
                  </a:lnTo>
                  <a:lnTo>
                    <a:pt x="11252" y="0"/>
                  </a:lnTo>
                  <a:lnTo>
                    <a:pt x="8851" y="0"/>
                  </a:lnTo>
                  <a:lnTo>
                    <a:pt x="8051" y="1143"/>
                  </a:lnTo>
                  <a:lnTo>
                    <a:pt x="7975" y="9740"/>
                  </a:lnTo>
                  <a:lnTo>
                    <a:pt x="8851" y="10617"/>
                  </a:lnTo>
                  <a:lnTo>
                    <a:pt x="11252" y="10617"/>
                  </a:lnTo>
                  <a:lnTo>
                    <a:pt x="13398" y="10490"/>
                  </a:lnTo>
                  <a:lnTo>
                    <a:pt x="14655" y="9613"/>
                  </a:lnTo>
                  <a:close/>
                </a:path>
                <a:path w="31114" h="26035">
                  <a:moveTo>
                    <a:pt x="17703" y="15925"/>
                  </a:moveTo>
                  <a:lnTo>
                    <a:pt x="16446" y="15925"/>
                  </a:lnTo>
                  <a:lnTo>
                    <a:pt x="16446" y="16814"/>
                  </a:lnTo>
                  <a:lnTo>
                    <a:pt x="16446" y="25171"/>
                  </a:lnTo>
                  <a:lnTo>
                    <a:pt x="14808" y="25171"/>
                  </a:lnTo>
                  <a:lnTo>
                    <a:pt x="13284" y="25031"/>
                  </a:lnTo>
                  <a:lnTo>
                    <a:pt x="13284" y="16941"/>
                  </a:lnTo>
                  <a:lnTo>
                    <a:pt x="14808" y="16814"/>
                  </a:lnTo>
                  <a:lnTo>
                    <a:pt x="16446" y="16814"/>
                  </a:lnTo>
                  <a:lnTo>
                    <a:pt x="16446" y="15925"/>
                  </a:lnTo>
                  <a:lnTo>
                    <a:pt x="14808" y="15925"/>
                  </a:lnTo>
                  <a:lnTo>
                    <a:pt x="12014" y="16052"/>
                  </a:lnTo>
                  <a:lnTo>
                    <a:pt x="12014" y="25920"/>
                  </a:lnTo>
                  <a:lnTo>
                    <a:pt x="14808" y="26035"/>
                  </a:lnTo>
                  <a:lnTo>
                    <a:pt x="17703" y="26035"/>
                  </a:lnTo>
                  <a:lnTo>
                    <a:pt x="17703" y="15925"/>
                  </a:lnTo>
                  <a:close/>
                </a:path>
                <a:path w="31114" h="26035">
                  <a:moveTo>
                    <a:pt x="23012" y="1270"/>
                  </a:moveTo>
                  <a:lnTo>
                    <a:pt x="22123" y="0"/>
                  </a:lnTo>
                  <a:lnTo>
                    <a:pt x="21755" y="0"/>
                  </a:lnTo>
                  <a:lnTo>
                    <a:pt x="21755" y="2146"/>
                  </a:lnTo>
                  <a:lnTo>
                    <a:pt x="21755" y="3543"/>
                  </a:lnTo>
                  <a:lnTo>
                    <a:pt x="21247" y="4432"/>
                  </a:lnTo>
                  <a:lnTo>
                    <a:pt x="19977" y="4432"/>
                  </a:lnTo>
                  <a:lnTo>
                    <a:pt x="18211" y="4432"/>
                  </a:lnTo>
                  <a:lnTo>
                    <a:pt x="18211" y="1270"/>
                  </a:lnTo>
                  <a:lnTo>
                    <a:pt x="19977" y="1270"/>
                  </a:lnTo>
                  <a:lnTo>
                    <a:pt x="21247" y="1270"/>
                  </a:lnTo>
                  <a:lnTo>
                    <a:pt x="21755" y="2146"/>
                  </a:lnTo>
                  <a:lnTo>
                    <a:pt x="21755" y="0"/>
                  </a:lnTo>
                  <a:lnTo>
                    <a:pt x="19977" y="0"/>
                  </a:lnTo>
                  <a:lnTo>
                    <a:pt x="16814" y="0"/>
                  </a:lnTo>
                  <a:lnTo>
                    <a:pt x="16814" y="10617"/>
                  </a:lnTo>
                  <a:lnTo>
                    <a:pt x="18211" y="10617"/>
                  </a:lnTo>
                  <a:lnTo>
                    <a:pt x="18211" y="5689"/>
                  </a:lnTo>
                  <a:lnTo>
                    <a:pt x="19977" y="5689"/>
                  </a:lnTo>
                  <a:lnTo>
                    <a:pt x="20485" y="5816"/>
                  </a:lnTo>
                  <a:lnTo>
                    <a:pt x="21247" y="6070"/>
                  </a:lnTo>
                  <a:lnTo>
                    <a:pt x="21247" y="9740"/>
                  </a:lnTo>
                  <a:lnTo>
                    <a:pt x="21755" y="10617"/>
                  </a:lnTo>
                  <a:lnTo>
                    <a:pt x="23012" y="10617"/>
                  </a:lnTo>
                  <a:lnTo>
                    <a:pt x="23012" y="9740"/>
                  </a:lnTo>
                  <a:lnTo>
                    <a:pt x="22631" y="8839"/>
                  </a:lnTo>
                  <a:lnTo>
                    <a:pt x="22631" y="5689"/>
                  </a:lnTo>
                  <a:lnTo>
                    <a:pt x="22123" y="5308"/>
                  </a:lnTo>
                  <a:lnTo>
                    <a:pt x="20866" y="5308"/>
                  </a:lnTo>
                  <a:lnTo>
                    <a:pt x="20866" y="4800"/>
                  </a:lnTo>
                  <a:lnTo>
                    <a:pt x="22123" y="4800"/>
                  </a:lnTo>
                  <a:lnTo>
                    <a:pt x="23012" y="3924"/>
                  </a:lnTo>
                  <a:lnTo>
                    <a:pt x="23012" y="1270"/>
                  </a:lnTo>
                  <a:close/>
                </a:path>
                <a:path w="31114" h="26035">
                  <a:moveTo>
                    <a:pt x="30594" y="0"/>
                  </a:moveTo>
                  <a:lnTo>
                    <a:pt x="23901" y="0"/>
                  </a:lnTo>
                  <a:lnTo>
                    <a:pt x="23901" y="1270"/>
                  </a:lnTo>
                  <a:lnTo>
                    <a:pt x="26555" y="1270"/>
                  </a:lnTo>
                  <a:lnTo>
                    <a:pt x="26555" y="10617"/>
                  </a:lnTo>
                  <a:lnTo>
                    <a:pt x="27940" y="10617"/>
                  </a:lnTo>
                  <a:lnTo>
                    <a:pt x="27940" y="1270"/>
                  </a:lnTo>
                  <a:lnTo>
                    <a:pt x="30594" y="1270"/>
                  </a:lnTo>
                  <a:lnTo>
                    <a:pt x="305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153001" y="161408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42" y="0"/>
                  </a:moveTo>
                  <a:lnTo>
                    <a:pt x="14160" y="0"/>
                  </a:lnTo>
                  <a:lnTo>
                    <a:pt x="6184" y="0"/>
                  </a:lnTo>
                  <a:lnTo>
                    <a:pt x="0" y="6692"/>
                  </a:lnTo>
                  <a:lnTo>
                    <a:pt x="0" y="22110"/>
                  </a:lnTo>
                  <a:lnTo>
                    <a:pt x="6184" y="28308"/>
                  </a:lnTo>
                  <a:lnTo>
                    <a:pt x="21742" y="28308"/>
                  </a:lnTo>
                  <a:lnTo>
                    <a:pt x="28308" y="22110"/>
                  </a:lnTo>
                  <a:lnTo>
                    <a:pt x="28308" y="6692"/>
                  </a:lnTo>
                  <a:lnTo>
                    <a:pt x="2174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153001" y="161408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160" y="0"/>
                  </a:moveTo>
                  <a:lnTo>
                    <a:pt x="6184" y="0"/>
                  </a:lnTo>
                  <a:lnTo>
                    <a:pt x="0" y="6692"/>
                  </a:lnTo>
                  <a:lnTo>
                    <a:pt x="0" y="14160"/>
                  </a:lnTo>
                  <a:lnTo>
                    <a:pt x="0" y="22110"/>
                  </a:lnTo>
                  <a:lnTo>
                    <a:pt x="6184" y="28308"/>
                  </a:lnTo>
                  <a:lnTo>
                    <a:pt x="14160" y="28308"/>
                  </a:lnTo>
                  <a:lnTo>
                    <a:pt x="21742" y="28308"/>
                  </a:lnTo>
                  <a:lnTo>
                    <a:pt x="28308" y="22110"/>
                  </a:lnTo>
                  <a:lnTo>
                    <a:pt x="28308" y="14160"/>
                  </a:lnTo>
                  <a:lnTo>
                    <a:pt x="28308" y="6692"/>
                  </a:lnTo>
                  <a:lnTo>
                    <a:pt x="21742" y="0"/>
                  </a:lnTo>
                  <a:lnTo>
                    <a:pt x="1416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146804" y="1769173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4">
                  <a:moveTo>
                    <a:pt x="7625" y="26586"/>
                  </a:moveTo>
                  <a:lnTo>
                    <a:pt x="7962" y="27431"/>
                  </a:lnTo>
                  <a:lnTo>
                    <a:pt x="11506" y="29705"/>
                  </a:lnTo>
                  <a:lnTo>
                    <a:pt x="9359" y="28320"/>
                  </a:lnTo>
                  <a:lnTo>
                    <a:pt x="7625" y="26586"/>
                  </a:lnTo>
                  <a:close/>
                </a:path>
                <a:path w="29210" h="29844">
                  <a:moveTo>
                    <a:pt x="17310" y="0"/>
                  </a:moveTo>
                  <a:lnTo>
                    <a:pt x="6197" y="0"/>
                  </a:lnTo>
                  <a:lnTo>
                    <a:pt x="0" y="6197"/>
                  </a:lnTo>
                  <a:lnTo>
                    <a:pt x="0" y="18199"/>
                  </a:lnTo>
                  <a:lnTo>
                    <a:pt x="1778" y="22631"/>
                  </a:lnTo>
                  <a:lnTo>
                    <a:pt x="5308" y="24777"/>
                  </a:lnTo>
                  <a:lnTo>
                    <a:pt x="7625" y="26586"/>
                  </a:lnTo>
                  <a:lnTo>
                    <a:pt x="6197" y="23012"/>
                  </a:lnTo>
                  <a:lnTo>
                    <a:pt x="6197" y="11112"/>
                  </a:lnTo>
                  <a:lnTo>
                    <a:pt x="12382" y="4419"/>
                  </a:lnTo>
                  <a:lnTo>
                    <a:pt x="25002" y="4419"/>
                  </a:lnTo>
                  <a:lnTo>
                    <a:pt x="24396" y="3924"/>
                  </a:lnTo>
                  <a:lnTo>
                    <a:pt x="22618" y="2641"/>
                  </a:lnTo>
                  <a:lnTo>
                    <a:pt x="19977" y="888"/>
                  </a:lnTo>
                  <a:lnTo>
                    <a:pt x="17310" y="0"/>
                  </a:lnTo>
                  <a:close/>
                </a:path>
                <a:path w="29210" h="29844">
                  <a:moveTo>
                    <a:pt x="25002" y="4419"/>
                  </a:moveTo>
                  <a:lnTo>
                    <a:pt x="23507" y="4419"/>
                  </a:lnTo>
                  <a:lnTo>
                    <a:pt x="26162" y="5689"/>
                  </a:lnTo>
                  <a:lnTo>
                    <a:pt x="28816" y="7454"/>
                  </a:lnTo>
                  <a:lnTo>
                    <a:pt x="26555" y="5689"/>
                  </a:lnTo>
                  <a:lnTo>
                    <a:pt x="25002" y="4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4146804" y="1769173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4">
                  <a:moveTo>
                    <a:pt x="20358" y="4419"/>
                  </a:moveTo>
                  <a:lnTo>
                    <a:pt x="23507" y="4419"/>
                  </a:lnTo>
                  <a:lnTo>
                    <a:pt x="26162" y="5689"/>
                  </a:lnTo>
                  <a:lnTo>
                    <a:pt x="28816" y="7454"/>
                  </a:lnTo>
                  <a:lnTo>
                    <a:pt x="26555" y="5689"/>
                  </a:lnTo>
                  <a:lnTo>
                    <a:pt x="24396" y="3924"/>
                  </a:lnTo>
                  <a:lnTo>
                    <a:pt x="22618" y="2641"/>
                  </a:lnTo>
                  <a:lnTo>
                    <a:pt x="19977" y="888"/>
                  </a:lnTo>
                  <a:lnTo>
                    <a:pt x="17310" y="0"/>
                  </a:lnTo>
                  <a:lnTo>
                    <a:pt x="13779" y="0"/>
                  </a:lnTo>
                  <a:lnTo>
                    <a:pt x="6197" y="0"/>
                  </a:lnTo>
                  <a:lnTo>
                    <a:pt x="0" y="6197"/>
                  </a:lnTo>
                  <a:lnTo>
                    <a:pt x="0" y="13766"/>
                  </a:lnTo>
                  <a:lnTo>
                    <a:pt x="0" y="18199"/>
                  </a:lnTo>
                  <a:lnTo>
                    <a:pt x="1778" y="22631"/>
                  </a:lnTo>
                  <a:lnTo>
                    <a:pt x="5308" y="24777"/>
                  </a:lnTo>
                  <a:lnTo>
                    <a:pt x="7581" y="26542"/>
                  </a:lnTo>
                  <a:lnTo>
                    <a:pt x="9359" y="28320"/>
                  </a:lnTo>
                  <a:lnTo>
                    <a:pt x="11506" y="29705"/>
                  </a:lnTo>
                  <a:lnTo>
                    <a:pt x="7962" y="27431"/>
                  </a:lnTo>
                  <a:lnTo>
                    <a:pt x="6197" y="23012"/>
                  </a:lnTo>
                  <a:lnTo>
                    <a:pt x="6197" y="18580"/>
                  </a:lnTo>
                  <a:lnTo>
                    <a:pt x="6197" y="11112"/>
                  </a:lnTo>
                  <a:lnTo>
                    <a:pt x="12382" y="4419"/>
                  </a:lnTo>
                  <a:lnTo>
                    <a:pt x="20358" y="44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4153001" y="177359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42" y="0"/>
                  </a:moveTo>
                  <a:lnTo>
                    <a:pt x="14160" y="0"/>
                  </a:lnTo>
                  <a:lnTo>
                    <a:pt x="6184" y="0"/>
                  </a:lnTo>
                  <a:lnTo>
                    <a:pt x="0" y="6692"/>
                  </a:lnTo>
                  <a:lnTo>
                    <a:pt x="0" y="22123"/>
                  </a:lnTo>
                  <a:lnTo>
                    <a:pt x="6184" y="28321"/>
                  </a:lnTo>
                  <a:lnTo>
                    <a:pt x="21742" y="28321"/>
                  </a:lnTo>
                  <a:lnTo>
                    <a:pt x="28308" y="22123"/>
                  </a:lnTo>
                  <a:lnTo>
                    <a:pt x="28308" y="6692"/>
                  </a:lnTo>
                  <a:lnTo>
                    <a:pt x="2174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153001" y="177359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4160" y="0"/>
                  </a:moveTo>
                  <a:lnTo>
                    <a:pt x="6184" y="0"/>
                  </a:lnTo>
                  <a:lnTo>
                    <a:pt x="0" y="6692"/>
                  </a:lnTo>
                  <a:lnTo>
                    <a:pt x="0" y="14160"/>
                  </a:lnTo>
                  <a:lnTo>
                    <a:pt x="0" y="22123"/>
                  </a:lnTo>
                  <a:lnTo>
                    <a:pt x="6184" y="28321"/>
                  </a:lnTo>
                  <a:lnTo>
                    <a:pt x="14160" y="28321"/>
                  </a:lnTo>
                  <a:lnTo>
                    <a:pt x="21742" y="28321"/>
                  </a:lnTo>
                  <a:lnTo>
                    <a:pt x="28308" y="22123"/>
                  </a:lnTo>
                  <a:lnTo>
                    <a:pt x="28308" y="14160"/>
                  </a:lnTo>
                  <a:lnTo>
                    <a:pt x="28308" y="6692"/>
                  </a:lnTo>
                  <a:lnTo>
                    <a:pt x="21742" y="0"/>
                  </a:lnTo>
                  <a:lnTo>
                    <a:pt x="1416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146804" y="1610525"/>
              <a:ext cx="27940" cy="29845"/>
            </a:xfrm>
            <a:custGeom>
              <a:avLst/>
              <a:gdLst/>
              <a:ahLst/>
              <a:cxnLst/>
              <a:rect l="l" t="t" r="r" b="b"/>
              <a:pathLst>
                <a:path w="27939" h="29844">
                  <a:moveTo>
                    <a:pt x="10317" y="28152"/>
                  </a:moveTo>
                  <a:lnTo>
                    <a:pt x="12382" y="29705"/>
                  </a:lnTo>
                  <a:lnTo>
                    <a:pt x="10617" y="28333"/>
                  </a:lnTo>
                  <a:lnTo>
                    <a:pt x="10317" y="28152"/>
                  </a:lnTo>
                  <a:close/>
                </a:path>
                <a:path w="27939" h="29844">
                  <a:moveTo>
                    <a:pt x="16814" y="0"/>
                  </a:moveTo>
                  <a:lnTo>
                    <a:pt x="6197" y="0"/>
                  </a:lnTo>
                  <a:lnTo>
                    <a:pt x="0" y="6210"/>
                  </a:lnTo>
                  <a:lnTo>
                    <a:pt x="0" y="19100"/>
                  </a:lnTo>
                  <a:lnTo>
                    <a:pt x="2146" y="23012"/>
                  </a:lnTo>
                  <a:lnTo>
                    <a:pt x="6197" y="25666"/>
                  </a:lnTo>
                  <a:lnTo>
                    <a:pt x="10317" y="28152"/>
                  </a:lnTo>
                  <a:lnTo>
                    <a:pt x="8851" y="27050"/>
                  </a:lnTo>
                  <a:lnTo>
                    <a:pt x="6197" y="23012"/>
                  </a:lnTo>
                  <a:lnTo>
                    <a:pt x="6197" y="10248"/>
                  </a:lnTo>
                  <a:lnTo>
                    <a:pt x="12382" y="3555"/>
                  </a:lnTo>
                  <a:lnTo>
                    <a:pt x="24124" y="3555"/>
                  </a:lnTo>
                  <a:lnTo>
                    <a:pt x="22618" y="2654"/>
                  </a:lnTo>
                  <a:lnTo>
                    <a:pt x="21234" y="1777"/>
                  </a:lnTo>
                  <a:lnTo>
                    <a:pt x="19088" y="507"/>
                  </a:lnTo>
                  <a:lnTo>
                    <a:pt x="16814" y="0"/>
                  </a:lnTo>
                  <a:close/>
                </a:path>
                <a:path w="27939" h="29844">
                  <a:moveTo>
                    <a:pt x="25868" y="4600"/>
                  </a:moveTo>
                  <a:lnTo>
                    <a:pt x="27419" y="5816"/>
                  </a:lnTo>
                  <a:lnTo>
                    <a:pt x="27051" y="5308"/>
                  </a:lnTo>
                  <a:lnTo>
                    <a:pt x="25868" y="4600"/>
                  </a:lnTo>
                  <a:close/>
                </a:path>
                <a:path w="27939" h="29844">
                  <a:moveTo>
                    <a:pt x="25505" y="4382"/>
                  </a:moveTo>
                  <a:lnTo>
                    <a:pt x="25868" y="4600"/>
                  </a:lnTo>
                  <a:lnTo>
                    <a:pt x="25654" y="4432"/>
                  </a:lnTo>
                  <a:lnTo>
                    <a:pt x="25505" y="4382"/>
                  </a:lnTo>
                  <a:close/>
                </a:path>
                <a:path w="27939" h="29844">
                  <a:moveTo>
                    <a:pt x="24124" y="3555"/>
                  </a:moveTo>
                  <a:lnTo>
                    <a:pt x="23012" y="3555"/>
                  </a:lnTo>
                  <a:lnTo>
                    <a:pt x="25505" y="4382"/>
                  </a:lnTo>
                  <a:lnTo>
                    <a:pt x="24124" y="35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146804" y="1610525"/>
              <a:ext cx="27940" cy="29845"/>
            </a:xfrm>
            <a:custGeom>
              <a:avLst/>
              <a:gdLst/>
              <a:ahLst/>
              <a:cxnLst/>
              <a:rect l="l" t="t" r="r" b="b"/>
              <a:pathLst>
                <a:path w="27939" h="29844">
                  <a:moveTo>
                    <a:pt x="20358" y="3555"/>
                  </a:moveTo>
                  <a:lnTo>
                    <a:pt x="23012" y="3555"/>
                  </a:lnTo>
                  <a:lnTo>
                    <a:pt x="25654" y="4432"/>
                  </a:lnTo>
                  <a:lnTo>
                    <a:pt x="27419" y="5816"/>
                  </a:lnTo>
                  <a:lnTo>
                    <a:pt x="27051" y="5308"/>
                  </a:lnTo>
                  <a:lnTo>
                    <a:pt x="22618" y="2654"/>
                  </a:lnTo>
                  <a:lnTo>
                    <a:pt x="21234" y="1777"/>
                  </a:lnTo>
                  <a:lnTo>
                    <a:pt x="19088" y="507"/>
                  </a:lnTo>
                  <a:lnTo>
                    <a:pt x="16814" y="0"/>
                  </a:lnTo>
                  <a:lnTo>
                    <a:pt x="13779" y="0"/>
                  </a:lnTo>
                  <a:lnTo>
                    <a:pt x="6197" y="0"/>
                  </a:lnTo>
                  <a:lnTo>
                    <a:pt x="0" y="6210"/>
                  </a:lnTo>
                  <a:lnTo>
                    <a:pt x="0" y="13779"/>
                  </a:lnTo>
                  <a:lnTo>
                    <a:pt x="0" y="19100"/>
                  </a:lnTo>
                  <a:lnTo>
                    <a:pt x="2146" y="23012"/>
                  </a:lnTo>
                  <a:lnTo>
                    <a:pt x="6197" y="25666"/>
                  </a:lnTo>
                  <a:lnTo>
                    <a:pt x="8470" y="27050"/>
                  </a:lnTo>
                  <a:lnTo>
                    <a:pt x="10617" y="28333"/>
                  </a:lnTo>
                  <a:lnTo>
                    <a:pt x="12382" y="29705"/>
                  </a:lnTo>
                  <a:lnTo>
                    <a:pt x="8851" y="27050"/>
                  </a:lnTo>
                  <a:lnTo>
                    <a:pt x="6197" y="23012"/>
                  </a:lnTo>
                  <a:lnTo>
                    <a:pt x="6197" y="17716"/>
                  </a:lnTo>
                  <a:lnTo>
                    <a:pt x="6197" y="10248"/>
                  </a:lnTo>
                  <a:lnTo>
                    <a:pt x="12382" y="3555"/>
                  </a:lnTo>
                  <a:lnTo>
                    <a:pt x="20358" y="35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159186" y="162077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14" y="0"/>
                  </a:moveTo>
                  <a:lnTo>
                    <a:pt x="3543" y="0"/>
                  </a:lnTo>
                  <a:lnTo>
                    <a:pt x="0" y="3530"/>
                  </a:lnTo>
                  <a:lnTo>
                    <a:pt x="0" y="11874"/>
                  </a:lnTo>
                  <a:lnTo>
                    <a:pt x="3543" y="15417"/>
                  </a:lnTo>
                  <a:lnTo>
                    <a:pt x="12014" y="15417"/>
                  </a:lnTo>
                  <a:lnTo>
                    <a:pt x="15557" y="11874"/>
                  </a:lnTo>
                  <a:lnTo>
                    <a:pt x="15557" y="7467"/>
                  </a:lnTo>
                  <a:lnTo>
                    <a:pt x="15557" y="3530"/>
                  </a:lnTo>
                  <a:lnTo>
                    <a:pt x="12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159186" y="162077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557" y="7467"/>
                  </a:moveTo>
                  <a:lnTo>
                    <a:pt x="15557" y="11874"/>
                  </a:lnTo>
                  <a:lnTo>
                    <a:pt x="12014" y="15417"/>
                  </a:lnTo>
                  <a:lnTo>
                    <a:pt x="7975" y="15417"/>
                  </a:lnTo>
                  <a:lnTo>
                    <a:pt x="3543" y="15417"/>
                  </a:lnTo>
                  <a:lnTo>
                    <a:pt x="0" y="11874"/>
                  </a:lnTo>
                  <a:lnTo>
                    <a:pt x="0" y="7467"/>
                  </a:lnTo>
                  <a:lnTo>
                    <a:pt x="0" y="3530"/>
                  </a:lnTo>
                  <a:lnTo>
                    <a:pt x="3543" y="0"/>
                  </a:lnTo>
                  <a:lnTo>
                    <a:pt x="7975" y="0"/>
                  </a:lnTo>
                  <a:lnTo>
                    <a:pt x="12014" y="0"/>
                  </a:lnTo>
                  <a:lnTo>
                    <a:pt x="15557" y="3530"/>
                  </a:lnTo>
                  <a:lnTo>
                    <a:pt x="15557" y="74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159186" y="1779790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2014" y="0"/>
                  </a:moveTo>
                  <a:lnTo>
                    <a:pt x="3543" y="0"/>
                  </a:lnTo>
                  <a:lnTo>
                    <a:pt x="0" y="3543"/>
                  </a:lnTo>
                  <a:lnTo>
                    <a:pt x="0" y="12395"/>
                  </a:lnTo>
                  <a:lnTo>
                    <a:pt x="3543" y="15925"/>
                  </a:lnTo>
                  <a:lnTo>
                    <a:pt x="12014" y="15925"/>
                  </a:lnTo>
                  <a:lnTo>
                    <a:pt x="15557" y="12395"/>
                  </a:lnTo>
                  <a:lnTo>
                    <a:pt x="15557" y="7962"/>
                  </a:lnTo>
                  <a:lnTo>
                    <a:pt x="15557" y="3543"/>
                  </a:lnTo>
                  <a:lnTo>
                    <a:pt x="12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159186" y="1779790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557" y="7962"/>
                  </a:moveTo>
                  <a:lnTo>
                    <a:pt x="15557" y="12395"/>
                  </a:lnTo>
                  <a:lnTo>
                    <a:pt x="12014" y="15925"/>
                  </a:lnTo>
                  <a:lnTo>
                    <a:pt x="7975" y="15925"/>
                  </a:lnTo>
                  <a:lnTo>
                    <a:pt x="3543" y="15925"/>
                  </a:lnTo>
                  <a:lnTo>
                    <a:pt x="0" y="12395"/>
                  </a:lnTo>
                  <a:lnTo>
                    <a:pt x="0" y="7962"/>
                  </a:lnTo>
                  <a:lnTo>
                    <a:pt x="0" y="3543"/>
                  </a:lnTo>
                  <a:lnTo>
                    <a:pt x="3543" y="0"/>
                  </a:lnTo>
                  <a:lnTo>
                    <a:pt x="7975" y="0"/>
                  </a:lnTo>
                  <a:lnTo>
                    <a:pt x="12014" y="0"/>
                  </a:lnTo>
                  <a:lnTo>
                    <a:pt x="15557" y="3543"/>
                  </a:lnTo>
                  <a:lnTo>
                    <a:pt x="15557" y="79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694275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0"/>
                  </a:moveTo>
                  <a:lnTo>
                    <a:pt x="0" y="2617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4694275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4694275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6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694275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25653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260697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0"/>
                  </a:moveTo>
                  <a:lnTo>
                    <a:pt x="0" y="2617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260697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260697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6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260697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25653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157040" y="1669072"/>
              <a:ext cx="38100" cy="91440"/>
            </a:xfrm>
            <a:custGeom>
              <a:avLst/>
              <a:gdLst/>
              <a:ahLst/>
              <a:cxnLst/>
              <a:rect l="l" t="t" r="r" b="b"/>
              <a:pathLst>
                <a:path w="38100" h="91439">
                  <a:moveTo>
                    <a:pt x="33121" y="0"/>
                  </a:moveTo>
                  <a:lnTo>
                    <a:pt x="26047" y="0"/>
                  </a:lnTo>
                  <a:lnTo>
                    <a:pt x="25158" y="368"/>
                  </a:lnTo>
                  <a:lnTo>
                    <a:pt x="7467" y="4800"/>
                  </a:lnTo>
                  <a:lnTo>
                    <a:pt x="3035" y="5676"/>
                  </a:lnTo>
                  <a:lnTo>
                    <a:pt x="0" y="9715"/>
                  </a:lnTo>
                  <a:lnTo>
                    <a:pt x="0" y="81533"/>
                  </a:lnTo>
                  <a:lnTo>
                    <a:pt x="3035" y="85432"/>
                  </a:lnTo>
                  <a:lnTo>
                    <a:pt x="7467" y="86842"/>
                  </a:lnTo>
                  <a:lnTo>
                    <a:pt x="25158" y="91249"/>
                  </a:lnTo>
                  <a:lnTo>
                    <a:pt x="33121" y="91249"/>
                  </a:lnTo>
                  <a:lnTo>
                    <a:pt x="37680" y="86842"/>
                  </a:lnTo>
                  <a:lnTo>
                    <a:pt x="37680" y="10096"/>
                  </a:lnTo>
                  <a:lnTo>
                    <a:pt x="37680" y="4406"/>
                  </a:lnTo>
                  <a:lnTo>
                    <a:pt x="3312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157040" y="1669072"/>
              <a:ext cx="38100" cy="91440"/>
            </a:xfrm>
            <a:custGeom>
              <a:avLst/>
              <a:gdLst/>
              <a:ahLst/>
              <a:cxnLst/>
              <a:rect l="l" t="t" r="r" b="b"/>
              <a:pathLst>
                <a:path w="38100" h="91439">
                  <a:moveTo>
                    <a:pt x="37680" y="10096"/>
                  </a:moveTo>
                  <a:lnTo>
                    <a:pt x="37680" y="4406"/>
                  </a:lnTo>
                  <a:lnTo>
                    <a:pt x="33121" y="0"/>
                  </a:lnTo>
                  <a:lnTo>
                    <a:pt x="27431" y="0"/>
                  </a:lnTo>
                  <a:lnTo>
                    <a:pt x="26555" y="0"/>
                  </a:lnTo>
                  <a:lnTo>
                    <a:pt x="26047" y="0"/>
                  </a:lnTo>
                  <a:lnTo>
                    <a:pt x="25158" y="368"/>
                  </a:lnTo>
                  <a:lnTo>
                    <a:pt x="7467" y="4800"/>
                  </a:lnTo>
                  <a:lnTo>
                    <a:pt x="3035" y="5676"/>
                  </a:lnTo>
                  <a:lnTo>
                    <a:pt x="0" y="9715"/>
                  </a:lnTo>
                  <a:lnTo>
                    <a:pt x="0" y="14528"/>
                  </a:lnTo>
                  <a:lnTo>
                    <a:pt x="0" y="77088"/>
                  </a:lnTo>
                  <a:lnTo>
                    <a:pt x="0" y="81533"/>
                  </a:lnTo>
                  <a:lnTo>
                    <a:pt x="3035" y="85432"/>
                  </a:lnTo>
                  <a:lnTo>
                    <a:pt x="7467" y="86842"/>
                  </a:lnTo>
                  <a:lnTo>
                    <a:pt x="25158" y="91249"/>
                  </a:lnTo>
                  <a:lnTo>
                    <a:pt x="27431" y="91249"/>
                  </a:lnTo>
                  <a:lnTo>
                    <a:pt x="33121" y="91249"/>
                  </a:lnTo>
                  <a:lnTo>
                    <a:pt x="37680" y="86842"/>
                  </a:lnTo>
                  <a:lnTo>
                    <a:pt x="37680" y="81013"/>
                  </a:lnTo>
                  <a:lnTo>
                    <a:pt x="37680" y="100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177398" y="1674380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232" y="0"/>
                  </a:moveTo>
                  <a:lnTo>
                    <a:pt x="2654" y="0"/>
                  </a:lnTo>
                  <a:lnTo>
                    <a:pt x="0" y="2654"/>
                  </a:lnTo>
                  <a:lnTo>
                    <a:pt x="0" y="9220"/>
                  </a:lnTo>
                  <a:lnTo>
                    <a:pt x="2654" y="11874"/>
                  </a:lnTo>
                  <a:lnTo>
                    <a:pt x="9232" y="11874"/>
                  </a:lnTo>
                  <a:lnTo>
                    <a:pt x="12382" y="9220"/>
                  </a:lnTo>
                  <a:lnTo>
                    <a:pt x="12382" y="5676"/>
                  </a:lnTo>
                  <a:lnTo>
                    <a:pt x="12382" y="2654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177398" y="1674380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382" y="5676"/>
                  </a:moveTo>
                  <a:lnTo>
                    <a:pt x="12382" y="9220"/>
                  </a:lnTo>
                  <a:lnTo>
                    <a:pt x="9232" y="11874"/>
                  </a:lnTo>
                  <a:lnTo>
                    <a:pt x="6197" y="11874"/>
                  </a:lnTo>
                  <a:lnTo>
                    <a:pt x="2654" y="11874"/>
                  </a:lnTo>
                  <a:lnTo>
                    <a:pt x="0" y="9220"/>
                  </a:lnTo>
                  <a:lnTo>
                    <a:pt x="0" y="5676"/>
                  </a:lnTo>
                  <a:lnTo>
                    <a:pt x="0" y="2654"/>
                  </a:lnTo>
                  <a:lnTo>
                    <a:pt x="2654" y="0"/>
                  </a:lnTo>
                  <a:lnTo>
                    <a:pt x="6197" y="0"/>
                  </a:lnTo>
                  <a:lnTo>
                    <a:pt x="9232" y="0"/>
                  </a:lnTo>
                  <a:lnTo>
                    <a:pt x="12382" y="2654"/>
                  </a:lnTo>
                  <a:lnTo>
                    <a:pt x="12382" y="56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177398" y="169118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232" y="0"/>
                  </a:moveTo>
                  <a:lnTo>
                    <a:pt x="2654" y="0"/>
                  </a:lnTo>
                  <a:lnTo>
                    <a:pt x="0" y="2654"/>
                  </a:lnTo>
                  <a:lnTo>
                    <a:pt x="0" y="9728"/>
                  </a:lnTo>
                  <a:lnTo>
                    <a:pt x="2654" y="12382"/>
                  </a:lnTo>
                  <a:lnTo>
                    <a:pt x="9232" y="12382"/>
                  </a:lnTo>
                  <a:lnTo>
                    <a:pt x="12382" y="9728"/>
                  </a:lnTo>
                  <a:lnTo>
                    <a:pt x="12382" y="6184"/>
                  </a:lnTo>
                  <a:lnTo>
                    <a:pt x="12382" y="2654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4177398" y="169118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382" y="6184"/>
                  </a:moveTo>
                  <a:lnTo>
                    <a:pt x="12382" y="9728"/>
                  </a:lnTo>
                  <a:lnTo>
                    <a:pt x="9232" y="12382"/>
                  </a:lnTo>
                  <a:lnTo>
                    <a:pt x="6197" y="12382"/>
                  </a:lnTo>
                  <a:lnTo>
                    <a:pt x="2654" y="12382"/>
                  </a:lnTo>
                  <a:lnTo>
                    <a:pt x="0" y="9728"/>
                  </a:lnTo>
                  <a:lnTo>
                    <a:pt x="0" y="6184"/>
                  </a:lnTo>
                  <a:lnTo>
                    <a:pt x="0" y="2654"/>
                  </a:lnTo>
                  <a:lnTo>
                    <a:pt x="2654" y="0"/>
                  </a:lnTo>
                  <a:lnTo>
                    <a:pt x="6197" y="0"/>
                  </a:lnTo>
                  <a:lnTo>
                    <a:pt x="9232" y="0"/>
                  </a:lnTo>
                  <a:lnTo>
                    <a:pt x="12382" y="2654"/>
                  </a:lnTo>
                  <a:lnTo>
                    <a:pt x="12382" y="61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4177398" y="1708492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232" y="0"/>
                  </a:moveTo>
                  <a:lnTo>
                    <a:pt x="2654" y="0"/>
                  </a:lnTo>
                  <a:lnTo>
                    <a:pt x="0" y="2654"/>
                  </a:lnTo>
                  <a:lnTo>
                    <a:pt x="0" y="9245"/>
                  </a:lnTo>
                  <a:lnTo>
                    <a:pt x="2654" y="11887"/>
                  </a:lnTo>
                  <a:lnTo>
                    <a:pt x="9232" y="11887"/>
                  </a:lnTo>
                  <a:lnTo>
                    <a:pt x="12382" y="9245"/>
                  </a:lnTo>
                  <a:lnTo>
                    <a:pt x="12382" y="6184"/>
                  </a:lnTo>
                  <a:lnTo>
                    <a:pt x="12382" y="2654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4177398" y="1708492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382" y="6184"/>
                  </a:moveTo>
                  <a:lnTo>
                    <a:pt x="12382" y="9245"/>
                  </a:lnTo>
                  <a:lnTo>
                    <a:pt x="9232" y="11887"/>
                  </a:lnTo>
                  <a:lnTo>
                    <a:pt x="6197" y="11887"/>
                  </a:lnTo>
                  <a:lnTo>
                    <a:pt x="2654" y="11887"/>
                  </a:lnTo>
                  <a:lnTo>
                    <a:pt x="0" y="9245"/>
                  </a:lnTo>
                  <a:lnTo>
                    <a:pt x="0" y="6184"/>
                  </a:lnTo>
                  <a:lnTo>
                    <a:pt x="0" y="2654"/>
                  </a:lnTo>
                  <a:lnTo>
                    <a:pt x="2654" y="0"/>
                  </a:lnTo>
                  <a:lnTo>
                    <a:pt x="6197" y="0"/>
                  </a:lnTo>
                  <a:lnTo>
                    <a:pt x="9232" y="0"/>
                  </a:lnTo>
                  <a:lnTo>
                    <a:pt x="12382" y="2654"/>
                  </a:lnTo>
                  <a:lnTo>
                    <a:pt x="12382" y="61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4177398" y="1725688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232" y="0"/>
                  </a:moveTo>
                  <a:lnTo>
                    <a:pt x="2654" y="0"/>
                  </a:lnTo>
                  <a:lnTo>
                    <a:pt x="0" y="2654"/>
                  </a:lnTo>
                  <a:lnTo>
                    <a:pt x="0" y="9359"/>
                  </a:lnTo>
                  <a:lnTo>
                    <a:pt x="2654" y="12014"/>
                  </a:lnTo>
                  <a:lnTo>
                    <a:pt x="9232" y="12014"/>
                  </a:lnTo>
                  <a:lnTo>
                    <a:pt x="12382" y="9359"/>
                  </a:lnTo>
                  <a:lnTo>
                    <a:pt x="12382" y="5816"/>
                  </a:lnTo>
                  <a:lnTo>
                    <a:pt x="12382" y="2654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4177398" y="1725688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382" y="5816"/>
                  </a:moveTo>
                  <a:lnTo>
                    <a:pt x="12382" y="9359"/>
                  </a:lnTo>
                  <a:lnTo>
                    <a:pt x="9232" y="12014"/>
                  </a:lnTo>
                  <a:lnTo>
                    <a:pt x="6197" y="12014"/>
                  </a:lnTo>
                  <a:lnTo>
                    <a:pt x="2654" y="12014"/>
                  </a:lnTo>
                  <a:lnTo>
                    <a:pt x="0" y="9359"/>
                  </a:lnTo>
                  <a:lnTo>
                    <a:pt x="0" y="5816"/>
                  </a:lnTo>
                  <a:lnTo>
                    <a:pt x="0" y="2654"/>
                  </a:lnTo>
                  <a:lnTo>
                    <a:pt x="2654" y="0"/>
                  </a:lnTo>
                  <a:lnTo>
                    <a:pt x="6197" y="0"/>
                  </a:lnTo>
                  <a:lnTo>
                    <a:pt x="9232" y="0"/>
                  </a:lnTo>
                  <a:lnTo>
                    <a:pt x="12382" y="2654"/>
                  </a:lnTo>
                  <a:lnTo>
                    <a:pt x="12382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4177398" y="174263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232" y="0"/>
                  </a:moveTo>
                  <a:lnTo>
                    <a:pt x="2654" y="0"/>
                  </a:lnTo>
                  <a:lnTo>
                    <a:pt x="0" y="2666"/>
                  </a:lnTo>
                  <a:lnTo>
                    <a:pt x="0" y="9728"/>
                  </a:lnTo>
                  <a:lnTo>
                    <a:pt x="2654" y="12382"/>
                  </a:lnTo>
                  <a:lnTo>
                    <a:pt x="9232" y="12382"/>
                  </a:lnTo>
                  <a:lnTo>
                    <a:pt x="12382" y="9728"/>
                  </a:lnTo>
                  <a:lnTo>
                    <a:pt x="12382" y="6184"/>
                  </a:lnTo>
                  <a:lnTo>
                    <a:pt x="12382" y="2666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4177398" y="174263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382" y="6184"/>
                  </a:moveTo>
                  <a:lnTo>
                    <a:pt x="12382" y="9728"/>
                  </a:lnTo>
                  <a:lnTo>
                    <a:pt x="9232" y="12382"/>
                  </a:lnTo>
                  <a:lnTo>
                    <a:pt x="6197" y="12382"/>
                  </a:lnTo>
                  <a:lnTo>
                    <a:pt x="2654" y="12382"/>
                  </a:lnTo>
                  <a:lnTo>
                    <a:pt x="0" y="9728"/>
                  </a:lnTo>
                  <a:lnTo>
                    <a:pt x="0" y="6184"/>
                  </a:lnTo>
                  <a:lnTo>
                    <a:pt x="0" y="2666"/>
                  </a:lnTo>
                  <a:lnTo>
                    <a:pt x="2654" y="0"/>
                  </a:lnTo>
                  <a:lnTo>
                    <a:pt x="6197" y="0"/>
                  </a:lnTo>
                  <a:lnTo>
                    <a:pt x="9232" y="0"/>
                  </a:lnTo>
                  <a:lnTo>
                    <a:pt x="12382" y="2666"/>
                  </a:lnTo>
                  <a:lnTo>
                    <a:pt x="12382" y="61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161853" y="1683219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728" y="0"/>
                  </a:moveTo>
                  <a:lnTo>
                    <a:pt x="2654" y="0"/>
                  </a:lnTo>
                  <a:lnTo>
                    <a:pt x="0" y="2654"/>
                  </a:lnTo>
                  <a:lnTo>
                    <a:pt x="0" y="9220"/>
                  </a:lnTo>
                  <a:lnTo>
                    <a:pt x="2654" y="12001"/>
                  </a:lnTo>
                  <a:lnTo>
                    <a:pt x="9728" y="12001"/>
                  </a:lnTo>
                  <a:lnTo>
                    <a:pt x="12369" y="9220"/>
                  </a:lnTo>
                  <a:lnTo>
                    <a:pt x="12369" y="6184"/>
                  </a:lnTo>
                  <a:lnTo>
                    <a:pt x="12369" y="2654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4161853" y="1683219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369" y="6184"/>
                  </a:moveTo>
                  <a:lnTo>
                    <a:pt x="12369" y="9220"/>
                  </a:lnTo>
                  <a:lnTo>
                    <a:pt x="9728" y="12001"/>
                  </a:lnTo>
                  <a:lnTo>
                    <a:pt x="6184" y="12001"/>
                  </a:lnTo>
                  <a:lnTo>
                    <a:pt x="2654" y="12001"/>
                  </a:lnTo>
                  <a:lnTo>
                    <a:pt x="0" y="9220"/>
                  </a:lnTo>
                  <a:lnTo>
                    <a:pt x="0" y="6184"/>
                  </a:lnTo>
                  <a:lnTo>
                    <a:pt x="0" y="2654"/>
                  </a:lnTo>
                  <a:lnTo>
                    <a:pt x="2654" y="0"/>
                  </a:lnTo>
                  <a:lnTo>
                    <a:pt x="6184" y="0"/>
                  </a:lnTo>
                  <a:lnTo>
                    <a:pt x="9728" y="0"/>
                  </a:lnTo>
                  <a:lnTo>
                    <a:pt x="12369" y="2654"/>
                  </a:lnTo>
                  <a:lnTo>
                    <a:pt x="12369" y="618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4161853" y="1700530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9728" y="0"/>
                  </a:moveTo>
                  <a:lnTo>
                    <a:pt x="2654" y="0"/>
                  </a:lnTo>
                  <a:lnTo>
                    <a:pt x="0" y="2654"/>
                  </a:lnTo>
                  <a:lnTo>
                    <a:pt x="0" y="9232"/>
                  </a:lnTo>
                  <a:lnTo>
                    <a:pt x="2654" y="11887"/>
                  </a:lnTo>
                  <a:lnTo>
                    <a:pt x="9728" y="11887"/>
                  </a:lnTo>
                  <a:lnTo>
                    <a:pt x="12369" y="9232"/>
                  </a:lnTo>
                  <a:lnTo>
                    <a:pt x="12369" y="5689"/>
                  </a:lnTo>
                  <a:lnTo>
                    <a:pt x="12369" y="2654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4161853" y="1700530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369" y="5689"/>
                  </a:moveTo>
                  <a:lnTo>
                    <a:pt x="12369" y="9232"/>
                  </a:lnTo>
                  <a:lnTo>
                    <a:pt x="9728" y="11887"/>
                  </a:lnTo>
                  <a:lnTo>
                    <a:pt x="6184" y="11887"/>
                  </a:lnTo>
                  <a:lnTo>
                    <a:pt x="2654" y="11887"/>
                  </a:lnTo>
                  <a:lnTo>
                    <a:pt x="0" y="9232"/>
                  </a:lnTo>
                  <a:lnTo>
                    <a:pt x="0" y="5689"/>
                  </a:lnTo>
                  <a:lnTo>
                    <a:pt x="0" y="2654"/>
                  </a:lnTo>
                  <a:lnTo>
                    <a:pt x="2654" y="0"/>
                  </a:lnTo>
                  <a:lnTo>
                    <a:pt x="6184" y="0"/>
                  </a:lnTo>
                  <a:lnTo>
                    <a:pt x="9728" y="0"/>
                  </a:lnTo>
                  <a:lnTo>
                    <a:pt x="12369" y="2654"/>
                  </a:lnTo>
                  <a:lnTo>
                    <a:pt x="12369" y="568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4161853" y="171734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728" y="0"/>
                  </a:moveTo>
                  <a:lnTo>
                    <a:pt x="2654" y="0"/>
                  </a:lnTo>
                  <a:lnTo>
                    <a:pt x="0" y="3035"/>
                  </a:lnTo>
                  <a:lnTo>
                    <a:pt x="0" y="9728"/>
                  </a:lnTo>
                  <a:lnTo>
                    <a:pt x="2654" y="12395"/>
                  </a:lnTo>
                  <a:lnTo>
                    <a:pt x="9728" y="12395"/>
                  </a:lnTo>
                  <a:lnTo>
                    <a:pt x="12369" y="9728"/>
                  </a:lnTo>
                  <a:lnTo>
                    <a:pt x="12369" y="6197"/>
                  </a:lnTo>
                  <a:lnTo>
                    <a:pt x="12369" y="3035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4161853" y="171734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369" y="6197"/>
                  </a:moveTo>
                  <a:lnTo>
                    <a:pt x="12369" y="9728"/>
                  </a:lnTo>
                  <a:lnTo>
                    <a:pt x="9728" y="12395"/>
                  </a:lnTo>
                  <a:lnTo>
                    <a:pt x="6184" y="12395"/>
                  </a:lnTo>
                  <a:lnTo>
                    <a:pt x="2654" y="12395"/>
                  </a:lnTo>
                  <a:lnTo>
                    <a:pt x="0" y="9728"/>
                  </a:lnTo>
                  <a:lnTo>
                    <a:pt x="0" y="6197"/>
                  </a:lnTo>
                  <a:lnTo>
                    <a:pt x="0" y="3035"/>
                  </a:lnTo>
                  <a:lnTo>
                    <a:pt x="2654" y="0"/>
                  </a:lnTo>
                  <a:lnTo>
                    <a:pt x="6184" y="0"/>
                  </a:lnTo>
                  <a:lnTo>
                    <a:pt x="9728" y="0"/>
                  </a:lnTo>
                  <a:lnTo>
                    <a:pt x="12369" y="3035"/>
                  </a:lnTo>
                  <a:lnTo>
                    <a:pt x="12369" y="61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161853" y="173452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728" y="0"/>
                  </a:moveTo>
                  <a:lnTo>
                    <a:pt x="2654" y="0"/>
                  </a:lnTo>
                  <a:lnTo>
                    <a:pt x="0" y="2794"/>
                  </a:lnTo>
                  <a:lnTo>
                    <a:pt x="0" y="9359"/>
                  </a:lnTo>
                  <a:lnTo>
                    <a:pt x="2654" y="12522"/>
                  </a:lnTo>
                  <a:lnTo>
                    <a:pt x="9728" y="12522"/>
                  </a:lnTo>
                  <a:lnTo>
                    <a:pt x="12369" y="9359"/>
                  </a:lnTo>
                  <a:lnTo>
                    <a:pt x="12369" y="6324"/>
                  </a:lnTo>
                  <a:lnTo>
                    <a:pt x="12369" y="2794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4161853" y="173452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369" y="6324"/>
                  </a:moveTo>
                  <a:lnTo>
                    <a:pt x="12369" y="9359"/>
                  </a:lnTo>
                  <a:lnTo>
                    <a:pt x="9728" y="12522"/>
                  </a:lnTo>
                  <a:lnTo>
                    <a:pt x="6184" y="12522"/>
                  </a:lnTo>
                  <a:lnTo>
                    <a:pt x="2654" y="12522"/>
                  </a:lnTo>
                  <a:lnTo>
                    <a:pt x="0" y="9359"/>
                  </a:lnTo>
                  <a:lnTo>
                    <a:pt x="0" y="6324"/>
                  </a:lnTo>
                  <a:lnTo>
                    <a:pt x="0" y="2794"/>
                  </a:lnTo>
                  <a:lnTo>
                    <a:pt x="2654" y="0"/>
                  </a:lnTo>
                  <a:lnTo>
                    <a:pt x="6184" y="0"/>
                  </a:lnTo>
                  <a:lnTo>
                    <a:pt x="9728" y="0"/>
                  </a:lnTo>
                  <a:lnTo>
                    <a:pt x="12369" y="2794"/>
                  </a:lnTo>
                  <a:lnTo>
                    <a:pt x="12369" y="63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4707153" y="1338122"/>
              <a:ext cx="298450" cy="144780"/>
            </a:xfrm>
            <a:custGeom>
              <a:avLst/>
              <a:gdLst/>
              <a:ahLst/>
              <a:cxnLst/>
              <a:rect l="l" t="t" r="r" b="b"/>
              <a:pathLst>
                <a:path w="298450" h="144780">
                  <a:moveTo>
                    <a:pt x="12407" y="111747"/>
                  </a:moveTo>
                  <a:lnTo>
                    <a:pt x="284429" y="111747"/>
                  </a:lnTo>
                  <a:lnTo>
                    <a:pt x="284429" y="144360"/>
                  </a:lnTo>
                  <a:lnTo>
                    <a:pt x="297827" y="144360"/>
                  </a:lnTo>
                  <a:lnTo>
                    <a:pt x="297827" y="0"/>
                  </a:lnTo>
                  <a:lnTo>
                    <a:pt x="0" y="0"/>
                  </a:lnTo>
                  <a:lnTo>
                    <a:pt x="0" y="144360"/>
                  </a:lnTo>
                  <a:lnTo>
                    <a:pt x="12407" y="144360"/>
                  </a:lnTo>
                  <a:lnTo>
                    <a:pt x="12407" y="11174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4991582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4719561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4695151" y="1333703"/>
              <a:ext cx="308610" cy="4445"/>
            </a:xfrm>
            <a:custGeom>
              <a:avLst/>
              <a:gdLst/>
              <a:ahLst/>
              <a:cxnLst/>
              <a:rect l="l" t="t" r="r" b="b"/>
              <a:pathLst>
                <a:path w="308610" h="4444">
                  <a:moveTo>
                    <a:pt x="292519" y="0"/>
                  </a:moveTo>
                  <a:lnTo>
                    <a:pt x="0" y="0"/>
                  </a:lnTo>
                  <a:lnTo>
                    <a:pt x="11633" y="4419"/>
                  </a:lnTo>
                  <a:lnTo>
                    <a:pt x="308444" y="4419"/>
                  </a:lnTo>
                  <a:lnTo>
                    <a:pt x="292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4695151" y="1333703"/>
              <a:ext cx="308610" cy="4445"/>
            </a:xfrm>
            <a:custGeom>
              <a:avLst/>
              <a:gdLst/>
              <a:ahLst/>
              <a:cxnLst/>
              <a:rect l="l" t="t" r="r" b="b"/>
              <a:pathLst>
                <a:path w="308610" h="4444">
                  <a:moveTo>
                    <a:pt x="11633" y="4419"/>
                  </a:moveTo>
                  <a:lnTo>
                    <a:pt x="308444" y="4419"/>
                  </a:lnTo>
                  <a:lnTo>
                    <a:pt x="292519" y="0"/>
                  </a:lnTo>
                  <a:lnTo>
                    <a:pt x="0" y="0"/>
                  </a:lnTo>
                  <a:lnTo>
                    <a:pt x="11633" y="44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4889703" y="1311071"/>
              <a:ext cx="98425" cy="22860"/>
            </a:xfrm>
            <a:custGeom>
              <a:avLst/>
              <a:gdLst/>
              <a:ahLst/>
              <a:cxnLst/>
              <a:rect l="l" t="t" r="r" b="b"/>
              <a:pathLst>
                <a:path w="98425" h="22859">
                  <a:moveTo>
                    <a:pt x="14655" y="0"/>
                  </a:moveTo>
                  <a:lnTo>
                    <a:pt x="0" y="0"/>
                  </a:lnTo>
                  <a:lnTo>
                    <a:pt x="83299" y="22631"/>
                  </a:lnTo>
                  <a:lnTo>
                    <a:pt x="98336" y="22631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4889703" y="1311071"/>
              <a:ext cx="98425" cy="22860"/>
            </a:xfrm>
            <a:custGeom>
              <a:avLst/>
              <a:gdLst/>
              <a:ahLst/>
              <a:cxnLst/>
              <a:rect l="l" t="t" r="r" b="b"/>
              <a:pathLst>
                <a:path w="98425" h="22859">
                  <a:moveTo>
                    <a:pt x="14655" y="0"/>
                  </a:moveTo>
                  <a:lnTo>
                    <a:pt x="0" y="0"/>
                  </a:lnTo>
                  <a:lnTo>
                    <a:pt x="83299" y="22631"/>
                  </a:lnTo>
                  <a:lnTo>
                    <a:pt x="98336" y="22631"/>
                  </a:lnTo>
                  <a:lnTo>
                    <a:pt x="1465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4524756" y="1287170"/>
              <a:ext cx="381000" cy="24130"/>
            </a:xfrm>
            <a:custGeom>
              <a:avLst/>
              <a:gdLst/>
              <a:ahLst/>
              <a:cxnLst/>
              <a:rect l="l" t="t" r="r" b="b"/>
              <a:pathLst>
                <a:path w="381000" h="24130">
                  <a:moveTo>
                    <a:pt x="294525" y="0"/>
                  </a:moveTo>
                  <a:lnTo>
                    <a:pt x="0" y="0"/>
                  </a:lnTo>
                  <a:lnTo>
                    <a:pt x="83565" y="23901"/>
                  </a:lnTo>
                  <a:lnTo>
                    <a:pt x="380872" y="23901"/>
                  </a:lnTo>
                  <a:lnTo>
                    <a:pt x="29452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4524756" y="1287170"/>
              <a:ext cx="381000" cy="24130"/>
            </a:xfrm>
            <a:custGeom>
              <a:avLst/>
              <a:gdLst/>
              <a:ahLst/>
              <a:cxnLst/>
              <a:rect l="l" t="t" r="r" b="b"/>
              <a:pathLst>
                <a:path w="381000" h="24130">
                  <a:moveTo>
                    <a:pt x="83565" y="23901"/>
                  </a:moveTo>
                  <a:lnTo>
                    <a:pt x="0" y="0"/>
                  </a:lnTo>
                  <a:lnTo>
                    <a:pt x="294525" y="0"/>
                  </a:lnTo>
                  <a:lnTo>
                    <a:pt x="380872" y="23901"/>
                  </a:lnTo>
                  <a:lnTo>
                    <a:pt x="83565" y="239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3" name="object 4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25" y="1293368"/>
              <a:ext cx="354088" cy="69291"/>
            </a:xfrm>
            <a:prstGeom prst="rect">
              <a:avLst/>
            </a:prstGeom>
          </p:spPr>
        </p:pic>
        <p:sp>
          <p:nvSpPr>
            <p:cNvPr id="434" name="object 434"/>
            <p:cNvSpPr/>
            <p:nvPr/>
          </p:nvSpPr>
          <p:spPr>
            <a:xfrm>
              <a:off x="4640516" y="1313954"/>
              <a:ext cx="283845" cy="13335"/>
            </a:xfrm>
            <a:custGeom>
              <a:avLst/>
              <a:gdLst/>
              <a:ahLst/>
              <a:cxnLst/>
              <a:rect l="l" t="t" r="r" b="b"/>
              <a:pathLst>
                <a:path w="283845" h="13334">
                  <a:moveTo>
                    <a:pt x="0" y="0"/>
                  </a:moveTo>
                  <a:lnTo>
                    <a:pt x="51993" y="13182"/>
                  </a:lnTo>
                  <a:lnTo>
                    <a:pt x="283311" y="13182"/>
                  </a:lnTo>
                  <a:lnTo>
                    <a:pt x="236410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4640516" y="1313954"/>
              <a:ext cx="283845" cy="13335"/>
            </a:xfrm>
            <a:custGeom>
              <a:avLst/>
              <a:gdLst/>
              <a:ahLst/>
              <a:cxnLst/>
              <a:rect l="l" t="t" r="r" b="b"/>
              <a:pathLst>
                <a:path w="283845" h="13334">
                  <a:moveTo>
                    <a:pt x="236410" y="279"/>
                  </a:moveTo>
                  <a:lnTo>
                    <a:pt x="0" y="0"/>
                  </a:lnTo>
                  <a:lnTo>
                    <a:pt x="51993" y="13182"/>
                  </a:lnTo>
                  <a:lnTo>
                    <a:pt x="283311" y="13182"/>
                  </a:lnTo>
                  <a:lnTo>
                    <a:pt x="236410" y="279"/>
                  </a:lnTo>
                  <a:close/>
                </a:path>
                <a:path w="283845" h="13334">
                  <a:moveTo>
                    <a:pt x="55524" y="3441"/>
                  </a:moveTo>
                  <a:lnTo>
                    <a:pt x="33401" y="3441"/>
                  </a:lnTo>
                  <a:lnTo>
                    <a:pt x="49339" y="8242"/>
                  </a:lnTo>
                  <a:lnTo>
                    <a:pt x="71589" y="8242"/>
                  </a:lnTo>
                  <a:lnTo>
                    <a:pt x="55524" y="3441"/>
                  </a:lnTo>
                  <a:close/>
                </a:path>
                <a:path w="283845" h="13334">
                  <a:moveTo>
                    <a:pt x="87503" y="3441"/>
                  </a:moveTo>
                  <a:lnTo>
                    <a:pt x="65773" y="3441"/>
                  </a:lnTo>
                  <a:lnTo>
                    <a:pt x="81699" y="8242"/>
                  </a:lnTo>
                  <a:lnTo>
                    <a:pt x="103936" y="8242"/>
                  </a:lnTo>
                  <a:lnTo>
                    <a:pt x="87503" y="3441"/>
                  </a:lnTo>
                  <a:close/>
                </a:path>
                <a:path w="283845" h="13334">
                  <a:moveTo>
                    <a:pt x="119367" y="3441"/>
                  </a:moveTo>
                  <a:lnTo>
                    <a:pt x="97624" y="3441"/>
                  </a:lnTo>
                  <a:lnTo>
                    <a:pt x="114058" y="8242"/>
                  </a:lnTo>
                  <a:lnTo>
                    <a:pt x="136182" y="8242"/>
                  </a:lnTo>
                  <a:lnTo>
                    <a:pt x="119367" y="3441"/>
                  </a:lnTo>
                  <a:close/>
                </a:path>
                <a:path w="283845" h="13334">
                  <a:moveTo>
                    <a:pt x="151333" y="3441"/>
                  </a:moveTo>
                  <a:lnTo>
                    <a:pt x="129603" y="3441"/>
                  </a:lnTo>
                  <a:lnTo>
                    <a:pt x="146418" y="8242"/>
                  </a:lnTo>
                  <a:lnTo>
                    <a:pt x="168529" y="8242"/>
                  </a:lnTo>
                  <a:lnTo>
                    <a:pt x="151333" y="3441"/>
                  </a:lnTo>
                  <a:close/>
                </a:path>
                <a:path w="283845" h="13334">
                  <a:moveTo>
                    <a:pt x="183578" y="3441"/>
                  </a:moveTo>
                  <a:lnTo>
                    <a:pt x="161442" y="3441"/>
                  </a:lnTo>
                  <a:lnTo>
                    <a:pt x="178765" y="8242"/>
                  </a:lnTo>
                  <a:lnTo>
                    <a:pt x="200901" y="8242"/>
                  </a:lnTo>
                  <a:lnTo>
                    <a:pt x="183578" y="3441"/>
                  </a:lnTo>
                  <a:close/>
                </a:path>
                <a:path w="283845" h="13334">
                  <a:moveTo>
                    <a:pt x="215557" y="3441"/>
                  </a:moveTo>
                  <a:lnTo>
                    <a:pt x="193433" y="3441"/>
                  </a:lnTo>
                  <a:lnTo>
                    <a:pt x="211137" y="8242"/>
                  </a:lnTo>
                  <a:lnTo>
                    <a:pt x="233248" y="8242"/>
                  </a:lnTo>
                  <a:lnTo>
                    <a:pt x="215557" y="3441"/>
                  </a:lnTo>
                  <a:close/>
                </a:path>
                <a:path w="283845" h="13334">
                  <a:moveTo>
                    <a:pt x="247408" y="3441"/>
                  </a:moveTo>
                  <a:lnTo>
                    <a:pt x="225666" y="3441"/>
                  </a:lnTo>
                  <a:lnTo>
                    <a:pt x="243484" y="8242"/>
                  </a:lnTo>
                  <a:lnTo>
                    <a:pt x="265607" y="8242"/>
                  </a:lnTo>
                  <a:lnTo>
                    <a:pt x="247408" y="34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4694059" y="1327124"/>
              <a:ext cx="229870" cy="33655"/>
            </a:xfrm>
            <a:custGeom>
              <a:avLst/>
              <a:gdLst/>
              <a:ahLst/>
              <a:cxnLst/>
              <a:rect l="l" t="t" r="r" b="b"/>
              <a:pathLst>
                <a:path w="229870" h="33655">
                  <a:moveTo>
                    <a:pt x="229768" y="12"/>
                  </a:moveTo>
                  <a:lnTo>
                    <a:pt x="0" y="0"/>
                  </a:lnTo>
                  <a:lnTo>
                    <a:pt x="215" y="7073"/>
                  </a:lnTo>
                  <a:lnTo>
                    <a:pt x="12725" y="11874"/>
                  </a:lnTo>
                  <a:lnTo>
                    <a:pt x="42811" y="33248"/>
                  </a:lnTo>
                  <a:lnTo>
                    <a:pt x="229768" y="33248"/>
                  </a:lnTo>
                  <a:lnTo>
                    <a:pt x="229768" y="12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4694059" y="1327124"/>
              <a:ext cx="229870" cy="33655"/>
            </a:xfrm>
            <a:custGeom>
              <a:avLst/>
              <a:gdLst/>
              <a:ahLst/>
              <a:cxnLst/>
              <a:rect l="l" t="t" r="r" b="b"/>
              <a:pathLst>
                <a:path w="229870" h="33655">
                  <a:moveTo>
                    <a:pt x="229768" y="33248"/>
                  </a:moveTo>
                  <a:lnTo>
                    <a:pt x="42811" y="33248"/>
                  </a:lnTo>
                  <a:lnTo>
                    <a:pt x="12725" y="11874"/>
                  </a:lnTo>
                  <a:lnTo>
                    <a:pt x="215" y="7073"/>
                  </a:lnTo>
                  <a:lnTo>
                    <a:pt x="0" y="0"/>
                  </a:lnTo>
                  <a:lnTo>
                    <a:pt x="229768" y="12"/>
                  </a:lnTo>
                  <a:lnTo>
                    <a:pt x="229768" y="332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4893741" y="1331036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5">
                  <a:moveTo>
                    <a:pt x="0" y="7937"/>
                  </a:moveTo>
                  <a:lnTo>
                    <a:pt x="23495" y="7937"/>
                  </a:lnTo>
                  <a:lnTo>
                    <a:pt x="23495" y="0"/>
                  </a:lnTo>
                  <a:lnTo>
                    <a:pt x="0" y="0"/>
                  </a:lnTo>
                  <a:lnTo>
                    <a:pt x="0" y="79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4893741" y="1331036"/>
              <a:ext cx="23495" cy="24130"/>
            </a:xfrm>
            <a:custGeom>
              <a:avLst/>
              <a:gdLst/>
              <a:ahLst/>
              <a:cxnLst/>
              <a:rect l="l" t="t" r="r" b="b"/>
              <a:pathLst>
                <a:path w="23495" h="24130">
                  <a:moveTo>
                    <a:pt x="21755" y="8483"/>
                  </a:moveTo>
                  <a:lnTo>
                    <a:pt x="23495" y="14173"/>
                  </a:lnTo>
                  <a:lnTo>
                    <a:pt x="20853" y="19989"/>
                  </a:lnTo>
                  <a:lnTo>
                    <a:pt x="15049" y="21755"/>
                  </a:lnTo>
                  <a:lnTo>
                    <a:pt x="9728" y="23520"/>
                  </a:lnTo>
                  <a:lnTo>
                    <a:pt x="3543" y="20866"/>
                  </a:lnTo>
                  <a:lnTo>
                    <a:pt x="1765" y="15062"/>
                  </a:lnTo>
                  <a:lnTo>
                    <a:pt x="0" y="9740"/>
                  </a:lnTo>
                  <a:lnTo>
                    <a:pt x="3022" y="4064"/>
                  </a:lnTo>
                  <a:lnTo>
                    <a:pt x="8343" y="2286"/>
                  </a:lnTo>
                  <a:lnTo>
                    <a:pt x="14160" y="0"/>
                  </a:lnTo>
                  <a:lnTo>
                    <a:pt x="19977" y="3162"/>
                  </a:lnTo>
                  <a:lnTo>
                    <a:pt x="21755" y="84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4897285" y="1336852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8211" y="924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4897285" y="1336852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8211" y="9245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4895900" y="1339900"/>
              <a:ext cx="18415" cy="8890"/>
            </a:xfrm>
            <a:custGeom>
              <a:avLst/>
              <a:gdLst/>
              <a:ahLst/>
              <a:cxnLst/>
              <a:rect l="l" t="t" r="r" b="b"/>
              <a:pathLst>
                <a:path w="18414" h="8890">
                  <a:moveTo>
                    <a:pt x="0" y="0"/>
                  </a:moveTo>
                  <a:lnTo>
                    <a:pt x="18186" y="883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4862639" y="1332433"/>
              <a:ext cx="21590" cy="6985"/>
            </a:xfrm>
            <a:custGeom>
              <a:avLst/>
              <a:gdLst/>
              <a:ahLst/>
              <a:cxnLst/>
              <a:rect l="l" t="t" r="r" b="b"/>
              <a:pathLst>
                <a:path w="21589" h="6984">
                  <a:moveTo>
                    <a:pt x="0" y="6540"/>
                  </a:moveTo>
                  <a:lnTo>
                    <a:pt x="21361" y="6540"/>
                  </a:lnTo>
                  <a:lnTo>
                    <a:pt x="21361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4862639" y="1332433"/>
              <a:ext cx="21590" cy="20955"/>
            </a:xfrm>
            <a:custGeom>
              <a:avLst/>
              <a:gdLst/>
              <a:ahLst/>
              <a:cxnLst/>
              <a:rect l="l" t="t" r="r" b="b"/>
              <a:pathLst>
                <a:path w="21589" h="20955">
                  <a:moveTo>
                    <a:pt x="21361" y="10629"/>
                  </a:moveTo>
                  <a:lnTo>
                    <a:pt x="21361" y="16306"/>
                  </a:lnTo>
                  <a:lnTo>
                    <a:pt x="16446" y="20739"/>
                  </a:lnTo>
                  <a:lnTo>
                    <a:pt x="10744" y="20739"/>
                  </a:lnTo>
                  <a:lnTo>
                    <a:pt x="4940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940" y="0"/>
                  </a:lnTo>
                  <a:lnTo>
                    <a:pt x="10744" y="0"/>
                  </a:lnTo>
                  <a:lnTo>
                    <a:pt x="16446" y="0"/>
                  </a:lnTo>
                  <a:lnTo>
                    <a:pt x="21361" y="4813"/>
                  </a:lnTo>
                  <a:lnTo>
                    <a:pt x="21361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4867579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47" y="1414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4867579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47" y="141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4865293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287" y="1455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4865293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287" y="1455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4800206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53" y="6540"/>
                  </a:lnTo>
                  <a:lnTo>
                    <a:pt x="20853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4800206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53" y="10629"/>
                  </a:moveTo>
                  <a:lnTo>
                    <a:pt x="20853" y="16306"/>
                  </a:lnTo>
                  <a:lnTo>
                    <a:pt x="15913" y="20739"/>
                  </a:lnTo>
                  <a:lnTo>
                    <a:pt x="10236" y="20739"/>
                  </a:lnTo>
                  <a:lnTo>
                    <a:pt x="4406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406" y="0"/>
                  </a:lnTo>
                  <a:lnTo>
                    <a:pt x="10236" y="0"/>
                  </a:lnTo>
                  <a:lnTo>
                    <a:pt x="15913" y="0"/>
                  </a:lnTo>
                  <a:lnTo>
                    <a:pt x="20853" y="4813"/>
                  </a:lnTo>
                  <a:lnTo>
                    <a:pt x="20853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4804613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60" y="1414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4804613" y="13345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60" y="141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4802466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60" y="1455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4802466" y="13368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0" y="0"/>
                  </a:moveTo>
                  <a:lnTo>
                    <a:pt x="14160" y="1455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4830800" y="1331544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19">
                  <a:moveTo>
                    <a:pt x="0" y="7429"/>
                  </a:moveTo>
                  <a:lnTo>
                    <a:pt x="22987" y="7429"/>
                  </a:lnTo>
                  <a:lnTo>
                    <a:pt x="22987" y="0"/>
                  </a:lnTo>
                  <a:lnTo>
                    <a:pt x="0" y="0"/>
                  </a:lnTo>
                  <a:lnTo>
                    <a:pt x="0" y="7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4830800" y="133154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3779" y="1270"/>
                  </a:moveTo>
                  <a:lnTo>
                    <a:pt x="19456" y="2654"/>
                  </a:lnTo>
                  <a:lnTo>
                    <a:pt x="22986" y="8356"/>
                  </a:lnTo>
                  <a:lnTo>
                    <a:pt x="21247" y="13665"/>
                  </a:lnTo>
                  <a:lnTo>
                    <a:pt x="19964" y="19481"/>
                  </a:lnTo>
                  <a:lnTo>
                    <a:pt x="14655" y="23012"/>
                  </a:lnTo>
                  <a:lnTo>
                    <a:pt x="8839" y="21628"/>
                  </a:lnTo>
                  <a:lnTo>
                    <a:pt x="3149" y="20358"/>
                  </a:lnTo>
                  <a:lnTo>
                    <a:pt x="0" y="14554"/>
                  </a:lnTo>
                  <a:lnTo>
                    <a:pt x="1371" y="8864"/>
                  </a:lnTo>
                  <a:lnTo>
                    <a:pt x="2654" y="3048"/>
                  </a:lnTo>
                  <a:lnTo>
                    <a:pt x="8458" y="0"/>
                  </a:lnTo>
                  <a:lnTo>
                    <a:pt x="13779" y="12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4832553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17322" y="0"/>
                  </a:moveTo>
                  <a:lnTo>
                    <a:pt x="0" y="1024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4832553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32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4834343" y="1338999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31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4767834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66" y="6540"/>
                  </a:lnTo>
                  <a:lnTo>
                    <a:pt x="20866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4767834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66" y="10629"/>
                  </a:moveTo>
                  <a:lnTo>
                    <a:pt x="20866" y="16306"/>
                  </a:lnTo>
                  <a:lnTo>
                    <a:pt x="16433" y="20739"/>
                  </a:lnTo>
                  <a:lnTo>
                    <a:pt x="10629" y="20739"/>
                  </a:lnTo>
                  <a:lnTo>
                    <a:pt x="4940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940" y="0"/>
                  </a:lnTo>
                  <a:lnTo>
                    <a:pt x="10629" y="0"/>
                  </a:lnTo>
                  <a:lnTo>
                    <a:pt x="16433" y="0"/>
                  </a:lnTo>
                  <a:lnTo>
                    <a:pt x="20866" y="4813"/>
                  </a:lnTo>
                  <a:lnTo>
                    <a:pt x="20866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4778971" y="1333322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41" y="0"/>
                  </a:moveTo>
                  <a:lnTo>
                    <a:pt x="0" y="198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4778971" y="1333322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2641" y="0"/>
                  </a:moveTo>
                  <a:lnTo>
                    <a:pt x="0" y="1985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4775415" y="1332814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3048" y="0"/>
                  </a:moveTo>
                  <a:lnTo>
                    <a:pt x="0" y="1997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4775415" y="1332814"/>
              <a:ext cx="3175" cy="20320"/>
            </a:xfrm>
            <a:custGeom>
              <a:avLst/>
              <a:gdLst/>
              <a:ahLst/>
              <a:cxnLst/>
              <a:rect l="l" t="t" r="r" b="b"/>
              <a:pathLst>
                <a:path w="3175" h="20319">
                  <a:moveTo>
                    <a:pt x="3048" y="0"/>
                  </a:moveTo>
                  <a:lnTo>
                    <a:pt x="0" y="199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4736363" y="1332433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4">
                  <a:moveTo>
                    <a:pt x="0" y="6540"/>
                  </a:moveTo>
                  <a:lnTo>
                    <a:pt x="20853" y="6540"/>
                  </a:lnTo>
                  <a:lnTo>
                    <a:pt x="20853" y="0"/>
                  </a:lnTo>
                  <a:lnTo>
                    <a:pt x="0" y="0"/>
                  </a:lnTo>
                  <a:lnTo>
                    <a:pt x="0" y="6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4736363" y="133243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20853" y="10629"/>
                  </a:moveTo>
                  <a:lnTo>
                    <a:pt x="20853" y="16306"/>
                  </a:lnTo>
                  <a:lnTo>
                    <a:pt x="16433" y="20739"/>
                  </a:lnTo>
                  <a:lnTo>
                    <a:pt x="10756" y="20739"/>
                  </a:lnTo>
                  <a:lnTo>
                    <a:pt x="4927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927" y="0"/>
                  </a:lnTo>
                  <a:lnTo>
                    <a:pt x="10756" y="0"/>
                  </a:lnTo>
                  <a:lnTo>
                    <a:pt x="16433" y="0"/>
                  </a:lnTo>
                  <a:lnTo>
                    <a:pt x="20853" y="4813"/>
                  </a:lnTo>
                  <a:lnTo>
                    <a:pt x="20853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4739017" y="1336852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322" y="97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4739017" y="1336852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59">
                  <a:moveTo>
                    <a:pt x="0" y="0"/>
                  </a:moveTo>
                  <a:lnTo>
                    <a:pt x="17322" y="97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4737252" y="1339519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59">
                  <a:moveTo>
                    <a:pt x="0" y="0"/>
                  </a:moveTo>
                  <a:lnTo>
                    <a:pt x="17818" y="97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4705007" y="1332432"/>
              <a:ext cx="21590" cy="20955"/>
            </a:xfrm>
            <a:custGeom>
              <a:avLst/>
              <a:gdLst/>
              <a:ahLst/>
              <a:cxnLst/>
              <a:rect l="l" t="t" r="r" b="b"/>
              <a:pathLst>
                <a:path w="21589" h="20955">
                  <a:moveTo>
                    <a:pt x="21247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0" y="20751"/>
                  </a:lnTo>
                  <a:lnTo>
                    <a:pt x="21247" y="20751"/>
                  </a:lnTo>
                  <a:lnTo>
                    <a:pt x="21247" y="6540"/>
                  </a:lnTo>
                  <a:lnTo>
                    <a:pt x="21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4705007" y="1332433"/>
              <a:ext cx="21590" cy="20955"/>
            </a:xfrm>
            <a:custGeom>
              <a:avLst/>
              <a:gdLst/>
              <a:ahLst/>
              <a:cxnLst/>
              <a:rect l="l" t="t" r="r" b="b"/>
              <a:pathLst>
                <a:path w="21589" h="20955">
                  <a:moveTo>
                    <a:pt x="21247" y="10629"/>
                  </a:moveTo>
                  <a:lnTo>
                    <a:pt x="21247" y="16306"/>
                  </a:lnTo>
                  <a:lnTo>
                    <a:pt x="16319" y="20739"/>
                  </a:lnTo>
                  <a:lnTo>
                    <a:pt x="10617" y="20739"/>
                  </a:lnTo>
                  <a:lnTo>
                    <a:pt x="4813" y="20739"/>
                  </a:lnTo>
                  <a:lnTo>
                    <a:pt x="0" y="16306"/>
                  </a:lnTo>
                  <a:lnTo>
                    <a:pt x="0" y="10629"/>
                  </a:lnTo>
                  <a:lnTo>
                    <a:pt x="0" y="4813"/>
                  </a:lnTo>
                  <a:lnTo>
                    <a:pt x="4813" y="0"/>
                  </a:lnTo>
                  <a:lnTo>
                    <a:pt x="10617" y="0"/>
                  </a:lnTo>
                  <a:lnTo>
                    <a:pt x="16319" y="0"/>
                  </a:lnTo>
                  <a:lnTo>
                    <a:pt x="21247" y="4813"/>
                  </a:lnTo>
                  <a:lnTo>
                    <a:pt x="21247" y="106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4706289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17297" y="0"/>
                  </a:moveTo>
                  <a:lnTo>
                    <a:pt x="0" y="1024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4706289" y="1336344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29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4707661" y="1338999"/>
              <a:ext cx="17780" cy="10795"/>
            </a:xfrm>
            <a:custGeom>
              <a:avLst/>
              <a:gdLst/>
              <a:ahLst/>
              <a:cxnLst/>
              <a:rect l="l" t="t" r="r" b="b"/>
              <a:pathLst>
                <a:path w="17779" h="10794">
                  <a:moveTo>
                    <a:pt x="0" y="10248"/>
                  </a:moveTo>
                  <a:lnTo>
                    <a:pt x="17195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4707153" y="1709102"/>
              <a:ext cx="297815" cy="148590"/>
            </a:xfrm>
            <a:custGeom>
              <a:avLst/>
              <a:gdLst/>
              <a:ahLst/>
              <a:cxnLst/>
              <a:rect l="l" t="t" r="r" b="b"/>
              <a:pathLst>
                <a:path w="297814" h="148589">
                  <a:moveTo>
                    <a:pt x="297319" y="0"/>
                  </a:moveTo>
                  <a:lnTo>
                    <a:pt x="284429" y="0"/>
                  </a:lnTo>
                  <a:lnTo>
                    <a:pt x="284429" y="33020"/>
                  </a:lnTo>
                  <a:lnTo>
                    <a:pt x="12026" y="33020"/>
                  </a:lnTo>
                  <a:lnTo>
                    <a:pt x="12026" y="0"/>
                  </a:lnTo>
                  <a:lnTo>
                    <a:pt x="0" y="0"/>
                  </a:lnTo>
                  <a:lnTo>
                    <a:pt x="0" y="33020"/>
                  </a:lnTo>
                  <a:lnTo>
                    <a:pt x="0" y="148590"/>
                  </a:lnTo>
                  <a:lnTo>
                    <a:pt x="297319" y="148590"/>
                  </a:lnTo>
                  <a:lnTo>
                    <a:pt x="297319" y="33020"/>
                  </a:lnTo>
                  <a:lnTo>
                    <a:pt x="297319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4707153" y="1709381"/>
              <a:ext cx="297815" cy="147955"/>
            </a:xfrm>
            <a:custGeom>
              <a:avLst/>
              <a:gdLst/>
              <a:ahLst/>
              <a:cxnLst/>
              <a:rect l="l" t="t" r="r" b="b"/>
              <a:pathLst>
                <a:path w="297814" h="147955">
                  <a:moveTo>
                    <a:pt x="284429" y="32740"/>
                  </a:moveTo>
                  <a:lnTo>
                    <a:pt x="12026" y="32740"/>
                  </a:lnTo>
                  <a:lnTo>
                    <a:pt x="12026" y="0"/>
                  </a:lnTo>
                  <a:lnTo>
                    <a:pt x="0" y="0"/>
                  </a:lnTo>
                  <a:lnTo>
                    <a:pt x="0" y="147891"/>
                  </a:lnTo>
                  <a:lnTo>
                    <a:pt x="297319" y="147891"/>
                  </a:lnTo>
                  <a:lnTo>
                    <a:pt x="297319" y="0"/>
                  </a:lnTo>
                  <a:lnTo>
                    <a:pt x="284429" y="0"/>
                  </a:lnTo>
                  <a:lnTo>
                    <a:pt x="284429" y="327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4692586" y="1334160"/>
              <a:ext cx="311150" cy="5080"/>
            </a:xfrm>
            <a:custGeom>
              <a:avLst/>
              <a:gdLst/>
              <a:ahLst/>
              <a:cxnLst/>
              <a:rect l="l" t="t" r="r" b="b"/>
              <a:pathLst>
                <a:path w="311150" h="5080">
                  <a:moveTo>
                    <a:pt x="294551" y="38"/>
                  </a:moveTo>
                  <a:lnTo>
                    <a:pt x="0" y="0"/>
                  </a:lnTo>
                  <a:lnTo>
                    <a:pt x="14198" y="4838"/>
                  </a:lnTo>
                  <a:lnTo>
                    <a:pt x="311010" y="4838"/>
                  </a:lnTo>
                  <a:lnTo>
                    <a:pt x="294551" y="38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4692586" y="1334160"/>
              <a:ext cx="311150" cy="5080"/>
            </a:xfrm>
            <a:custGeom>
              <a:avLst/>
              <a:gdLst/>
              <a:ahLst/>
              <a:cxnLst/>
              <a:rect l="l" t="t" r="r" b="b"/>
              <a:pathLst>
                <a:path w="311150" h="5080">
                  <a:moveTo>
                    <a:pt x="14198" y="4838"/>
                  </a:moveTo>
                  <a:lnTo>
                    <a:pt x="0" y="0"/>
                  </a:lnTo>
                  <a:lnTo>
                    <a:pt x="294551" y="38"/>
                  </a:lnTo>
                  <a:lnTo>
                    <a:pt x="311010" y="4838"/>
                  </a:lnTo>
                  <a:lnTo>
                    <a:pt x="14198" y="48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4706925" y="1338973"/>
              <a:ext cx="298450" cy="143510"/>
            </a:xfrm>
            <a:custGeom>
              <a:avLst/>
              <a:gdLst/>
              <a:ahLst/>
              <a:cxnLst/>
              <a:rect l="l" t="t" r="r" b="b"/>
              <a:pathLst>
                <a:path w="298450" h="143509">
                  <a:moveTo>
                    <a:pt x="297992" y="110490"/>
                  </a:moveTo>
                  <a:lnTo>
                    <a:pt x="297738" y="110490"/>
                  </a:lnTo>
                  <a:lnTo>
                    <a:pt x="297738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177" y="110490"/>
                  </a:lnTo>
                  <a:lnTo>
                    <a:pt x="177" y="143510"/>
                  </a:lnTo>
                  <a:lnTo>
                    <a:pt x="12636" y="143510"/>
                  </a:lnTo>
                  <a:lnTo>
                    <a:pt x="12636" y="110490"/>
                  </a:lnTo>
                  <a:lnTo>
                    <a:pt x="284657" y="110490"/>
                  </a:lnTo>
                  <a:lnTo>
                    <a:pt x="284657" y="143510"/>
                  </a:lnTo>
                  <a:lnTo>
                    <a:pt x="297992" y="143510"/>
                  </a:lnTo>
                  <a:lnTo>
                    <a:pt x="297992" y="11049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4706785" y="1338999"/>
              <a:ext cx="298450" cy="143510"/>
            </a:xfrm>
            <a:custGeom>
              <a:avLst/>
              <a:gdLst/>
              <a:ahLst/>
              <a:cxnLst/>
              <a:rect l="l" t="t" r="r" b="b"/>
              <a:pathLst>
                <a:path w="298450" h="143509">
                  <a:moveTo>
                    <a:pt x="298196" y="143484"/>
                  </a:moveTo>
                  <a:lnTo>
                    <a:pt x="284797" y="143484"/>
                  </a:lnTo>
                  <a:lnTo>
                    <a:pt x="284797" y="110871"/>
                  </a:lnTo>
                  <a:lnTo>
                    <a:pt x="12776" y="110871"/>
                  </a:lnTo>
                  <a:lnTo>
                    <a:pt x="12776" y="143484"/>
                  </a:lnTo>
                  <a:lnTo>
                    <a:pt x="368" y="143484"/>
                  </a:lnTo>
                  <a:lnTo>
                    <a:pt x="0" y="0"/>
                  </a:lnTo>
                  <a:lnTo>
                    <a:pt x="297688" y="0"/>
                  </a:lnTo>
                  <a:lnTo>
                    <a:pt x="298196" y="1434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4707153" y="1449996"/>
              <a:ext cx="298450" cy="292100"/>
            </a:xfrm>
            <a:custGeom>
              <a:avLst/>
              <a:gdLst/>
              <a:ahLst/>
              <a:cxnLst/>
              <a:rect l="l" t="t" r="r" b="b"/>
              <a:pathLst>
                <a:path w="298450" h="292100">
                  <a:moveTo>
                    <a:pt x="297827" y="33020"/>
                  </a:moveTo>
                  <a:lnTo>
                    <a:pt x="284429" y="33020"/>
                  </a:lnTo>
                  <a:lnTo>
                    <a:pt x="284429" y="0"/>
                  </a:lnTo>
                  <a:lnTo>
                    <a:pt x="12407" y="0"/>
                  </a:lnTo>
                  <a:lnTo>
                    <a:pt x="12407" y="33020"/>
                  </a:lnTo>
                  <a:lnTo>
                    <a:pt x="0" y="33020"/>
                  </a:lnTo>
                  <a:lnTo>
                    <a:pt x="0" y="54610"/>
                  </a:lnTo>
                  <a:lnTo>
                    <a:pt x="0" y="238760"/>
                  </a:lnTo>
                  <a:lnTo>
                    <a:pt x="0" y="259080"/>
                  </a:lnTo>
                  <a:lnTo>
                    <a:pt x="12407" y="259080"/>
                  </a:lnTo>
                  <a:lnTo>
                    <a:pt x="12407" y="292100"/>
                  </a:lnTo>
                  <a:lnTo>
                    <a:pt x="284429" y="292100"/>
                  </a:lnTo>
                  <a:lnTo>
                    <a:pt x="284429" y="259080"/>
                  </a:lnTo>
                  <a:lnTo>
                    <a:pt x="297827" y="259080"/>
                  </a:lnTo>
                  <a:lnTo>
                    <a:pt x="297827" y="238760"/>
                  </a:lnTo>
                  <a:lnTo>
                    <a:pt x="165722" y="238760"/>
                  </a:lnTo>
                  <a:lnTo>
                    <a:pt x="165722" y="54610"/>
                  </a:lnTo>
                  <a:lnTo>
                    <a:pt x="297827" y="54610"/>
                  </a:lnTo>
                  <a:lnTo>
                    <a:pt x="297827" y="3302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4707153" y="1449870"/>
              <a:ext cx="298450" cy="293370"/>
            </a:xfrm>
            <a:custGeom>
              <a:avLst/>
              <a:gdLst/>
              <a:ahLst/>
              <a:cxnLst/>
              <a:rect l="l" t="t" r="r" b="b"/>
              <a:pathLst>
                <a:path w="298450" h="293369">
                  <a:moveTo>
                    <a:pt x="165722" y="54736"/>
                  </a:moveTo>
                  <a:lnTo>
                    <a:pt x="297827" y="54736"/>
                  </a:lnTo>
                  <a:lnTo>
                    <a:pt x="297827" y="32613"/>
                  </a:lnTo>
                  <a:lnTo>
                    <a:pt x="284429" y="32613"/>
                  </a:lnTo>
                  <a:lnTo>
                    <a:pt x="284429" y="0"/>
                  </a:lnTo>
                  <a:lnTo>
                    <a:pt x="12407" y="0"/>
                  </a:lnTo>
                  <a:lnTo>
                    <a:pt x="12407" y="32613"/>
                  </a:lnTo>
                  <a:lnTo>
                    <a:pt x="0" y="32613"/>
                  </a:lnTo>
                  <a:lnTo>
                    <a:pt x="0" y="259511"/>
                  </a:lnTo>
                  <a:lnTo>
                    <a:pt x="12407" y="259511"/>
                  </a:lnTo>
                  <a:lnTo>
                    <a:pt x="12407" y="292760"/>
                  </a:lnTo>
                  <a:lnTo>
                    <a:pt x="284429" y="292760"/>
                  </a:lnTo>
                  <a:lnTo>
                    <a:pt x="284429" y="259511"/>
                  </a:lnTo>
                  <a:lnTo>
                    <a:pt x="297827" y="259511"/>
                  </a:lnTo>
                  <a:lnTo>
                    <a:pt x="297827" y="238658"/>
                  </a:lnTo>
                  <a:lnTo>
                    <a:pt x="165722" y="238658"/>
                  </a:lnTo>
                  <a:lnTo>
                    <a:pt x="165722" y="547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4756848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32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232" y="9359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4756848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32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232" y="0"/>
                  </a:lnTo>
                  <a:lnTo>
                    <a:pt x="9232" y="935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4778070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72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72" y="9359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778070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72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72" y="0"/>
                  </a:lnTo>
                  <a:lnTo>
                    <a:pt x="9372" y="935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4799317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47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9347" y="9359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799317" y="1465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347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9347" y="0"/>
                  </a:lnTo>
                  <a:lnTo>
                    <a:pt x="9347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821059" y="1465160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8839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8839" y="9359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4821059" y="1465160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8839" y="9359"/>
                  </a:moveTo>
                  <a:lnTo>
                    <a:pt x="0" y="9359"/>
                  </a:lnTo>
                  <a:lnTo>
                    <a:pt x="0" y="0"/>
                  </a:lnTo>
                  <a:lnTo>
                    <a:pt x="8839" y="0"/>
                  </a:lnTo>
                  <a:lnTo>
                    <a:pt x="8839" y="9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4758093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59" y="883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4758093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4779848" y="171950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851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8851" y="8839"/>
                  </a:lnTo>
                  <a:lnTo>
                    <a:pt x="885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4779848" y="1719491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851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8851" y="0"/>
                  </a:lnTo>
                  <a:lnTo>
                    <a:pt x="8851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4801095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47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47" y="8839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4801095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47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47" y="0"/>
                  </a:lnTo>
                  <a:lnTo>
                    <a:pt x="9347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4822317" y="171950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359" y="8839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4822317" y="1719491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359" y="8851"/>
                  </a:moveTo>
                  <a:lnTo>
                    <a:pt x="0" y="8851"/>
                  </a:lnTo>
                  <a:lnTo>
                    <a:pt x="0" y="0"/>
                  </a:lnTo>
                  <a:lnTo>
                    <a:pt x="9359" y="0"/>
                  </a:lnTo>
                  <a:lnTo>
                    <a:pt x="9359" y="88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4738141" y="1466049"/>
              <a:ext cx="93345" cy="264160"/>
            </a:xfrm>
            <a:custGeom>
              <a:avLst/>
              <a:gdLst/>
              <a:ahLst/>
              <a:cxnLst/>
              <a:rect l="l" t="t" r="r" b="b"/>
              <a:pathLst>
                <a:path w="93345" h="264160">
                  <a:moveTo>
                    <a:pt x="6311" y="253441"/>
                  </a:moveTo>
                  <a:lnTo>
                    <a:pt x="4914" y="251688"/>
                  </a:lnTo>
                  <a:lnTo>
                    <a:pt x="4914" y="253072"/>
                  </a:lnTo>
                  <a:lnTo>
                    <a:pt x="4914" y="261912"/>
                  </a:lnTo>
                  <a:lnTo>
                    <a:pt x="4038" y="262801"/>
                  </a:lnTo>
                  <a:lnTo>
                    <a:pt x="3149" y="262801"/>
                  </a:lnTo>
                  <a:lnTo>
                    <a:pt x="1765" y="262801"/>
                  </a:lnTo>
                  <a:lnTo>
                    <a:pt x="1384" y="261912"/>
                  </a:lnTo>
                  <a:lnTo>
                    <a:pt x="1384" y="253072"/>
                  </a:lnTo>
                  <a:lnTo>
                    <a:pt x="3149" y="253072"/>
                  </a:lnTo>
                  <a:lnTo>
                    <a:pt x="4914" y="253072"/>
                  </a:lnTo>
                  <a:lnTo>
                    <a:pt x="4914" y="251688"/>
                  </a:lnTo>
                  <a:lnTo>
                    <a:pt x="3149" y="251688"/>
                  </a:lnTo>
                  <a:lnTo>
                    <a:pt x="876" y="251688"/>
                  </a:lnTo>
                  <a:lnTo>
                    <a:pt x="0" y="253441"/>
                  </a:lnTo>
                  <a:lnTo>
                    <a:pt x="0" y="262801"/>
                  </a:lnTo>
                  <a:lnTo>
                    <a:pt x="876" y="264058"/>
                  </a:lnTo>
                  <a:lnTo>
                    <a:pt x="3149" y="264058"/>
                  </a:lnTo>
                  <a:lnTo>
                    <a:pt x="4914" y="264058"/>
                  </a:lnTo>
                  <a:lnTo>
                    <a:pt x="6311" y="262801"/>
                  </a:lnTo>
                  <a:lnTo>
                    <a:pt x="6311" y="253441"/>
                  </a:lnTo>
                  <a:close/>
                </a:path>
                <a:path w="93345" h="264160">
                  <a:moveTo>
                    <a:pt x="9334" y="1397"/>
                  </a:moveTo>
                  <a:lnTo>
                    <a:pt x="8089" y="127"/>
                  </a:lnTo>
                  <a:lnTo>
                    <a:pt x="8089" y="1638"/>
                  </a:lnTo>
                  <a:lnTo>
                    <a:pt x="7975" y="8851"/>
                  </a:lnTo>
                  <a:lnTo>
                    <a:pt x="7200" y="9740"/>
                  </a:lnTo>
                  <a:lnTo>
                    <a:pt x="6057" y="9740"/>
                  </a:lnTo>
                  <a:lnTo>
                    <a:pt x="4914" y="9740"/>
                  </a:lnTo>
                  <a:lnTo>
                    <a:pt x="4038" y="8851"/>
                  </a:lnTo>
                  <a:lnTo>
                    <a:pt x="4038" y="1397"/>
                  </a:lnTo>
                  <a:lnTo>
                    <a:pt x="6057" y="1397"/>
                  </a:lnTo>
                  <a:lnTo>
                    <a:pt x="6692" y="1397"/>
                  </a:lnTo>
                  <a:lnTo>
                    <a:pt x="8089" y="1638"/>
                  </a:lnTo>
                  <a:lnTo>
                    <a:pt x="8089" y="127"/>
                  </a:lnTo>
                  <a:lnTo>
                    <a:pt x="6057" y="0"/>
                  </a:lnTo>
                  <a:lnTo>
                    <a:pt x="4038" y="0"/>
                  </a:lnTo>
                  <a:lnTo>
                    <a:pt x="2781" y="1397"/>
                  </a:lnTo>
                  <a:lnTo>
                    <a:pt x="2781" y="9740"/>
                  </a:lnTo>
                  <a:lnTo>
                    <a:pt x="4038" y="10617"/>
                  </a:lnTo>
                  <a:lnTo>
                    <a:pt x="6057" y="10617"/>
                  </a:lnTo>
                  <a:lnTo>
                    <a:pt x="8089" y="10617"/>
                  </a:lnTo>
                  <a:lnTo>
                    <a:pt x="9334" y="9740"/>
                  </a:lnTo>
                  <a:lnTo>
                    <a:pt x="9334" y="1397"/>
                  </a:lnTo>
                  <a:close/>
                </a:path>
                <a:path w="93345" h="264160">
                  <a:moveTo>
                    <a:pt x="15544" y="29705"/>
                  </a:moveTo>
                  <a:lnTo>
                    <a:pt x="14655" y="29705"/>
                  </a:lnTo>
                  <a:lnTo>
                    <a:pt x="14655" y="31089"/>
                  </a:lnTo>
                  <a:lnTo>
                    <a:pt x="15544" y="31089"/>
                  </a:lnTo>
                  <a:lnTo>
                    <a:pt x="15544" y="29705"/>
                  </a:lnTo>
                  <a:close/>
                </a:path>
                <a:path w="93345" h="264160">
                  <a:moveTo>
                    <a:pt x="24003" y="20853"/>
                  </a:moveTo>
                  <a:lnTo>
                    <a:pt x="23126" y="19583"/>
                  </a:lnTo>
                  <a:lnTo>
                    <a:pt x="22618" y="19583"/>
                  </a:lnTo>
                  <a:lnTo>
                    <a:pt x="22618" y="20853"/>
                  </a:lnTo>
                  <a:lnTo>
                    <a:pt x="22618" y="29705"/>
                  </a:lnTo>
                  <a:lnTo>
                    <a:pt x="22250" y="30213"/>
                  </a:lnTo>
                  <a:lnTo>
                    <a:pt x="20840" y="30213"/>
                  </a:lnTo>
                  <a:lnTo>
                    <a:pt x="19583" y="30213"/>
                  </a:lnTo>
                  <a:lnTo>
                    <a:pt x="19075" y="29705"/>
                  </a:lnTo>
                  <a:lnTo>
                    <a:pt x="19075" y="20853"/>
                  </a:lnTo>
                  <a:lnTo>
                    <a:pt x="20472" y="20485"/>
                  </a:lnTo>
                  <a:lnTo>
                    <a:pt x="20840" y="20485"/>
                  </a:lnTo>
                  <a:lnTo>
                    <a:pt x="21348" y="20485"/>
                  </a:lnTo>
                  <a:lnTo>
                    <a:pt x="22618" y="20853"/>
                  </a:lnTo>
                  <a:lnTo>
                    <a:pt x="22618" y="19583"/>
                  </a:lnTo>
                  <a:lnTo>
                    <a:pt x="20840" y="19583"/>
                  </a:lnTo>
                  <a:lnTo>
                    <a:pt x="18707" y="19583"/>
                  </a:lnTo>
                  <a:lnTo>
                    <a:pt x="17818" y="20853"/>
                  </a:lnTo>
                  <a:lnTo>
                    <a:pt x="17818" y="30213"/>
                  </a:lnTo>
                  <a:lnTo>
                    <a:pt x="18707" y="31470"/>
                  </a:lnTo>
                  <a:lnTo>
                    <a:pt x="20840" y="31470"/>
                  </a:lnTo>
                  <a:lnTo>
                    <a:pt x="23126" y="31470"/>
                  </a:lnTo>
                  <a:lnTo>
                    <a:pt x="24003" y="30213"/>
                  </a:lnTo>
                  <a:lnTo>
                    <a:pt x="24003" y="20853"/>
                  </a:lnTo>
                  <a:close/>
                </a:path>
                <a:path w="93345" h="264160">
                  <a:moveTo>
                    <a:pt x="29692" y="241058"/>
                  </a:moveTo>
                  <a:lnTo>
                    <a:pt x="28816" y="241058"/>
                  </a:lnTo>
                  <a:lnTo>
                    <a:pt x="28816" y="235369"/>
                  </a:lnTo>
                  <a:lnTo>
                    <a:pt x="28816" y="233972"/>
                  </a:lnTo>
                  <a:lnTo>
                    <a:pt x="27546" y="233972"/>
                  </a:lnTo>
                  <a:lnTo>
                    <a:pt x="27546" y="235369"/>
                  </a:lnTo>
                  <a:lnTo>
                    <a:pt x="27546" y="241058"/>
                  </a:lnTo>
                  <a:lnTo>
                    <a:pt x="26657" y="241058"/>
                  </a:lnTo>
                  <a:lnTo>
                    <a:pt x="25793" y="241058"/>
                  </a:lnTo>
                  <a:lnTo>
                    <a:pt x="26657" y="238137"/>
                  </a:lnTo>
                  <a:lnTo>
                    <a:pt x="27546" y="235369"/>
                  </a:lnTo>
                  <a:lnTo>
                    <a:pt x="27546" y="233972"/>
                  </a:lnTo>
                  <a:lnTo>
                    <a:pt x="27051" y="233972"/>
                  </a:lnTo>
                  <a:lnTo>
                    <a:pt x="26657" y="235115"/>
                  </a:lnTo>
                  <a:lnTo>
                    <a:pt x="24396" y="241058"/>
                  </a:lnTo>
                  <a:lnTo>
                    <a:pt x="24396" y="242443"/>
                  </a:lnTo>
                  <a:lnTo>
                    <a:pt x="26657" y="242443"/>
                  </a:lnTo>
                  <a:lnTo>
                    <a:pt x="27546" y="242443"/>
                  </a:lnTo>
                  <a:lnTo>
                    <a:pt x="27546" y="245478"/>
                  </a:lnTo>
                  <a:lnTo>
                    <a:pt x="28816" y="245478"/>
                  </a:lnTo>
                  <a:lnTo>
                    <a:pt x="28816" y="242443"/>
                  </a:lnTo>
                  <a:lnTo>
                    <a:pt x="29692" y="242443"/>
                  </a:lnTo>
                  <a:lnTo>
                    <a:pt x="29692" y="241058"/>
                  </a:lnTo>
                  <a:close/>
                </a:path>
                <a:path w="93345" h="264160">
                  <a:moveTo>
                    <a:pt x="36766" y="29705"/>
                  </a:moveTo>
                  <a:lnTo>
                    <a:pt x="35509" y="29705"/>
                  </a:lnTo>
                  <a:lnTo>
                    <a:pt x="35509" y="31089"/>
                  </a:lnTo>
                  <a:lnTo>
                    <a:pt x="36766" y="31089"/>
                  </a:lnTo>
                  <a:lnTo>
                    <a:pt x="36766" y="29705"/>
                  </a:lnTo>
                  <a:close/>
                </a:path>
                <a:path w="93345" h="264160">
                  <a:moveTo>
                    <a:pt x="44869" y="19977"/>
                  </a:moveTo>
                  <a:lnTo>
                    <a:pt x="43472" y="19977"/>
                  </a:lnTo>
                  <a:lnTo>
                    <a:pt x="43472" y="20485"/>
                  </a:lnTo>
                  <a:lnTo>
                    <a:pt x="42976" y="20485"/>
                  </a:lnTo>
                  <a:lnTo>
                    <a:pt x="42087" y="21361"/>
                  </a:lnTo>
                  <a:lnTo>
                    <a:pt x="42087" y="22631"/>
                  </a:lnTo>
                  <a:lnTo>
                    <a:pt x="43472" y="21742"/>
                  </a:lnTo>
                  <a:lnTo>
                    <a:pt x="43472" y="31089"/>
                  </a:lnTo>
                  <a:lnTo>
                    <a:pt x="44869" y="31089"/>
                  </a:lnTo>
                  <a:lnTo>
                    <a:pt x="44869" y="21742"/>
                  </a:lnTo>
                  <a:lnTo>
                    <a:pt x="44869" y="19977"/>
                  </a:lnTo>
                  <a:close/>
                </a:path>
                <a:path w="93345" h="264160">
                  <a:moveTo>
                    <a:pt x="51054" y="238912"/>
                  </a:moveTo>
                  <a:lnTo>
                    <a:pt x="50558" y="238023"/>
                  </a:lnTo>
                  <a:lnTo>
                    <a:pt x="48412" y="238023"/>
                  </a:lnTo>
                  <a:lnTo>
                    <a:pt x="47891" y="238404"/>
                  </a:lnTo>
                  <a:lnTo>
                    <a:pt x="47523" y="238912"/>
                  </a:lnTo>
                  <a:lnTo>
                    <a:pt x="47523" y="235369"/>
                  </a:lnTo>
                  <a:lnTo>
                    <a:pt x="50558" y="235369"/>
                  </a:lnTo>
                  <a:lnTo>
                    <a:pt x="50558" y="233972"/>
                  </a:lnTo>
                  <a:lnTo>
                    <a:pt x="46634" y="233972"/>
                  </a:lnTo>
                  <a:lnTo>
                    <a:pt x="46634" y="240169"/>
                  </a:lnTo>
                  <a:lnTo>
                    <a:pt x="47523" y="240169"/>
                  </a:lnTo>
                  <a:lnTo>
                    <a:pt x="47523" y="239788"/>
                  </a:lnTo>
                  <a:lnTo>
                    <a:pt x="47891" y="239280"/>
                  </a:lnTo>
                  <a:lnTo>
                    <a:pt x="49682" y="239280"/>
                  </a:lnTo>
                  <a:lnTo>
                    <a:pt x="49682" y="244589"/>
                  </a:lnTo>
                  <a:lnTo>
                    <a:pt x="47891" y="244589"/>
                  </a:lnTo>
                  <a:lnTo>
                    <a:pt x="47523" y="243713"/>
                  </a:lnTo>
                  <a:lnTo>
                    <a:pt x="47523" y="242824"/>
                  </a:lnTo>
                  <a:lnTo>
                    <a:pt x="46126" y="242824"/>
                  </a:lnTo>
                  <a:lnTo>
                    <a:pt x="46126" y="244221"/>
                  </a:lnTo>
                  <a:lnTo>
                    <a:pt x="46634" y="245478"/>
                  </a:lnTo>
                  <a:lnTo>
                    <a:pt x="51054" y="245478"/>
                  </a:lnTo>
                  <a:lnTo>
                    <a:pt x="51054" y="238912"/>
                  </a:lnTo>
                  <a:close/>
                </a:path>
                <a:path w="93345" h="264160">
                  <a:moveTo>
                    <a:pt x="58521" y="29705"/>
                  </a:moveTo>
                  <a:lnTo>
                    <a:pt x="57264" y="29705"/>
                  </a:lnTo>
                  <a:lnTo>
                    <a:pt x="57264" y="31089"/>
                  </a:lnTo>
                  <a:lnTo>
                    <a:pt x="58521" y="31089"/>
                  </a:lnTo>
                  <a:lnTo>
                    <a:pt x="58521" y="29705"/>
                  </a:lnTo>
                  <a:close/>
                </a:path>
                <a:path w="93345" h="264160">
                  <a:moveTo>
                    <a:pt x="68262" y="29705"/>
                  </a:moveTo>
                  <a:lnTo>
                    <a:pt x="64325" y="29705"/>
                  </a:lnTo>
                  <a:lnTo>
                    <a:pt x="66979" y="26162"/>
                  </a:lnTo>
                  <a:lnTo>
                    <a:pt x="67868" y="25285"/>
                  </a:lnTo>
                  <a:lnTo>
                    <a:pt x="67868" y="20853"/>
                  </a:lnTo>
                  <a:lnTo>
                    <a:pt x="66979" y="19977"/>
                  </a:lnTo>
                  <a:lnTo>
                    <a:pt x="63817" y="19977"/>
                  </a:lnTo>
                  <a:lnTo>
                    <a:pt x="62953" y="20853"/>
                  </a:lnTo>
                  <a:lnTo>
                    <a:pt x="62953" y="23139"/>
                  </a:lnTo>
                  <a:lnTo>
                    <a:pt x="64325" y="23139"/>
                  </a:lnTo>
                  <a:lnTo>
                    <a:pt x="64325" y="21361"/>
                  </a:lnTo>
                  <a:lnTo>
                    <a:pt x="66116" y="21361"/>
                  </a:lnTo>
                  <a:lnTo>
                    <a:pt x="66471" y="21742"/>
                  </a:lnTo>
                  <a:lnTo>
                    <a:pt x="66471" y="24396"/>
                  </a:lnTo>
                  <a:lnTo>
                    <a:pt x="65595" y="25285"/>
                  </a:lnTo>
                  <a:lnTo>
                    <a:pt x="65227" y="26162"/>
                  </a:lnTo>
                  <a:lnTo>
                    <a:pt x="64325" y="27927"/>
                  </a:lnTo>
                  <a:lnTo>
                    <a:pt x="62953" y="29705"/>
                  </a:lnTo>
                  <a:lnTo>
                    <a:pt x="62953" y="31089"/>
                  </a:lnTo>
                  <a:lnTo>
                    <a:pt x="68262" y="31089"/>
                  </a:lnTo>
                  <a:lnTo>
                    <a:pt x="68262" y="29705"/>
                  </a:lnTo>
                  <a:close/>
                </a:path>
                <a:path w="93345" h="264160">
                  <a:moveTo>
                    <a:pt x="72301" y="234861"/>
                  </a:moveTo>
                  <a:lnTo>
                    <a:pt x="70904" y="233972"/>
                  </a:lnTo>
                  <a:lnTo>
                    <a:pt x="69646" y="233972"/>
                  </a:lnTo>
                  <a:lnTo>
                    <a:pt x="66979" y="233972"/>
                  </a:lnTo>
                  <a:lnTo>
                    <a:pt x="66979" y="245478"/>
                  </a:lnTo>
                  <a:lnTo>
                    <a:pt x="69646" y="245478"/>
                  </a:lnTo>
                  <a:lnTo>
                    <a:pt x="71412" y="245478"/>
                  </a:lnTo>
                  <a:lnTo>
                    <a:pt x="72301" y="243713"/>
                  </a:lnTo>
                  <a:lnTo>
                    <a:pt x="72301" y="238912"/>
                  </a:lnTo>
                  <a:lnTo>
                    <a:pt x="70904" y="238023"/>
                  </a:lnTo>
                  <a:lnTo>
                    <a:pt x="70904" y="239280"/>
                  </a:lnTo>
                  <a:lnTo>
                    <a:pt x="70904" y="244221"/>
                  </a:lnTo>
                  <a:lnTo>
                    <a:pt x="69646" y="244221"/>
                  </a:lnTo>
                  <a:lnTo>
                    <a:pt x="68770" y="244221"/>
                  </a:lnTo>
                  <a:lnTo>
                    <a:pt x="68262" y="242824"/>
                  </a:lnTo>
                  <a:lnTo>
                    <a:pt x="68262" y="240665"/>
                  </a:lnTo>
                  <a:lnTo>
                    <a:pt x="68770" y="239280"/>
                  </a:lnTo>
                  <a:lnTo>
                    <a:pt x="69646" y="239280"/>
                  </a:lnTo>
                  <a:lnTo>
                    <a:pt x="70904" y="239280"/>
                  </a:lnTo>
                  <a:lnTo>
                    <a:pt x="70904" y="238023"/>
                  </a:lnTo>
                  <a:lnTo>
                    <a:pt x="69646" y="238023"/>
                  </a:lnTo>
                  <a:lnTo>
                    <a:pt x="69011" y="238137"/>
                  </a:lnTo>
                  <a:lnTo>
                    <a:pt x="68262" y="238912"/>
                  </a:lnTo>
                  <a:lnTo>
                    <a:pt x="68262" y="236258"/>
                  </a:lnTo>
                  <a:lnTo>
                    <a:pt x="68770" y="234861"/>
                  </a:lnTo>
                  <a:lnTo>
                    <a:pt x="69646" y="234861"/>
                  </a:lnTo>
                  <a:lnTo>
                    <a:pt x="70523" y="234861"/>
                  </a:lnTo>
                  <a:lnTo>
                    <a:pt x="70904" y="235750"/>
                  </a:lnTo>
                  <a:lnTo>
                    <a:pt x="70904" y="236639"/>
                  </a:lnTo>
                  <a:lnTo>
                    <a:pt x="71793" y="236639"/>
                  </a:lnTo>
                  <a:lnTo>
                    <a:pt x="72301" y="234861"/>
                  </a:lnTo>
                  <a:close/>
                </a:path>
                <a:path w="93345" h="264160">
                  <a:moveTo>
                    <a:pt x="79743" y="29705"/>
                  </a:moveTo>
                  <a:lnTo>
                    <a:pt x="78879" y="29705"/>
                  </a:lnTo>
                  <a:lnTo>
                    <a:pt x="78879" y="31089"/>
                  </a:lnTo>
                  <a:lnTo>
                    <a:pt x="79743" y="31089"/>
                  </a:lnTo>
                  <a:lnTo>
                    <a:pt x="79743" y="29705"/>
                  </a:lnTo>
                  <a:close/>
                </a:path>
                <a:path w="93345" h="264160">
                  <a:moveTo>
                    <a:pt x="89598" y="20853"/>
                  </a:moveTo>
                  <a:lnTo>
                    <a:pt x="88734" y="19977"/>
                  </a:lnTo>
                  <a:lnTo>
                    <a:pt x="85064" y="19977"/>
                  </a:lnTo>
                  <a:lnTo>
                    <a:pt x="84696" y="20853"/>
                  </a:lnTo>
                  <a:lnTo>
                    <a:pt x="84696" y="23139"/>
                  </a:lnTo>
                  <a:lnTo>
                    <a:pt x="85953" y="23139"/>
                  </a:lnTo>
                  <a:lnTo>
                    <a:pt x="85953" y="21361"/>
                  </a:lnTo>
                  <a:lnTo>
                    <a:pt x="87845" y="21361"/>
                  </a:lnTo>
                  <a:lnTo>
                    <a:pt x="88214" y="21742"/>
                  </a:lnTo>
                  <a:lnTo>
                    <a:pt x="88214" y="24396"/>
                  </a:lnTo>
                  <a:lnTo>
                    <a:pt x="87337" y="24904"/>
                  </a:lnTo>
                  <a:lnTo>
                    <a:pt x="86461" y="24904"/>
                  </a:lnTo>
                  <a:lnTo>
                    <a:pt x="86461" y="26162"/>
                  </a:lnTo>
                  <a:lnTo>
                    <a:pt x="88214" y="26162"/>
                  </a:lnTo>
                  <a:lnTo>
                    <a:pt x="88214" y="30213"/>
                  </a:lnTo>
                  <a:lnTo>
                    <a:pt x="85953" y="30213"/>
                  </a:lnTo>
                  <a:lnTo>
                    <a:pt x="85572" y="29324"/>
                  </a:lnTo>
                  <a:lnTo>
                    <a:pt x="85572" y="27927"/>
                  </a:lnTo>
                  <a:lnTo>
                    <a:pt x="84175" y="27927"/>
                  </a:lnTo>
                  <a:lnTo>
                    <a:pt x="84175" y="31470"/>
                  </a:lnTo>
                  <a:lnTo>
                    <a:pt x="88734" y="31470"/>
                  </a:lnTo>
                  <a:lnTo>
                    <a:pt x="89598" y="30594"/>
                  </a:lnTo>
                  <a:lnTo>
                    <a:pt x="89598" y="26670"/>
                  </a:lnTo>
                  <a:lnTo>
                    <a:pt x="89103" y="25793"/>
                  </a:lnTo>
                  <a:lnTo>
                    <a:pt x="87845" y="25285"/>
                  </a:lnTo>
                  <a:lnTo>
                    <a:pt x="88214" y="25285"/>
                  </a:lnTo>
                  <a:lnTo>
                    <a:pt x="89598" y="24904"/>
                  </a:lnTo>
                  <a:lnTo>
                    <a:pt x="89598" y="20853"/>
                  </a:lnTo>
                  <a:close/>
                </a:path>
                <a:path w="93345" h="264160">
                  <a:moveTo>
                    <a:pt x="93167" y="233972"/>
                  </a:moveTo>
                  <a:lnTo>
                    <a:pt x="88214" y="233972"/>
                  </a:lnTo>
                  <a:lnTo>
                    <a:pt x="88214" y="235369"/>
                  </a:lnTo>
                  <a:lnTo>
                    <a:pt x="91757" y="235369"/>
                  </a:lnTo>
                  <a:lnTo>
                    <a:pt x="89103" y="245478"/>
                  </a:lnTo>
                  <a:lnTo>
                    <a:pt x="90512" y="245478"/>
                  </a:lnTo>
                  <a:lnTo>
                    <a:pt x="93167" y="235369"/>
                  </a:lnTo>
                  <a:lnTo>
                    <a:pt x="93167" y="233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1" name="object 5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70589" y="1502321"/>
              <a:ext cx="136677" cy="188493"/>
            </a:xfrm>
            <a:prstGeom prst="rect">
              <a:avLst/>
            </a:prstGeom>
          </p:spPr>
        </p:pic>
        <p:sp>
          <p:nvSpPr>
            <p:cNvPr id="502" name="object 502"/>
            <p:cNvSpPr/>
            <p:nvPr/>
          </p:nvSpPr>
          <p:spPr>
            <a:xfrm>
              <a:off x="4991582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0"/>
                  </a:moveTo>
                  <a:lnTo>
                    <a:pt x="0" y="2617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4991582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4991582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6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4991582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25653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4719561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0"/>
                  </a:moveTo>
                  <a:lnTo>
                    <a:pt x="0" y="2617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4719561" y="142369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69">
                  <a:moveTo>
                    <a:pt x="0" y="2617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4719561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0"/>
                  </a:moveTo>
                  <a:lnTo>
                    <a:pt x="0" y="256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4719561" y="1742630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h="26035">
                  <a:moveTo>
                    <a:pt x="0" y="25653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4607763" y="1311376"/>
              <a:ext cx="97790" cy="22860"/>
            </a:xfrm>
            <a:custGeom>
              <a:avLst/>
              <a:gdLst/>
              <a:ahLst/>
              <a:cxnLst/>
              <a:rect l="l" t="t" r="r" b="b"/>
              <a:pathLst>
                <a:path w="97789" h="22859">
                  <a:moveTo>
                    <a:pt x="13487" y="0"/>
                  </a:moveTo>
                  <a:lnTo>
                    <a:pt x="0" y="0"/>
                  </a:lnTo>
                  <a:lnTo>
                    <a:pt x="83312" y="22618"/>
                  </a:lnTo>
                  <a:lnTo>
                    <a:pt x="97294" y="22618"/>
                  </a:lnTo>
                  <a:lnTo>
                    <a:pt x="1348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4607763" y="1311376"/>
              <a:ext cx="97790" cy="22860"/>
            </a:xfrm>
            <a:custGeom>
              <a:avLst/>
              <a:gdLst/>
              <a:ahLst/>
              <a:cxnLst/>
              <a:rect l="l" t="t" r="r" b="b"/>
              <a:pathLst>
                <a:path w="97789" h="22859">
                  <a:moveTo>
                    <a:pt x="13487" y="0"/>
                  </a:moveTo>
                  <a:lnTo>
                    <a:pt x="0" y="0"/>
                  </a:lnTo>
                  <a:lnTo>
                    <a:pt x="83312" y="22618"/>
                  </a:lnTo>
                  <a:lnTo>
                    <a:pt x="97294" y="22618"/>
                  </a:lnTo>
                  <a:lnTo>
                    <a:pt x="1348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4592383" y="1311071"/>
              <a:ext cx="83820" cy="22860"/>
            </a:xfrm>
            <a:custGeom>
              <a:avLst/>
              <a:gdLst/>
              <a:ahLst/>
              <a:cxnLst/>
              <a:rect l="l" t="t" r="r" b="b"/>
              <a:pathLst>
                <a:path w="83820" h="22859">
                  <a:moveTo>
                    <a:pt x="0" y="0"/>
                  </a:moveTo>
                  <a:lnTo>
                    <a:pt x="0" y="6426"/>
                  </a:lnTo>
                  <a:lnTo>
                    <a:pt x="34137" y="16065"/>
                  </a:lnTo>
                  <a:lnTo>
                    <a:pt x="34137" y="22618"/>
                  </a:lnTo>
                  <a:lnTo>
                    <a:pt x="83248" y="226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4592383" y="1311071"/>
              <a:ext cx="83820" cy="22860"/>
            </a:xfrm>
            <a:custGeom>
              <a:avLst/>
              <a:gdLst/>
              <a:ahLst/>
              <a:cxnLst/>
              <a:rect l="l" t="t" r="r" b="b"/>
              <a:pathLst>
                <a:path w="83820" h="22859">
                  <a:moveTo>
                    <a:pt x="0" y="0"/>
                  </a:moveTo>
                  <a:lnTo>
                    <a:pt x="0" y="6426"/>
                  </a:lnTo>
                  <a:lnTo>
                    <a:pt x="34137" y="16065"/>
                  </a:lnTo>
                  <a:lnTo>
                    <a:pt x="34137" y="22618"/>
                  </a:lnTo>
                  <a:lnTo>
                    <a:pt x="83248" y="22618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4206201" y="1314234"/>
              <a:ext cx="35560" cy="16510"/>
            </a:xfrm>
            <a:custGeom>
              <a:avLst/>
              <a:gdLst/>
              <a:ahLst/>
              <a:cxnLst/>
              <a:rect l="l" t="t" r="r" b="b"/>
              <a:pathLst>
                <a:path w="35560" h="16509">
                  <a:moveTo>
                    <a:pt x="0" y="0"/>
                  </a:moveTo>
                  <a:lnTo>
                    <a:pt x="0" y="3517"/>
                  </a:lnTo>
                  <a:lnTo>
                    <a:pt x="35483" y="16395"/>
                  </a:lnTo>
                  <a:lnTo>
                    <a:pt x="35483" y="12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4206201" y="1314234"/>
              <a:ext cx="35560" cy="16510"/>
            </a:xfrm>
            <a:custGeom>
              <a:avLst/>
              <a:gdLst/>
              <a:ahLst/>
              <a:cxnLst/>
              <a:rect l="l" t="t" r="r" b="b"/>
              <a:pathLst>
                <a:path w="35560" h="16509">
                  <a:moveTo>
                    <a:pt x="0" y="0"/>
                  </a:moveTo>
                  <a:lnTo>
                    <a:pt x="0" y="3517"/>
                  </a:lnTo>
                  <a:lnTo>
                    <a:pt x="35483" y="16395"/>
                  </a:lnTo>
                  <a:lnTo>
                    <a:pt x="35483" y="1290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4188396" y="1311071"/>
              <a:ext cx="404495" cy="6985"/>
            </a:xfrm>
            <a:custGeom>
              <a:avLst/>
              <a:gdLst/>
              <a:ahLst/>
              <a:cxnLst/>
              <a:rect l="l" t="t" r="r" b="b"/>
              <a:pathLst>
                <a:path w="404495" h="6984">
                  <a:moveTo>
                    <a:pt x="403986" y="0"/>
                  </a:moveTo>
                  <a:lnTo>
                    <a:pt x="0" y="0"/>
                  </a:lnTo>
                  <a:lnTo>
                    <a:pt x="17805" y="6680"/>
                  </a:lnTo>
                  <a:lnTo>
                    <a:pt x="17805" y="3162"/>
                  </a:lnTo>
                  <a:lnTo>
                    <a:pt x="391223" y="3162"/>
                  </a:lnTo>
                  <a:lnTo>
                    <a:pt x="403986" y="6426"/>
                  </a:lnTo>
                  <a:lnTo>
                    <a:pt x="403986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4188396" y="1311071"/>
              <a:ext cx="404495" cy="6985"/>
            </a:xfrm>
            <a:custGeom>
              <a:avLst/>
              <a:gdLst/>
              <a:ahLst/>
              <a:cxnLst/>
              <a:rect l="l" t="t" r="r" b="b"/>
              <a:pathLst>
                <a:path w="404495" h="6984">
                  <a:moveTo>
                    <a:pt x="17805" y="6680"/>
                  </a:moveTo>
                  <a:lnTo>
                    <a:pt x="17805" y="3162"/>
                  </a:lnTo>
                  <a:lnTo>
                    <a:pt x="391223" y="3162"/>
                  </a:lnTo>
                  <a:lnTo>
                    <a:pt x="403986" y="6426"/>
                  </a:lnTo>
                  <a:lnTo>
                    <a:pt x="403986" y="0"/>
                  </a:lnTo>
                  <a:lnTo>
                    <a:pt x="0" y="0"/>
                  </a:lnTo>
                  <a:lnTo>
                    <a:pt x="17805" y="66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4640516" y="1313954"/>
              <a:ext cx="53975" cy="17780"/>
            </a:xfrm>
            <a:custGeom>
              <a:avLst/>
              <a:gdLst/>
              <a:ahLst/>
              <a:cxnLst/>
              <a:rect l="l" t="t" r="r" b="b"/>
              <a:pathLst>
                <a:path w="53975" h="17780">
                  <a:moveTo>
                    <a:pt x="0" y="0"/>
                  </a:moveTo>
                  <a:lnTo>
                    <a:pt x="0" y="2641"/>
                  </a:lnTo>
                  <a:lnTo>
                    <a:pt x="53543" y="17259"/>
                  </a:lnTo>
                  <a:lnTo>
                    <a:pt x="53543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4640516" y="1313954"/>
              <a:ext cx="53975" cy="17780"/>
            </a:xfrm>
            <a:custGeom>
              <a:avLst/>
              <a:gdLst/>
              <a:ahLst/>
              <a:cxnLst/>
              <a:rect l="l" t="t" r="r" b="b"/>
              <a:pathLst>
                <a:path w="53975" h="17780">
                  <a:moveTo>
                    <a:pt x="0" y="0"/>
                  </a:moveTo>
                  <a:lnTo>
                    <a:pt x="53543" y="13169"/>
                  </a:lnTo>
                  <a:lnTo>
                    <a:pt x="53543" y="17259"/>
                  </a:lnTo>
                  <a:lnTo>
                    <a:pt x="0" y="26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4622088" y="1311338"/>
              <a:ext cx="269240" cy="6350"/>
            </a:xfrm>
            <a:custGeom>
              <a:avLst/>
              <a:gdLst/>
              <a:ahLst/>
              <a:cxnLst/>
              <a:rect l="l" t="t" r="r" b="b"/>
              <a:pathLst>
                <a:path w="269239" h="6350">
                  <a:moveTo>
                    <a:pt x="268604" y="0"/>
                  </a:moveTo>
                  <a:lnTo>
                    <a:pt x="0" y="0"/>
                  </a:lnTo>
                  <a:lnTo>
                    <a:pt x="17830" y="4965"/>
                  </a:lnTo>
                  <a:lnTo>
                    <a:pt x="17830" y="2616"/>
                  </a:lnTo>
                  <a:lnTo>
                    <a:pt x="256311" y="2616"/>
                  </a:lnTo>
                  <a:lnTo>
                    <a:pt x="268909" y="6134"/>
                  </a:lnTo>
                  <a:lnTo>
                    <a:pt x="26860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622088" y="1311338"/>
              <a:ext cx="269240" cy="6350"/>
            </a:xfrm>
            <a:custGeom>
              <a:avLst/>
              <a:gdLst/>
              <a:ahLst/>
              <a:cxnLst/>
              <a:rect l="l" t="t" r="r" b="b"/>
              <a:pathLst>
                <a:path w="269239" h="6350">
                  <a:moveTo>
                    <a:pt x="17830" y="2616"/>
                  </a:moveTo>
                  <a:lnTo>
                    <a:pt x="17830" y="4965"/>
                  </a:lnTo>
                  <a:lnTo>
                    <a:pt x="0" y="0"/>
                  </a:lnTo>
                  <a:lnTo>
                    <a:pt x="268604" y="0"/>
                  </a:lnTo>
                  <a:lnTo>
                    <a:pt x="268909" y="6134"/>
                  </a:lnTo>
                  <a:lnTo>
                    <a:pt x="256311" y="2616"/>
                  </a:lnTo>
                  <a:lnTo>
                    <a:pt x="17830" y="26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890693" y="1311338"/>
              <a:ext cx="82550" cy="22860"/>
            </a:xfrm>
            <a:custGeom>
              <a:avLst/>
              <a:gdLst/>
              <a:ahLst/>
              <a:cxnLst/>
              <a:rect l="l" t="t" r="r" b="b"/>
              <a:pathLst>
                <a:path w="82550" h="22859">
                  <a:moveTo>
                    <a:pt x="0" y="0"/>
                  </a:moveTo>
                  <a:lnTo>
                    <a:pt x="304" y="6134"/>
                  </a:lnTo>
                  <a:lnTo>
                    <a:pt x="33058" y="15798"/>
                  </a:lnTo>
                  <a:lnTo>
                    <a:pt x="33058" y="22237"/>
                  </a:lnTo>
                  <a:lnTo>
                    <a:pt x="82308" y="223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4890693" y="1311338"/>
              <a:ext cx="82550" cy="22860"/>
            </a:xfrm>
            <a:custGeom>
              <a:avLst/>
              <a:gdLst/>
              <a:ahLst/>
              <a:cxnLst/>
              <a:rect l="l" t="t" r="r" b="b"/>
              <a:pathLst>
                <a:path w="82550" h="22859">
                  <a:moveTo>
                    <a:pt x="0" y="0"/>
                  </a:moveTo>
                  <a:lnTo>
                    <a:pt x="82308" y="22364"/>
                  </a:lnTo>
                  <a:lnTo>
                    <a:pt x="33058" y="22237"/>
                  </a:lnTo>
                  <a:lnTo>
                    <a:pt x="33058" y="15798"/>
                  </a:lnTo>
                  <a:lnTo>
                    <a:pt x="304" y="6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4128160" y="1339989"/>
              <a:ext cx="104139" cy="24765"/>
            </a:xfrm>
            <a:custGeom>
              <a:avLst/>
              <a:gdLst/>
              <a:ahLst/>
              <a:cxnLst/>
              <a:rect l="l" t="t" r="r" b="b"/>
              <a:pathLst>
                <a:path w="104139" h="24765">
                  <a:moveTo>
                    <a:pt x="103581" y="0"/>
                  </a:moveTo>
                  <a:lnTo>
                    <a:pt x="0" y="0"/>
                  </a:lnTo>
                  <a:lnTo>
                    <a:pt x="0" y="24587"/>
                  </a:lnTo>
                  <a:lnTo>
                    <a:pt x="103581" y="24587"/>
                  </a:lnTo>
                  <a:lnTo>
                    <a:pt x="103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4131767" y="1343062"/>
              <a:ext cx="97155" cy="19685"/>
            </a:xfrm>
            <a:custGeom>
              <a:avLst/>
              <a:gdLst/>
              <a:ahLst/>
              <a:cxnLst/>
              <a:rect l="l" t="t" r="r" b="b"/>
              <a:pathLst>
                <a:path w="97154" h="19684">
                  <a:moveTo>
                    <a:pt x="11506" y="8839"/>
                  </a:moveTo>
                  <a:lnTo>
                    <a:pt x="7950" y="7454"/>
                  </a:lnTo>
                  <a:lnTo>
                    <a:pt x="7454" y="7454"/>
                  </a:lnTo>
                  <a:lnTo>
                    <a:pt x="6565" y="7061"/>
                  </a:lnTo>
                  <a:lnTo>
                    <a:pt x="5676" y="6565"/>
                  </a:lnTo>
                  <a:lnTo>
                    <a:pt x="3911" y="4800"/>
                  </a:lnTo>
                  <a:lnTo>
                    <a:pt x="3911" y="3911"/>
                  </a:lnTo>
                  <a:lnTo>
                    <a:pt x="4800" y="3530"/>
                  </a:lnTo>
                  <a:lnTo>
                    <a:pt x="6184" y="3035"/>
                  </a:lnTo>
                  <a:lnTo>
                    <a:pt x="7454" y="3035"/>
                  </a:lnTo>
                  <a:lnTo>
                    <a:pt x="9728" y="3911"/>
                  </a:lnTo>
                  <a:lnTo>
                    <a:pt x="10617" y="4419"/>
                  </a:lnTo>
                  <a:lnTo>
                    <a:pt x="10617" y="3035"/>
                  </a:lnTo>
                  <a:lnTo>
                    <a:pt x="10617" y="368"/>
                  </a:lnTo>
                  <a:lnTo>
                    <a:pt x="9220" y="368"/>
                  </a:lnTo>
                  <a:lnTo>
                    <a:pt x="8343" y="0"/>
                  </a:lnTo>
                  <a:lnTo>
                    <a:pt x="3911" y="0"/>
                  </a:lnTo>
                  <a:lnTo>
                    <a:pt x="0" y="876"/>
                  </a:lnTo>
                  <a:lnTo>
                    <a:pt x="0" y="9728"/>
                  </a:lnTo>
                  <a:lnTo>
                    <a:pt x="3022" y="10617"/>
                  </a:lnTo>
                  <a:lnTo>
                    <a:pt x="3530" y="10617"/>
                  </a:lnTo>
                  <a:lnTo>
                    <a:pt x="4419" y="10985"/>
                  </a:lnTo>
                  <a:lnTo>
                    <a:pt x="4800" y="11493"/>
                  </a:lnTo>
                  <a:lnTo>
                    <a:pt x="5676" y="11874"/>
                  </a:lnTo>
                  <a:lnTo>
                    <a:pt x="6565" y="12763"/>
                  </a:lnTo>
                  <a:lnTo>
                    <a:pt x="7073" y="12763"/>
                  </a:lnTo>
                  <a:lnTo>
                    <a:pt x="7073" y="14655"/>
                  </a:lnTo>
                  <a:lnTo>
                    <a:pt x="5676" y="15532"/>
                  </a:lnTo>
                  <a:lnTo>
                    <a:pt x="3530" y="15532"/>
                  </a:lnTo>
                  <a:lnTo>
                    <a:pt x="0" y="14655"/>
                  </a:lnTo>
                  <a:lnTo>
                    <a:pt x="0" y="18199"/>
                  </a:lnTo>
                  <a:lnTo>
                    <a:pt x="368" y="18199"/>
                  </a:lnTo>
                  <a:lnTo>
                    <a:pt x="1765" y="18580"/>
                  </a:lnTo>
                  <a:lnTo>
                    <a:pt x="4800" y="19088"/>
                  </a:lnTo>
                  <a:lnTo>
                    <a:pt x="8343" y="19088"/>
                  </a:lnTo>
                  <a:lnTo>
                    <a:pt x="11506" y="16802"/>
                  </a:lnTo>
                  <a:lnTo>
                    <a:pt x="11506" y="15532"/>
                  </a:lnTo>
                  <a:lnTo>
                    <a:pt x="11506" y="8839"/>
                  </a:lnTo>
                  <a:close/>
                </a:path>
                <a:path w="97154" h="19684">
                  <a:moveTo>
                    <a:pt x="18072" y="368"/>
                  </a:moveTo>
                  <a:lnTo>
                    <a:pt x="13639" y="368"/>
                  </a:lnTo>
                  <a:lnTo>
                    <a:pt x="13639" y="18580"/>
                  </a:lnTo>
                  <a:lnTo>
                    <a:pt x="18072" y="18580"/>
                  </a:lnTo>
                  <a:lnTo>
                    <a:pt x="18072" y="368"/>
                  </a:lnTo>
                  <a:close/>
                </a:path>
                <a:path w="97154" h="19684">
                  <a:moveTo>
                    <a:pt x="32740" y="368"/>
                  </a:moveTo>
                  <a:lnTo>
                    <a:pt x="21742" y="368"/>
                  </a:lnTo>
                  <a:lnTo>
                    <a:pt x="21742" y="18580"/>
                  </a:lnTo>
                  <a:lnTo>
                    <a:pt x="32740" y="18580"/>
                  </a:lnTo>
                  <a:lnTo>
                    <a:pt x="32740" y="15024"/>
                  </a:lnTo>
                  <a:lnTo>
                    <a:pt x="25654" y="15024"/>
                  </a:lnTo>
                  <a:lnTo>
                    <a:pt x="25654" y="10617"/>
                  </a:lnTo>
                  <a:lnTo>
                    <a:pt x="31470" y="10617"/>
                  </a:lnTo>
                  <a:lnTo>
                    <a:pt x="31470" y="7454"/>
                  </a:lnTo>
                  <a:lnTo>
                    <a:pt x="25654" y="7454"/>
                  </a:lnTo>
                  <a:lnTo>
                    <a:pt x="25654" y="3911"/>
                  </a:lnTo>
                  <a:lnTo>
                    <a:pt x="32740" y="3911"/>
                  </a:lnTo>
                  <a:lnTo>
                    <a:pt x="32740" y="368"/>
                  </a:lnTo>
                  <a:close/>
                </a:path>
                <a:path w="97154" h="19684">
                  <a:moveTo>
                    <a:pt x="53086" y="368"/>
                  </a:moveTo>
                  <a:lnTo>
                    <a:pt x="47777" y="368"/>
                  </a:lnTo>
                  <a:lnTo>
                    <a:pt x="43853" y="10617"/>
                  </a:lnTo>
                  <a:lnTo>
                    <a:pt x="40322" y="368"/>
                  </a:lnTo>
                  <a:lnTo>
                    <a:pt x="35013" y="368"/>
                  </a:lnTo>
                  <a:lnTo>
                    <a:pt x="35013" y="18580"/>
                  </a:lnTo>
                  <a:lnTo>
                    <a:pt x="38049" y="18580"/>
                  </a:lnTo>
                  <a:lnTo>
                    <a:pt x="38049" y="7061"/>
                  </a:lnTo>
                  <a:lnTo>
                    <a:pt x="42087" y="18580"/>
                  </a:lnTo>
                  <a:lnTo>
                    <a:pt x="44742" y="18580"/>
                  </a:lnTo>
                  <a:lnTo>
                    <a:pt x="48666" y="7061"/>
                  </a:lnTo>
                  <a:lnTo>
                    <a:pt x="48666" y="18580"/>
                  </a:lnTo>
                  <a:lnTo>
                    <a:pt x="53086" y="18580"/>
                  </a:lnTo>
                  <a:lnTo>
                    <a:pt x="53086" y="368"/>
                  </a:lnTo>
                  <a:close/>
                </a:path>
                <a:path w="97154" h="19684">
                  <a:moveTo>
                    <a:pt x="67767" y="368"/>
                  </a:moveTo>
                  <a:lnTo>
                    <a:pt x="56629" y="368"/>
                  </a:lnTo>
                  <a:lnTo>
                    <a:pt x="56629" y="18580"/>
                  </a:lnTo>
                  <a:lnTo>
                    <a:pt x="67767" y="18580"/>
                  </a:lnTo>
                  <a:lnTo>
                    <a:pt x="67767" y="15024"/>
                  </a:lnTo>
                  <a:lnTo>
                    <a:pt x="60680" y="15024"/>
                  </a:lnTo>
                  <a:lnTo>
                    <a:pt x="60680" y="10617"/>
                  </a:lnTo>
                  <a:lnTo>
                    <a:pt x="66484" y="10617"/>
                  </a:lnTo>
                  <a:lnTo>
                    <a:pt x="66484" y="7454"/>
                  </a:lnTo>
                  <a:lnTo>
                    <a:pt x="60680" y="7454"/>
                  </a:lnTo>
                  <a:lnTo>
                    <a:pt x="60680" y="3911"/>
                  </a:lnTo>
                  <a:lnTo>
                    <a:pt x="67767" y="3911"/>
                  </a:lnTo>
                  <a:lnTo>
                    <a:pt x="67767" y="368"/>
                  </a:lnTo>
                  <a:close/>
                </a:path>
                <a:path w="97154" h="19684">
                  <a:moveTo>
                    <a:pt x="83299" y="368"/>
                  </a:moveTo>
                  <a:lnTo>
                    <a:pt x="80137" y="368"/>
                  </a:lnTo>
                  <a:lnTo>
                    <a:pt x="80137" y="10985"/>
                  </a:lnTo>
                  <a:lnTo>
                    <a:pt x="74815" y="368"/>
                  </a:lnTo>
                  <a:lnTo>
                    <a:pt x="70027" y="368"/>
                  </a:lnTo>
                  <a:lnTo>
                    <a:pt x="70027" y="18580"/>
                  </a:lnTo>
                  <a:lnTo>
                    <a:pt x="73063" y="18580"/>
                  </a:lnTo>
                  <a:lnTo>
                    <a:pt x="73063" y="7061"/>
                  </a:lnTo>
                  <a:lnTo>
                    <a:pt x="77978" y="18580"/>
                  </a:lnTo>
                  <a:lnTo>
                    <a:pt x="83299" y="18580"/>
                  </a:lnTo>
                  <a:lnTo>
                    <a:pt x="83299" y="368"/>
                  </a:lnTo>
                  <a:close/>
                </a:path>
                <a:path w="97154" h="19684">
                  <a:moveTo>
                    <a:pt x="96939" y="8839"/>
                  </a:moveTo>
                  <a:lnTo>
                    <a:pt x="93408" y="7454"/>
                  </a:lnTo>
                  <a:lnTo>
                    <a:pt x="93027" y="7454"/>
                  </a:lnTo>
                  <a:lnTo>
                    <a:pt x="92138" y="7061"/>
                  </a:lnTo>
                  <a:lnTo>
                    <a:pt x="91249" y="6565"/>
                  </a:lnTo>
                  <a:lnTo>
                    <a:pt x="90754" y="6184"/>
                  </a:lnTo>
                  <a:lnTo>
                    <a:pt x="90385" y="5676"/>
                  </a:lnTo>
                  <a:lnTo>
                    <a:pt x="89877" y="5308"/>
                  </a:lnTo>
                  <a:lnTo>
                    <a:pt x="89496" y="4800"/>
                  </a:lnTo>
                  <a:lnTo>
                    <a:pt x="89496" y="3911"/>
                  </a:lnTo>
                  <a:lnTo>
                    <a:pt x="90385" y="3530"/>
                  </a:lnTo>
                  <a:lnTo>
                    <a:pt x="91630" y="3035"/>
                  </a:lnTo>
                  <a:lnTo>
                    <a:pt x="93027" y="3035"/>
                  </a:lnTo>
                  <a:lnTo>
                    <a:pt x="95173" y="3911"/>
                  </a:lnTo>
                  <a:lnTo>
                    <a:pt x="96062" y="4419"/>
                  </a:lnTo>
                  <a:lnTo>
                    <a:pt x="96062" y="3035"/>
                  </a:lnTo>
                  <a:lnTo>
                    <a:pt x="96062" y="368"/>
                  </a:lnTo>
                  <a:lnTo>
                    <a:pt x="94805" y="368"/>
                  </a:lnTo>
                  <a:lnTo>
                    <a:pt x="93916" y="0"/>
                  </a:lnTo>
                  <a:lnTo>
                    <a:pt x="89496" y="0"/>
                  </a:lnTo>
                  <a:lnTo>
                    <a:pt x="85432" y="876"/>
                  </a:lnTo>
                  <a:lnTo>
                    <a:pt x="85432" y="9728"/>
                  </a:lnTo>
                  <a:lnTo>
                    <a:pt x="88607" y="10617"/>
                  </a:lnTo>
                  <a:lnTo>
                    <a:pt x="88988" y="10617"/>
                  </a:lnTo>
                  <a:lnTo>
                    <a:pt x="89877" y="10985"/>
                  </a:lnTo>
                  <a:lnTo>
                    <a:pt x="90385" y="11493"/>
                  </a:lnTo>
                  <a:lnTo>
                    <a:pt x="91249" y="11874"/>
                  </a:lnTo>
                  <a:lnTo>
                    <a:pt x="91630" y="12369"/>
                  </a:lnTo>
                  <a:lnTo>
                    <a:pt x="92138" y="12763"/>
                  </a:lnTo>
                  <a:lnTo>
                    <a:pt x="92532" y="12763"/>
                  </a:lnTo>
                  <a:lnTo>
                    <a:pt x="92532" y="14655"/>
                  </a:lnTo>
                  <a:lnTo>
                    <a:pt x="91249" y="15532"/>
                  </a:lnTo>
                  <a:lnTo>
                    <a:pt x="88988" y="15532"/>
                  </a:lnTo>
                  <a:lnTo>
                    <a:pt x="85432" y="14655"/>
                  </a:lnTo>
                  <a:lnTo>
                    <a:pt x="85432" y="18199"/>
                  </a:lnTo>
                  <a:lnTo>
                    <a:pt x="85940" y="18199"/>
                  </a:lnTo>
                  <a:lnTo>
                    <a:pt x="87223" y="18580"/>
                  </a:lnTo>
                  <a:lnTo>
                    <a:pt x="90385" y="19088"/>
                  </a:lnTo>
                  <a:lnTo>
                    <a:pt x="93916" y="19088"/>
                  </a:lnTo>
                  <a:lnTo>
                    <a:pt x="96939" y="16802"/>
                  </a:lnTo>
                  <a:lnTo>
                    <a:pt x="96939" y="15532"/>
                  </a:lnTo>
                  <a:lnTo>
                    <a:pt x="96939" y="8839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4138333" y="1654898"/>
              <a:ext cx="53340" cy="99695"/>
            </a:xfrm>
            <a:custGeom>
              <a:avLst/>
              <a:gdLst/>
              <a:ahLst/>
              <a:cxnLst/>
              <a:rect l="l" t="t" r="r" b="b"/>
              <a:pathLst>
                <a:path w="53339" h="99694">
                  <a:moveTo>
                    <a:pt x="22669" y="99136"/>
                  </a:moveTo>
                  <a:lnTo>
                    <a:pt x="20231" y="97218"/>
                  </a:lnTo>
                  <a:lnTo>
                    <a:pt x="18707" y="94386"/>
                  </a:lnTo>
                  <a:lnTo>
                    <a:pt x="18707" y="29108"/>
                  </a:lnTo>
                  <a:lnTo>
                    <a:pt x="0" y="15671"/>
                  </a:lnTo>
                  <a:lnTo>
                    <a:pt x="0" y="76606"/>
                  </a:lnTo>
                  <a:lnTo>
                    <a:pt x="0" y="79260"/>
                  </a:lnTo>
                  <a:lnTo>
                    <a:pt x="889" y="81534"/>
                  </a:lnTo>
                  <a:lnTo>
                    <a:pt x="2273" y="83299"/>
                  </a:lnTo>
                  <a:lnTo>
                    <a:pt x="22618" y="99225"/>
                  </a:lnTo>
                  <a:close/>
                </a:path>
                <a:path w="53339" h="99694">
                  <a:moveTo>
                    <a:pt x="52717" y="15925"/>
                  </a:moveTo>
                  <a:lnTo>
                    <a:pt x="34632" y="3035"/>
                  </a:lnTo>
                  <a:lnTo>
                    <a:pt x="32867" y="1270"/>
                  </a:lnTo>
                  <a:lnTo>
                    <a:pt x="30213" y="0"/>
                  </a:lnTo>
                  <a:lnTo>
                    <a:pt x="26174" y="0"/>
                  </a:lnTo>
                  <a:lnTo>
                    <a:pt x="25285" y="381"/>
                  </a:lnTo>
                  <a:lnTo>
                    <a:pt x="8432" y="4597"/>
                  </a:lnTo>
                  <a:lnTo>
                    <a:pt x="27851" y="18542"/>
                  </a:lnTo>
                  <a:lnTo>
                    <a:pt x="43865" y="14541"/>
                  </a:lnTo>
                  <a:lnTo>
                    <a:pt x="44754" y="14173"/>
                  </a:lnTo>
                  <a:lnTo>
                    <a:pt x="48577" y="14173"/>
                  </a:lnTo>
                  <a:lnTo>
                    <a:pt x="50800" y="14986"/>
                  </a:lnTo>
                  <a:lnTo>
                    <a:pt x="52565" y="16344"/>
                  </a:lnTo>
                  <a:lnTo>
                    <a:pt x="52717" y="159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4138333" y="1659495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19545" y="19977"/>
                  </a:moveTo>
                  <a:lnTo>
                    <a:pt x="622" y="6388"/>
                  </a:lnTo>
                  <a:lnTo>
                    <a:pt x="228" y="7493"/>
                  </a:lnTo>
                  <a:lnTo>
                    <a:pt x="0" y="8674"/>
                  </a:lnTo>
                  <a:lnTo>
                    <a:pt x="0" y="9944"/>
                  </a:lnTo>
                  <a:lnTo>
                    <a:pt x="0" y="11074"/>
                  </a:lnTo>
                  <a:lnTo>
                    <a:pt x="18707" y="24511"/>
                  </a:lnTo>
                  <a:lnTo>
                    <a:pt x="18707" y="22618"/>
                  </a:lnTo>
                  <a:lnTo>
                    <a:pt x="19024" y="21247"/>
                  </a:lnTo>
                  <a:lnTo>
                    <a:pt x="19545" y="19977"/>
                  </a:lnTo>
                  <a:close/>
                </a:path>
                <a:path w="27939" h="24764">
                  <a:moveTo>
                    <a:pt x="27851" y="13944"/>
                  </a:moveTo>
                  <a:lnTo>
                    <a:pt x="8432" y="0"/>
                  </a:lnTo>
                  <a:lnTo>
                    <a:pt x="6235" y="482"/>
                  </a:lnTo>
                  <a:lnTo>
                    <a:pt x="5016" y="1079"/>
                  </a:lnTo>
                  <a:lnTo>
                    <a:pt x="3962" y="1866"/>
                  </a:lnTo>
                  <a:lnTo>
                    <a:pt x="23101" y="15608"/>
                  </a:lnTo>
                  <a:lnTo>
                    <a:pt x="24015" y="15024"/>
                  </a:lnTo>
                  <a:lnTo>
                    <a:pt x="25031" y="14592"/>
                  </a:lnTo>
                  <a:lnTo>
                    <a:pt x="26174" y="14376"/>
                  </a:lnTo>
                  <a:lnTo>
                    <a:pt x="27851" y="13944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4138955" y="1661363"/>
              <a:ext cx="22860" cy="18415"/>
            </a:xfrm>
            <a:custGeom>
              <a:avLst/>
              <a:gdLst/>
              <a:ahLst/>
              <a:cxnLst/>
              <a:rect l="l" t="t" r="r" b="b"/>
              <a:pathLst>
                <a:path w="22860" h="18414">
                  <a:moveTo>
                    <a:pt x="3340" y="0"/>
                  </a:moveTo>
                  <a:lnTo>
                    <a:pt x="1841" y="1117"/>
                  </a:lnTo>
                  <a:lnTo>
                    <a:pt x="660" y="2666"/>
                  </a:lnTo>
                  <a:lnTo>
                    <a:pt x="0" y="4521"/>
                  </a:lnTo>
                  <a:lnTo>
                    <a:pt x="18922" y="18110"/>
                  </a:lnTo>
                  <a:lnTo>
                    <a:pt x="19672" y="16294"/>
                  </a:lnTo>
                  <a:lnTo>
                    <a:pt x="20891" y="14770"/>
                  </a:lnTo>
                  <a:lnTo>
                    <a:pt x="22478" y="13741"/>
                  </a:lnTo>
                  <a:lnTo>
                    <a:pt x="334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4248797" y="1422628"/>
              <a:ext cx="756285" cy="346075"/>
            </a:xfrm>
            <a:custGeom>
              <a:avLst/>
              <a:gdLst/>
              <a:ahLst/>
              <a:cxnLst/>
              <a:rect l="l" t="t" r="r" b="b"/>
              <a:pathLst>
                <a:path w="756285" h="346075">
                  <a:moveTo>
                    <a:pt x="10731" y="287858"/>
                  </a:moveTo>
                  <a:lnTo>
                    <a:pt x="787" y="287858"/>
                  </a:lnTo>
                  <a:lnTo>
                    <a:pt x="635" y="288671"/>
                  </a:lnTo>
                  <a:lnTo>
                    <a:pt x="635" y="289102"/>
                  </a:lnTo>
                  <a:lnTo>
                    <a:pt x="1041" y="289458"/>
                  </a:lnTo>
                  <a:lnTo>
                    <a:pt x="10731" y="289458"/>
                  </a:lnTo>
                  <a:lnTo>
                    <a:pt x="10731" y="287858"/>
                  </a:lnTo>
                  <a:close/>
                </a:path>
                <a:path w="756285" h="346075">
                  <a:moveTo>
                    <a:pt x="14389" y="287235"/>
                  </a:moveTo>
                  <a:lnTo>
                    <a:pt x="14046" y="286842"/>
                  </a:lnTo>
                  <a:lnTo>
                    <a:pt x="12801" y="286969"/>
                  </a:lnTo>
                  <a:lnTo>
                    <a:pt x="12801" y="319112"/>
                  </a:lnTo>
                  <a:lnTo>
                    <a:pt x="14389" y="319112"/>
                  </a:lnTo>
                  <a:lnTo>
                    <a:pt x="14389" y="287235"/>
                  </a:lnTo>
                  <a:close/>
                </a:path>
                <a:path w="756285" h="346075">
                  <a:moveTo>
                    <a:pt x="14516" y="406"/>
                  </a:moveTo>
                  <a:lnTo>
                    <a:pt x="14122" y="0"/>
                  </a:lnTo>
                  <a:lnTo>
                    <a:pt x="12750" y="0"/>
                  </a:lnTo>
                  <a:lnTo>
                    <a:pt x="12750" y="26428"/>
                  </a:lnTo>
                  <a:lnTo>
                    <a:pt x="14516" y="26428"/>
                  </a:lnTo>
                  <a:lnTo>
                    <a:pt x="14516" y="406"/>
                  </a:lnTo>
                  <a:close/>
                </a:path>
                <a:path w="756285" h="346075">
                  <a:moveTo>
                    <a:pt x="444500" y="28790"/>
                  </a:moveTo>
                  <a:lnTo>
                    <a:pt x="444106" y="28397"/>
                  </a:lnTo>
                  <a:lnTo>
                    <a:pt x="14516" y="28397"/>
                  </a:lnTo>
                  <a:lnTo>
                    <a:pt x="13157" y="28308"/>
                  </a:lnTo>
                  <a:lnTo>
                    <a:pt x="12649" y="28397"/>
                  </a:lnTo>
                  <a:lnTo>
                    <a:pt x="12649" y="30137"/>
                  </a:lnTo>
                  <a:lnTo>
                    <a:pt x="12750" y="60388"/>
                  </a:lnTo>
                  <a:lnTo>
                    <a:pt x="0" y="60388"/>
                  </a:lnTo>
                  <a:lnTo>
                    <a:pt x="0" y="62141"/>
                  </a:lnTo>
                  <a:lnTo>
                    <a:pt x="14122" y="62141"/>
                  </a:lnTo>
                  <a:lnTo>
                    <a:pt x="14516" y="61760"/>
                  </a:lnTo>
                  <a:lnTo>
                    <a:pt x="14516" y="30137"/>
                  </a:lnTo>
                  <a:lnTo>
                    <a:pt x="444360" y="30137"/>
                  </a:lnTo>
                  <a:lnTo>
                    <a:pt x="444500" y="29273"/>
                  </a:lnTo>
                  <a:lnTo>
                    <a:pt x="444500" y="28790"/>
                  </a:lnTo>
                  <a:close/>
                </a:path>
                <a:path w="756285" h="346075">
                  <a:moveTo>
                    <a:pt x="444703" y="321221"/>
                  </a:moveTo>
                  <a:lnTo>
                    <a:pt x="12763" y="321221"/>
                  </a:lnTo>
                  <a:lnTo>
                    <a:pt x="12649" y="322465"/>
                  </a:lnTo>
                  <a:lnTo>
                    <a:pt x="12801" y="322605"/>
                  </a:lnTo>
                  <a:lnTo>
                    <a:pt x="12801" y="345452"/>
                  </a:lnTo>
                  <a:lnTo>
                    <a:pt x="14389" y="345452"/>
                  </a:lnTo>
                  <a:lnTo>
                    <a:pt x="14389" y="322821"/>
                  </a:lnTo>
                  <a:lnTo>
                    <a:pt x="444703" y="322821"/>
                  </a:lnTo>
                  <a:lnTo>
                    <a:pt x="444703" y="321221"/>
                  </a:lnTo>
                  <a:close/>
                </a:path>
                <a:path w="756285" h="346075">
                  <a:moveTo>
                    <a:pt x="448221" y="406"/>
                  </a:moveTo>
                  <a:lnTo>
                    <a:pt x="447827" y="0"/>
                  </a:lnTo>
                  <a:lnTo>
                    <a:pt x="446481" y="0"/>
                  </a:lnTo>
                  <a:lnTo>
                    <a:pt x="446481" y="58915"/>
                  </a:lnTo>
                  <a:lnTo>
                    <a:pt x="448221" y="58915"/>
                  </a:lnTo>
                  <a:lnTo>
                    <a:pt x="448221" y="406"/>
                  </a:lnTo>
                  <a:close/>
                </a:path>
                <a:path w="756285" h="346075">
                  <a:moveTo>
                    <a:pt x="457212" y="267246"/>
                  </a:moveTo>
                  <a:lnTo>
                    <a:pt x="265137" y="267246"/>
                  </a:lnTo>
                  <a:lnTo>
                    <a:pt x="265023" y="268490"/>
                  </a:lnTo>
                  <a:lnTo>
                    <a:pt x="265404" y="268833"/>
                  </a:lnTo>
                  <a:lnTo>
                    <a:pt x="457212" y="268833"/>
                  </a:lnTo>
                  <a:lnTo>
                    <a:pt x="457212" y="267246"/>
                  </a:lnTo>
                  <a:close/>
                </a:path>
                <a:path w="756285" h="346075">
                  <a:moveTo>
                    <a:pt x="457263" y="60452"/>
                  </a:moveTo>
                  <a:lnTo>
                    <a:pt x="445427" y="60452"/>
                  </a:lnTo>
                  <a:lnTo>
                    <a:pt x="445262" y="61341"/>
                  </a:lnTo>
                  <a:lnTo>
                    <a:pt x="445262" y="61810"/>
                  </a:lnTo>
                  <a:lnTo>
                    <a:pt x="445643" y="62217"/>
                  </a:lnTo>
                  <a:lnTo>
                    <a:pt x="457263" y="62217"/>
                  </a:lnTo>
                  <a:lnTo>
                    <a:pt x="457263" y="60452"/>
                  </a:lnTo>
                  <a:close/>
                </a:path>
                <a:path w="756285" h="346075">
                  <a:moveTo>
                    <a:pt x="457708" y="287286"/>
                  </a:moveTo>
                  <a:lnTo>
                    <a:pt x="447294" y="287286"/>
                  </a:lnTo>
                  <a:lnTo>
                    <a:pt x="446798" y="287286"/>
                  </a:lnTo>
                  <a:lnTo>
                    <a:pt x="446405" y="287693"/>
                  </a:lnTo>
                  <a:lnTo>
                    <a:pt x="446405" y="345973"/>
                  </a:lnTo>
                  <a:lnTo>
                    <a:pt x="447776" y="345973"/>
                  </a:lnTo>
                  <a:lnTo>
                    <a:pt x="448183" y="345567"/>
                  </a:lnTo>
                  <a:lnTo>
                    <a:pt x="448183" y="289052"/>
                  </a:lnTo>
                  <a:lnTo>
                    <a:pt x="457708" y="289052"/>
                  </a:lnTo>
                  <a:lnTo>
                    <a:pt x="457708" y="287286"/>
                  </a:lnTo>
                  <a:close/>
                </a:path>
                <a:path w="756285" h="346075">
                  <a:moveTo>
                    <a:pt x="457708" y="83667"/>
                  </a:moveTo>
                  <a:lnTo>
                    <a:pt x="266547" y="83667"/>
                  </a:lnTo>
                  <a:lnTo>
                    <a:pt x="266547" y="84937"/>
                  </a:lnTo>
                  <a:lnTo>
                    <a:pt x="266547" y="264007"/>
                  </a:lnTo>
                  <a:lnTo>
                    <a:pt x="268300" y="264007"/>
                  </a:lnTo>
                  <a:lnTo>
                    <a:pt x="268300" y="84937"/>
                  </a:lnTo>
                  <a:lnTo>
                    <a:pt x="457708" y="84937"/>
                  </a:lnTo>
                  <a:lnTo>
                    <a:pt x="457708" y="83667"/>
                  </a:lnTo>
                  <a:close/>
                </a:path>
                <a:path w="756285" h="346075">
                  <a:moveTo>
                    <a:pt x="469265" y="287578"/>
                  </a:moveTo>
                  <a:lnTo>
                    <a:pt x="459295" y="287578"/>
                  </a:lnTo>
                  <a:lnTo>
                    <a:pt x="459206" y="288086"/>
                  </a:lnTo>
                  <a:lnTo>
                    <a:pt x="459181" y="288366"/>
                  </a:lnTo>
                  <a:lnTo>
                    <a:pt x="459181" y="288810"/>
                  </a:lnTo>
                  <a:lnTo>
                    <a:pt x="459549" y="289179"/>
                  </a:lnTo>
                  <a:lnTo>
                    <a:pt x="469265" y="289179"/>
                  </a:lnTo>
                  <a:lnTo>
                    <a:pt x="469265" y="287578"/>
                  </a:lnTo>
                  <a:close/>
                </a:path>
                <a:path w="756285" h="346075">
                  <a:moveTo>
                    <a:pt x="472909" y="287235"/>
                  </a:moveTo>
                  <a:lnTo>
                    <a:pt x="472554" y="286842"/>
                  </a:lnTo>
                  <a:lnTo>
                    <a:pt x="471322" y="286969"/>
                  </a:lnTo>
                  <a:lnTo>
                    <a:pt x="471322" y="319112"/>
                  </a:lnTo>
                  <a:lnTo>
                    <a:pt x="472909" y="319112"/>
                  </a:lnTo>
                  <a:lnTo>
                    <a:pt x="472909" y="287235"/>
                  </a:lnTo>
                  <a:close/>
                </a:path>
                <a:path w="756285" h="346075">
                  <a:moveTo>
                    <a:pt x="473671" y="1384"/>
                  </a:moveTo>
                  <a:lnTo>
                    <a:pt x="473278" y="977"/>
                  </a:lnTo>
                  <a:lnTo>
                    <a:pt x="471944" y="977"/>
                  </a:lnTo>
                  <a:lnTo>
                    <a:pt x="471944" y="26225"/>
                  </a:lnTo>
                  <a:lnTo>
                    <a:pt x="473671" y="26225"/>
                  </a:lnTo>
                  <a:lnTo>
                    <a:pt x="473671" y="1384"/>
                  </a:lnTo>
                  <a:close/>
                </a:path>
                <a:path w="756285" h="346075">
                  <a:moveTo>
                    <a:pt x="741235" y="320941"/>
                  </a:moveTo>
                  <a:lnTo>
                    <a:pt x="471881" y="320941"/>
                  </a:lnTo>
                  <a:lnTo>
                    <a:pt x="471741" y="322160"/>
                  </a:lnTo>
                  <a:lnTo>
                    <a:pt x="471893" y="322313"/>
                  </a:lnTo>
                  <a:lnTo>
                    <a:pt x="471893" y="345160"/>
                  </a:lnTo>
                  <a:lnTo>
                    <a:pt x="473494" y="345160"/>
                  </a:lnTo>
                  <a:lnTo>
                    <a:pt x="473494" y="322529"/>
                  </a:lnTo>
                  <a:lnTo>
                    <a:pt x="741235" y="322529"/>
                  </a:lnTo>
                  <a:lnTo>
                    <a:pt x="741235" y="320941"/>
                  </a:lnTo>
                  <a:close/>
                </a:path>
                <a:path w="756285" h="346075">
                  <a:moveTo>
                    <a:pt x="741705" y="28397"/>
                  </a:moveTo>
                  <a:lnTo>
                    <a:pt x="471995" y="28397"/>
                  </a:lnTo>
                  <a:lnTo>
                    <a:pt x="471589" y="28790"/>
                  </a:lnTo>
                  <a:lnTo>
                    <a:pt x="471589" y="29273"/>
                  </a:lnTo>
                  <a:lnTo>
                    <a:pt x="471741" y="30137"/>
                  </a:lnTo>
                  <a:lnTo>
                    <a:pt x="471855" y="60680"/>
                  </a:lnTo>
                  <a:lnTo>
                    <a:pt x="459079" y="60680"/>
                  </a:lnTo>
                  <a:lnTo>
                    <a:pt x="459079" y="62433"/>
                  </a:lnTo>
                  <a:lnTo>
                    <a:pt x="473227" y="62433"/>
                  </a:lnTo>
                  <a:lnTo>
                    <a:pt x="473608" y="62039"/>
                  </a:lnTo>
                  <a:lnTo>
                    <a:pt x="473608" y="30137"/>
                  </a:lnTo>
                  <a:lnTo>
                    <a:pt x="741705" y="30137"/>
                  </a:lnTo>
                  <a:lnTo>
                    <a:pt x="741705" y="28397"/>
                  </a:lnTo>
                  <a:close/>
                </a:path>
                <a:path w="756285" h="346075">
                  <a:moveTo>
                    <a:pt x="753973" y="267246"/>
                  </a:moveTo>
                  <a:lnTo>
                    <a:pt x="624179" y="267246"/>
                  </a:lnTo>
                  <a:lnTo>
                    <a:pt x="624039" y="268490"/>
                  </a:lnTo>
                  <a:lnTo>
                    <a:pt x="624433" y="268833"/>
                  </a:lnTo>
                  <a:lnTo>
                    <a:pt x="753973" y="268833"/>
                  </a:lnTo>
                  <a:lnTo>
                    <a:pt x="753973" y="267246"/>
                  </a:lnTo>
                  <a:close/>
                </a:path>
                <a:path w="756285" h="346075">
                  <a:moveTo>
                    <a:pt x="754253" y="287286"/>
                  </a:moveTo>
                  <a:lnTo>
                    <a:pt x="745159" y="287286"/>
                  </a:lnTo>
                  <a:lnTo>
                    <a:pt x="744689" y="287286"/>
                  </a:lnTo>
                  <a:lnTo>
                    <a:pt x="744296" y="287693"/>
                  </a:lnTo>
                  <a:lnTo>
                    <a:pt x="744296" y="345973"/>
                  </a:lnTo>
                  <a:lnTo>
                    <a:pt x="745642" y="345973"/>
                  </a:lnTo>
                  <a:lnTo>
                    <a:pt x="746048" y="345567"/>
                  </a:lnTo>
                  <a:lnTo>
                    <a:pt x="746048" y="289052"/>
                  </a:lnTo>
                  <a:lnTo>
                    <a:pt x="754253" y="289052"/>
                  </a:lnTo>
                  <a:lnTo>
                    <a:pt x="754253" y="287286"/>
                  </a:lnTo>
                  <a:close/>
                </a:path>
                <a:path w="756285" h="346075">
                  <a:moveTo>
                    <a:pt x="754456" y="83667"/>
                  </a:moveTo>
                  <a:lnTo>
                    <a:pt x="625576" y="83667"/>
                  </a:lnTo>
                  <a:lnTo>
                    <a:pt x="625576" y="84937"/>
                  </a:lnTo>
                  <a:lnTo>
                    <a:pt x="625576" y="264007"/>
                  </a:lnTo>
                  <a:lnTo>
                    <a:pt x="627329" y="264007"/>
                  </a:lnTo>
                  <a:lnTo>
                    <a:pt x="627329" y="84937"/>
                  </a:lnTo>
                  <a:lnTo>
                    <a:pt x="754456" y="84937"/>
                  </a:lnTo>
                  <a:lnTo>
                    <a:pt x="754456" y="83667"/>
                  </a:lnTo>
                  <a:close/>
                </a:path>
                <a:path w="756285" h="346075">
                  <a:moveTo>
                    <a:pt x="755713" y="57175"/>
                  </a:moveTo>
                  <a:lnTo>
                    <a:pt x="745401" y="57175"/>
                  </a:lnTo>
                  <a:lnTo>
                    <a:pt x="745401" y="1498"/>
                  </a:lnTo>
                  <a:lnTo>
                    <a:pt x="745020" y="1092"/>
                  </a:lnTo>
                  <a:lnTo>
                    <a:pt x="743648" y="1092"/>
                  </a:lnTo>
                  <a:lnTo>
                    <a:pt x="743648" y="58534"/>
                  </a:lnTo>
                  <a:lnTo>
                    <a:pt x="744042" y="58915"/>
                  </a:lnTo>
                  <a:lnTo>
                    <a:pt x="755713" y="58915"/>
                  </a:lnTo>
                  <a:lnTo>
                    <a:pt x="755713" y="57175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0" name="object 530"/>
          <p:cNvGrpSpPr/>
          <p:nvPr/>
        </p:nvGrpSpPr>
        <p:grpSpPr>
          <a:xfrm>
            <a:off x="10208171" y="1253745"/>
            <a:ext cx="988060" cy="591185"/>
            <a:chOff x="5153571" y="1253744"/>
            <a:chExt cx="988060" cy="591185"/>
          </a:xfrm>
        </p:grpSpPr>
        <p:sp>
          <p:nvSpPr>
            <p:cNvPr id="531" name="object 531"/>
            <p:cNvSpPr/>
            <p:nvPr/>
          </p:nvSpPr>
          <p:spPr>
            <a:xfrm>
              <a:off x="5157203" y="1253744"/>
              <a:ext cx="984250" cy="589280"/>
            </a:xfrm>
            <a:custGeom>
              <a:avLst/>
              <a:gdLst/>
              <a:ahLst/>
              <a:cxnLst/>
              <a:rect l="l" t="t" r="r" b="b"/>
              <a:pathLst>
                <a:path w="984250" h="589280">
                  <a:moveTo>
                    <a:pt x="105803" y="12"/>
                  </a:moveTo>
                  <a:lnTo>
                    <a:pt x="36992" y="32554"/>
                  </a:lnTo>
                  <a:lnTo>
                    <a:pt x="7738" y="70362"/>
                  </a:lnTo>
                  <a:lnTo>
                    <a:pt x="0" y="584847"/>
                  </a:lnTo>
                  <a:lnTo>
                    <a:pt x="40748" y="588803"/>
                  </a:lnTo>
                  <a:lnTo>
                    <a:pt x="67195" y="587729"/>
                  </a:lnTo>
                  <a:lnTo>
                    <a:pt x="90918" y="579470"/>
                  </a:lnTo>
                  <a:lnTo>
                    <a:pt x="123494" y="561873"/>
                  </a:lnTo>
                  <a:lnTo>
                    <a:pt x="970890" y="561873"/>
                  </a:lnTo>
                  <a:lnTo>
                    <a:pt x="973099" y="553551"/>
                  </a:lnTo>
                  <a:lnTo>
                    <a:pt x="977747" y="528694"/>
                  </a:lnTo>
                  <a:lnTo>
                    <a:pt x="982004" y="503895"/>
                  </a:lnTo>
                  <a:lnTo>
                    <a:pt x="983869" y="492632"/>
                  </a:lnTo>
                  <a:lnTo>
                    <a:pt x="982024" y="9093"/>
                  </a:lnTo>
                  <a:lnTo>
                    <a:pt x="756869" y="9093"/>
                  </a:lnTo>
                  <a:lnTo>
                    <a:pt x="756194" y="6540"/>
                  </a:lnTo>
                  <a:lnTo>
                    <a:pt x="523608" y="6540"/>
                  </a:lnTo>
                  <a:lnTo>
                    <a:pt x="452704" y="6362"/>
                  </a:lnTo>
                  <a:lnTo>
                    <a:pt x="452612" y="6032"/>
                  </a:lnTo>
                  <a:lnTo>
                    <a:pt x="177393" y="6032"/>
                  </a:lnTo>
                  <a:lnTo>
                    <a:pt x="108635" y="5867"/>
                  </a:lnTo>
                  <a:lnTo>
                    <a:pt x="105803" y="12"/>
                  </a:lnTo>
                  <a:close/>
                </a:path>
                <a:path w="984250" h="589280">
                  <a:moveTo>
                    <a:pt x="970890" y="561873"/>
                  </a:moveTo>
                  <a:lnTo>
                    <a:pt x="280136" y="561873"/>
                  </a:lnTo>
                  <a:lnTo>
                    <a:pt x="736434" y="564133"/>
                  </a:lnTo>
                  <a:lnTo>
                    <a:pt x="736434" y="587971"/>
                  </a:lnTo>
                  <a:lnTo>
                    <a:pt x="774687" y="588210"/>
                  </a:lnTo>
                  <a:lnTo>
                    <a:pt x="799852" y="585689"/>
                  </a:lnTo>
                  <a:lnTo>
                    <a:pt x="823102" y="578067"/>
                  </a:lnTo>
                  <a:lnTo>
                    <a:pt x="855611" y="563003"/>
                  </a:lnTo>
                  <a:lnTo>
                    <a:pt x="970590" y="563003"/>
                  </a:lnTo>
                  <a:lnTo>
                    <a:pt x="970890" y="561873"/>
                  </a:lnTo>
                  <a:close/>
                </a:path>
                <a:path w="984250" h="589280">
                  <a:moveTo>
                    <a:pt x="280136" y="561873"/>
                  </a:moveTo>
                  <a:lnTo>
                    <a:pt x="123494" y="561873"/>
                  </a:lnTo>
                  <a:lnTo>
                    <a:pt x="156489" y="564133"/>
                  </a:lnTo>
                  <a:lnTo>
                    <a:pt x="159067" y="586193"/>
                  </a:lnTo>
                  <a:lnTo>
                    <a:pt x="208622" y="584906"/>
                  </a:lnTo>
                  <a:lnTo>
                    <a:pt x="237751" y="581944"/>
                  </a:lnTo>
                  <a:lnTo>
                    <a:pt x="257806" y="575026"/>
                  </a:lnTo>
                  <a:lnTo>
                    <a:pt x="280136" y="561873"/>
                  </a:lnTo>
                  <a:close/>
                </a:path>
                <a:path w="984250" h="589280">
                  <a:moveTo>
                    <a:pt x="970590" y="563003"/>
                  </a:moveTo>
                  <a:lnTo>
                    <a:pt x="855611" y="563003"/>
                  </a:lnTo>
                  <a:lnTo>
                    <a:pt x="970064" y="564984"/>
                  </a:lnTo>
                  <a:lnTo>
                    <a:pt x="970590" y="563003"/>
                  </a:lnTo>
                  <a:close/>
                </a:path>
                <a:path w="984250" h="589280">
                  <a:moveTo>
                    <a:pt x="835761" y="0"/>
                  </a:moveTo>
                  <a:lnTo>
                    <a:pt x="766165" y="2095"/>
                  </a:lnTo>
                  <a:lnTo>
                    <a:pt x="759129" y="6807"/>
                  </a:lnTo>
                  <a:lnTo>
                    <a:pt x="757765" y="8166"/>
                  </a:lnTo>
                  <a:lnTo>
                    <a:pt x="756869" y="9093"/>
                  </a:lnTo>
                  <a:lnTo>
                    <a:pt x="982024" y="9093"/>
                  </a:lnTo>
                  <a:lnTo>
                    <a:pt x="982020" y="8166"/>
                  </a:lnTo>
                  <a:lnTo>
                    <a:pt x="909904" y="8166"/>
                  </a:lnTo>
                  <a:lnTo>
                    <a:pt x="835761" y="8077"/>
                  </a:lnTo>
                  <a:lnTo>
                    <a:pt x="835761" y="0"/>
                  </a:lnTo>
                  <a:close/>
                </a:path>
                <a:path w="984250" h="589280">
                  <a:moveTo>
                    <a:pt x="982002" y="3289"/>
                  </a:moveTo>
                  <a:lnTo>
                    <a:pt x="909904" y="3543"/>
                  </a:lnTo>
                  <a:lnTo>
                    <a:pt x="909904" y="8166"/>
                  </a:lnTo>
                  <a:lnTo>
                    <a:pt x="982020" y="8166"/>
                  </a:lnTo>
                  <a:lnTo>
                    <a:pt x="982002" y="3289"/>
                  </a:lnTo>
                  <a:close/>
                </a:path>
                <a:path w="984250" h="589280">
                  <a:moveTo>
                    <a:pt x="527113" y="1320"/>
                  </a:moveTo>
                  <a:lnTo>
                    <a:pt x="523608" y="6540"/>
                  </a:lnTo>
                  <a:lnTo>
                    <a:pt x="756194" y="6540"/>
                  </a:lnTo>
                  <a:lnTo>
                    <a:pt x="754837" y="1409"/>
                  </a:lnTo>
                  <a:lnTo>
                    <a:pt x="527113" y="1320"/>
                  </a:lnTo>
                  <a:close/>
                </a:path>
                <a:path w="984250" h="589280">
                  <a:moveTo>
                    <a:pt x="216687" y="190"/>
                  </a:moveTo>
                  <a:lnTo>
                    <a:pt x="183629" y="431"/>
                  </a:lnTo>
                  <a:lnTo>
                    <a:pt x="177393" y="6032"/>
                  </a:lnTo>
                  <a:lnTo>
                    <a:pt x="452612" y="6032"/>
                  </a:lnTo>
                  <a:lnTo>
                    <a:pt x="451802" y="3124"/>
                  </a:lnTo>
                  <a:lnTo>
                    <a:pt x="218744" y="3124"/>
                  </a:lnTo>
                  <a:lnTo>
                    <a:pt x="216687" y="190"/>
                  </a:lnTo>
                  <a:close/>
                </a:path>
                <a:path w="984250" h="589280">
                  <a:moveTo>
                    <a:pt x="222516" y="380"/>
                  </a:moveTo>
                  <a:lnTo>
                    <a:pt x="218744" y="3124"/>
                  </a:lnTo>
                  <a:lnTo>
                    <a:pt x="451802" y="3124"/>
                  </a:lnTo>
                  <a:lnTo>
                    <a:pt x="451180" y="888"/>
                  </a:lnTo>
                  <a:lnTo>
                    <a:pt x="222516" y="380"/>
                  </a:lnTo>
                  <a:close/>
                </a:path>
              </a:pathLst>
            </a:custGeom>
            <a:solidFill>
              <a:srgbClr val="989A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5158117" y="1253756"/>
              <a:ext cx="982344" cy="96520"/>
            </a:xfrm>
            <a:custGeom>
              <a:avLst/>
              <a:gdLst/>
              <a:ahLst/>
              <a:cxnLst/>
              <a:rect l="l" t="t" r="r" b="b"/>
              <a:pathLst>
                <a:path w="982345" h="96519">
                  <a:moveTo>
                    <a:pt x="104889" y="0"/>
                  </a:moveTo>
                  <a:lnTo>
                    <a:pt x="36570" y="30527"/>
                  </a:lnTo>
                  <a:lnTo>
                    <a:pt x="7497" y="69433"/>
                  </a:lnTo>
                  <a:lnTo>
                    <a:pt x="0" y="96469"/>
                  </a:lnTo>
                  <a:lnTo>
                    <a:pt x="31762" y="96469"/>
                  </a:lnTo>
                  <a:lnTo>
                    <a:pt x="67507" y="81398"/>
                  </a:lnTo>
                  <a:lnTo>
                    <a:pt x="92076" y="73774"/>
                  </a:lnTo>
                  <a:lnTo>
                    <a:pt x="116857" y="71255"/>
                  </a:lnTo>
                  <a:lnTo>
                    <a:pt x="153238" y="71500"/>
                  </a:lnTo>
                  <a:lnTo>
                    <a:pt x="156641" y="83997"/>
                  </a:lnTo>
                  <a:lnTo>
                    <a:pt x="160045" y="94208"/>
                  </a:lnTo>
                  <a:lnTo>
                    <a:pt x="609523" y="95338"/>
                  </a:lnTo>
                  <a:lnTo>
                    <a:pt x="733221" y="87401"/>
                  </a:lnTo>
                  <a:lnTo>
                    <a:pt x="734377" y="93078"/>
                  </a:lnTo>
                  <a:lnTo>
                    <a:pt x="850150" y="95338"/>
                  </a:lnTo>
                  <a:lnTo>
                    <a:pt x="967079" y="81724"/>
                  </a:lnTo>
                  <a:lnTo>
                    <a:pt x="981811" y="5689"/>
                  </a:lnTo>
                  <a:lnTo>
                    <a:pt x="908989" y="3530"/>
                  </a:lnTo>
                  <a:lnTo>
                    <a:pt x="908989" y="8153"/>
                  </a:lnTo>
                  <a:lnTo>
                    <a:pt x="834847" y="8064"/>
                  </a:lnTo>
                  <a:lnTo>
                    <a:pt x="835380" y="3403"/>
                  </a:lnTo>
                  <a:lnTo>
                    <a:pt x="765251" y="2082"/>
                  </a:lnTo>
                  <a:lnTo>
                    <a:pt x="758037" y="10820"/>
                  </a:lnTo>
                  <a:lnTo>
                    <a:pt x="753922" y="1396"/>
                  </a:lnTo>
                  <a:lnTo>
                    <a:pt x="526199" y="1308"/>
                  </a:lnTo>
                  <a:lnTo>
                    <a:pt x="522693" y="6527"/>
                  </a:lnTo>
                  <a:lnTo>
                    <a:pt x="451789" y="6349"/>
                  </a:lnTo>
                  <a:lnTo>
                    <a:pt x="450265" y="876"/>
                  </a:lnTo>
                  <a:lnTo>
                    <a:pt x="221602" y="368"/>
                  </a:lnTo>
                  <a:lnTo>
                    <a:pt x="217830" y="3111"/>
                  </a:lnTo>
                  <a:lnTo>
                    <a:pt x="215772" y="177"/>
                  </a:lnTo>
                  <a:lnTo>
                    <a:pt x="182714" y="419"/>
                  </a:lnTo>
                  <a:lnTo>
                    <a:pt x="176479" y="6019"/>
                  </a:lnTo>
                  <a:lnTo>
                    <a:pt x="104419" y="5689"/>
                  </a:lnTo>
                  <a:lnTo>
                    <a:pt x="104889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6125197" y="1259446"/>
              <a:ext cx="15875" cy="555625"/>
            </a:xfrm>
            <a:custGeom>
              <a:avLst/>
              <a:gdLst/>
              <a:ahLst/>
              <a:cxnLst/>
              <a:rect l="l" t="t" r="r" b="b"/>
              <a:pathLst>
                <a:path w="15875" h="555625">
                  <a:moveTo>
                    <a:pt x="14732" y="0"/>
                  </a:moveTo>
                  <a:lnTo>
                    <a:pt x="0" y="76034"/>
                  </a:lnTo>
                  <a:lnTo>
                    <a:pt x="1104" y="555028"/>
                  </a:lnTo>
                  <a:lnTo>
                    <a:pt x="15875" y="486930"/>
                  </a:lnTo>
                  <a:lnTo>
                    <a:pt x="14732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5196992" y="1262836"/>
              <a:ext cx="623570" cy="57785"/>
            </a:xfrm>
            <a:custGeom>
              <a:avLst/>
              <a:gdLst/>
              <a:ahLst/>
              <a:cxnLst/>
              <a:rect l="l" t="t" r="r" b="b"/>
              <a:pathLst>
                <a:path w="623570" h="57784">
                  <a:moveTo>
                    <a:pt x="28930" y="46253"/>
                  </a:moveTo>
                  <a:lnTo>
                    <a:pt x="4254" y="47091"/>
                  </a:lnTo>
                  <a:lnTo>
                    <a:pt x="0" y="56476"/>
                  </a:lnTo>
                  <a:lnTo>
                    <a:pt x="22123" y="57327"/>
                  </a:lnTo>
                  <a:lnTo>
                    <a:pt x="28930" y="46253"/>
                  </a:lnTo>
                  <a:close/>
                </a:path>
                <a:path w="623570" h="57784">
                  <a:moveTo>
                    <a:pt x="42557" y="28371"/>
                  </a:moveTo>
                  <a:lnTo>
                    <a:pt x="17868" y="28371"/>
                  </a:lnTo>
                  <a:lnTo>
                    <a:pt x="11912" y="36893"/>
                  </a:lnTo>
                  <a:lnTo>
                    <a:pt x="35750" y="37744"/>
                  </a:lnTo>
                  <a:lnTo>
                    <a:pt x="42557" y="28371"/>
                  </a:lnTo>
                  <a:close/>
                </a:path>
                <a:path w="623570" h="57784">
                  <a:moveTo>
                    <a:pt x="53619" y="13906"/>
                  </a:moveTo>
                  <a:lnTo>
                    <a:pt x="37452" y="13906"/>
                  </a:lnTo>
                  <a:lnTo>
                    <a:pt x="38303" y="11353"/>
                  </a:lnTo>
                  <a:lnTo>
                    <a:pt x="34036" y="10490"/>
                  </a:lnTo>
                  <a:lnTo>
                    <a:pt x="30632" y="15608"/>
                  </a:lnTo>
                  <a:lnTo>
                    <a:pt x="53619" y="16459"/>
                  </a:lnTo>
                  <a:lnTo>
                    <a:pt x="53619" y="13906"/>
                  </a:lnTo>
                  <a:close/>
                </a:path>
                <a:path w="623570" h="57784">
                  <a:moveTo>
                    <a:pt x="67805" y="0"/>
                  </a:moveTo>
                  <a:lnTo>
                    <a:pt x="47371" y="0"/>
                  </a:lnTo>
                  <a:lnTo>
                    <a:pt x="40563" y="5664"/>
                  </a:lnTo>
                  <a:lnTo>
                    <a:pt x="60985" y="6807"/>
                  </a:lnTo>
                  <a:lnTo>
                    <a:pt x="67805" y="0"/>
                  </a:lnTo>
                  <a:close/>
                </a:path>
                <a:path w="623570" h="57784">
                  <a:moveTo>
                    <a:pt x="68097" y="46253"/>
                  </a:moveTo>
                  <a:lnTo>
                    <a:pt x="45961" y="45389"/>
                  </a:lnTo>
                  <a:lnTo>
                    <a:pt x="40005" y="53911"/>
                  </a:lnTo>
                  <a:lnTo>
                    <a:pt x="64681" y="56476"/>
                  </a:lnTo>
                  <a:lnTo>
                    <a:pt x="68097" y="46253"/>
                  </a:lnTo>
                  <a:close/>
                </a:path>
                <a:path w="623570" h="57784">
                  <a:moveTo>
                    <a:pt x="81711" y="27520"/>
                  </a:moveTo>
                  <a:lnTo>
                    <a:pt x="56172" y="27520"/>
                  </a:lnTo>
                  <a:lnTo>
                    <a:pt x="49352" y="36893"/>
                  </a:lnTo>
                  <a:lnTo>
                    <a:pt x="73190" y="37744"/>
                  </a:lnTo>
                  <a:lnTo>
                    <a:pt x="81711" y="27520"/>
                  </a:lnTo>
                  <a:close/>
                </a:path>
                <a:path w="623570" h="57784">
                  <a:moveTo>
                    <a:pt x="92773" y="13055"/>
                  </a:moveTo>
                  <a:lnTo>
                    <a:pt x="74904" y="13055"/>
                  </a:lnTo>
                  <a:lnTo>
                    <a:pt x="75742" y="8801"/>
                  </a:lnTo>
                  <a:lnTo>
                    <a:pt x="71501" y="10490"/>
                  </a:lnTo>
                  <a:lnTo>
                    <a:pt x="68097" y="15608"/>
                  </a:lnTo>
                  <a:lnTo>
                    <a:pt x="92773" y="15608"/>
                  </a:lnTo>
                  <a:lnTo>
                    <a:pt x="92773" y="13055"/>
                  </a:lnTo>
                  <a:close/>
                </a:path>
                <a:path w="623570" h="57784">
                  <a:moveTo>
                    <a:pt x="105549" y="1130"/>
                  </a:moveTo>
                  <a:lnTo>
                    <a:pt x="81711" y="1130"/>
                  </a:lnTo>
                  <a:lnTo>
                    <a:pt x="75742" y="8801"/>
                  </a:lnTo>
                  <a:lnTo>
                    <a:pt x="98742" y="7937"/>
                  </a:lnTo>
                  <a:lnTo>
                    <a:pt x="105549" y="1130"/>
                  </a:lnTo>
                  <a:close/>
                </a:path>
                <a:path w="623570" h="57784">
                  <a:moveTo>
                    <a:pt x="107251" y="47091"/>
                  </a:moveTo>
                  <a:lnTo>
                    <a:pt x="82575" y="44551"/>
                  </a:lnTo>
                  <a:lnTo>
                    <a:pt x="77457" y="53911"/>
                  </a:lnTo>
                  <a:lnTo>
                    <a:pt x="101295" y="55613"/>
                  </a:lnTo>
                  <a:lnTo>
                    <a:pt x="107251" y="47091"/>
                  </a:lnTo>
                  <a:close/>
                </a:path>
                <a:path w="623570" h="57784">
                  <a:moveTo>
                    <a:pt x="118313" y="27520"/>
                  </a:moveTo>
                  <a:lnTo>
                    <a:pt x="96189" y="27520"/>
                  </a:lnTo>
                  <a:lnTo>
                    <a:pt x="88519" y="35191"/>
                  </a:lnTo>
                  <a:lnTo>
                    <a:pt x="110667" y="35191"/>
                  </a:lnTo>
                  <a:lnTo>
                    <a:pt x="118313" y="27520"/>
                  </a:lnTo>
                  <a:close/>
                </a:path>
                <a:path w="623570" h="57784">
                  <a:moveTo>
                    <a:pt x="131940" y="14757"/>
                  </a:moveTo>
                  <a:lnTo>
                    <a:pt x="112356" y="13055"/>
                  </a:lnTo>
                  <a:lnTo>
                    <a:pt x="113207" y="9639"/>
                  </a:lnTo>
                  <a:lnTo>
                    <a:pt x="108953" y="9639"/>
                  </a:lnTo>
                  <a:lnTo>
                    <a:pt x="104698" y="16459"/>
                  </a:lnTo>
                  <a:lnTo>
                    <a:pt x="130238" y="17310"/>
                  </a:lnTo>
                  <a:lnTo>
                    <a:pt x="131940" y="14757"/>
                  </a:lnTo>
                  <a:close/>
                </a:path>
                <a:path w="623570" h="57784">
                  <a:moveTo>
                    <a:pt x="142163" y="1130"/>
                  </a:moveTo>
                  <a:lnTo>
                    <a:pt x="120027" y="1130"/>
                  </a:lnTo>
                  <a:lnTo>
                    <a:pt x="113207" y="7086"/>
                  </a:lnTo>
                  <a:lnTo>
                    <a:pt x="136194" y="8801"/>
                  </a:lnTo>
                  <a:lnTo>
                    <a:pt x="142163" y="1130"/>
                  </a:lnTo>
                  <a:close/>
                </a:path>
                <a:path w="623570" h="57784">
                  <a:moveTo>
                    <a:pt x="201739" y="13055"/>
                  </a:moveTo>
                  <a:lnTo>
                    <a:pt x="183870" y="11353"/>
                  </a:lnTo>
                  <a:lnTo>
                    <a:pt x="184734" y="7086"/>
                  </a:lnTo>
                  <a:lnTo>
                    <a:pt x="179603" y="10490"/>
                  </a:lnTo>
                  <a:lnTo>
                    <a:pt x="177050" y="14757"/>
                  </a:lnTo>
                  <a:lnTo>
                    <a:pt x="200050" y="16459"/>
                  </a:lnTo>
                  <a:lnTo>
                    <a:pt x="201739" y="13055"/>
                  </a:lnTo>
                  <a:close/>
                </a:path>
                <a:path w="623570" h="57784">
                  <a:moveTo>
                    <a:pt x="212813" y="1993"/>
                  </a:moveTo>
                  <a:lnTo>
                    <a:pt x="190677" y="279"/>
                  </a:lnTo>
                  <a:lnTo>
                    <a:pt x="184734" y="7086"/>
                  </a:lnTo>
                  <a:lnTo>
                    <a:pt x="206857" y="7937"/>
                  </a:lnTo>
                  <a:lnTo>
                    <a:pt x="212813" y="1993"/>
                  </a:lnTo>
                  <a:close/>
                </a:path>
                <a:path w="623570" h="57784">
                  <a:moveTo>
                    <a:pt x="239204" y="13055"/>
                  </a:moveTo>
                  <a:lnTo>
                    <a:pt x="221322" y="11353"/>
                  </a:lnTo>
                  <a:lnTo>
                    <a:pt x="222173" y="7086"/>
                  </a:lnTo>
                  <a:lnTo>
                    <a:pt x="217068" y="10490"/>
                  </a:lnTo>
                  <a:lnTo>
                    <a:pt x="214515" y="14757"/>
                  </a:lnTo>
                  <a:lnTo>
                    <a:pt x="237502" y="16459"/>
                  </a:lnTo>
                  <a:lnTo>
                    <a:pt x="239204" y="13055"/>
                  </a:lnTo>
                  <a:close/>
                </a:path>
                <a:path w="623570" h="57784">
                  <a:moveTo>
                    <a:pt x="250278" y="1993"/>
                  </a:moveTo>
                  <a:lnTo>
                    <a:pt x="228142" y="279"/>
                  </a:lnTo>
                  <a:lnTo>
                    <a:pt x="222173" y="7086"/>
                  </a:lnTo>
                  <a:lnTo>
                    <a:pt x="244309" y="7937"/>
                  </a:lnTo>
                  <a:lnTo>
                    <a:pt x="250278" y="1993"/>
                  </a:lnTo>
                  <a:close/>
                </a:path>
                <a:path w="623570" h="57784">
                  <a:moveTo>
                    <a:pt x="276669" y="13906"/>
                  </a:moveTo>
                  <a:lnTo>
                    <a:pt x="258787" y="12192"/>
                  </a:lnTo>
                  <a:lnTo>
                    <a:pt x="259638" y="7937"/>
                  </a:lnTo>
                  <a:lnTo>
                    <a:pt x="254533" y="11353"/>
                  </a:lnTo>
                  <a:lnTo>
                    <a:pt x="251968" y="15608"/>
                  </a:lnTo>
                  <a:lnTo>
                    <a:pt x="274955" y="17310"/>
                  </a:lnTo>
                  <a:lnTo>
                    <a:pt x="276669" y="13906"/>
                  </a:lnTo>
                  <a:close/>
                </a:path>
                <a:path w="623570" h="57784">
                  <a:moveTo>
                    <a:pt x="287731" y="2832"/>
                  </a:moveTo>
                  <a:lnTo>
                    <a:pt x="265595" y="1130"/>
                  </a:lnTo>
                  <a:lnTo>
                    <a:pt x="259638" y="7937"/>
                  </a:lnTo>
                  <a:lnTo>
                    <a:pt x="281762" y="8801"/>
                  </a:lnTo>
                  <a:lnTo>
                    <a:pt x="287731" y="2832"/>
                  </a:lnTo>
                  <a:close/>
                </a:path>
                <a:path w="623570" h="57784">
                  <a:moveTo>
                    <a:pt x="314121" y="13055"/>
                  </a:moveTo>
                  <a:lnTo>
                    <a:pt x="296240" y="11353"/>
                  </a:lnTo>
                  <a:lnTo>
                    <a:pt x="297091" y="7086"/>
                  </a:lnTo>
                  <a:lnTo>
                    <a:pt x="291985" y="10490"/>
                  </a:lnTo>
                  <a:lnTo>
                    <a:pt x="289433" y="14757"/>
                  </a:lnTo>
                  <a:lnTo>
                    <a:pt x="312420" y="16459"/>
                  </a:lnTo>
                  <a:lnTo>
                    <a:pt x="314121" y="13055"/>
                  </a:lnTo>
                  <a:close/>
                </a:path>
                <a:path w="623570" h="57784">
                  <a:moveTo>
                    <a:pt x="325183" y="1993"/>
                  </a:moveTo>
                  <a:lnTo>
                    <a:pt x="303047" y="279"/>
                  </a:lnTo>
                  <a:lnTo>
                    <a:pt x="297091" y="7086"/>
                  </a:lnTo>
                  <a:lnTo>
                    <a:pt x="319227" y="7937"/>
                  </a:lnTo>
                  <a:lnTo>
                    <a:pt x="325183" y="1993"/>
                  </a:lnTo>
                  <a:close/>
                </a:path>
                <a:path w="623570" h="57784">
                  <a:moveTo>
                    <a:pt x="351574" y="13906"/>
                  </a:moveTo>
                  <a:lnTo>
                    <a:pt x="333705" y="13906"/>
                  </a:lnTo>
                  <a:lnTo>
                    <a:pt x="333705" y="9639"/>
                  </a:lnTo>
                  <a:lnTo>
                    <a:pt x="329438" y="11353"/>
                  </a:lnTo>
                  <a:lnTo>
                    <a:pt x="327736" y="15608"/>
                  </a:lnTo>
                  <a:lnTo>
                    <a:pt x="350723" y="16459"/>
                  </a:lnTo>
                  <a:lnTo>
                    <a:pt x="351574" y="13906"/>
                  </a:lnTo>
                  <a:close/>
                </a:path>
                <a:path w="623570" h="57784">
                  <a:moveTo>
                    <a:pt x="360083" y="1993"/>
                  </a:moveTo>
                  <a:lnTo>
                    <a:pt x="338797" y="1130"/>
                  </a:lnTo>
                  <a:lnTo>
                    <a:pt x="333705" y="7086"/>
                  </a:lnTo>
                  <a:lnTo>
                    <a:pt x="356692" y="7937"/>
                  </a:lnTo>
                  <a:lnTo>
                    <a:pt x="360083" y="1993"/>
                  </a:lnTo>
                  <a:close/>
                </a:path>
                <a:path w="623570" h="57784">
                  <a:moveTo>
                    <a:pt x="389026" y="13055"/>
                  </a:moveTo>
                  <a:lnTo>
                    <a:pt x="366890" y="13055"/>
                  </a:lnTo>
                  <a:lnTo>
                    <a:pt x="366052" y="17310"/>
                  </a:lnTo>
                  <a:lnTo>
                    <a:pt x="389026" y="17310"/>
                  </a:lnTo>
                  <a:lnTo>
                    <a:pt x="389026" y="13055"/>
                  </a:lnTo>
                  <a:close/>
                </a:path>
                <a:path w="623570" h="57784">
                  <a:moveTo>
                    <a:pt x="397548" y="1130"/>
                  </a:moveTo>
                  <a:lnTo>
                    <a:pt x="377113" y="1993"/>
                  </a:lnTo>
                  <a:lnTo>
                    <a:pt x="372008" y="7937"/>
                  </a:lnTo>
                  <a:lnTo>
                    <a:pt x="393280" y="8801"/>
                  </a:lnTo>
                  <a:lnTo>
                    <a:pt x="397548" y="1130"/>
                  </a:lnTo>
                  <a:close/>
                </a:path>
                <a:path w="623570" h="57784">
                  <a:moveTo>
                    <a:pt x="426491" y="13055"/>
                  </a:moveTo>
                  <a:lnTo>
                    <a:pt x="405206" y="13906"/>
                  </a:lnTo>
                  <a:lnTo>
                    <a:pt x="402653" y="16459"/>
                  </a:lnTo>
                  <a:lnTo>
                    <a:pt x="425640" y="16459"/>
                  </a:lnTo>
                  <a:lnTo>
                    <a:pt x="426491" y="13055"/>
                  </a:lnTo>
                  <a:close/>
                </a:path>
                <a:path w="623570" h="57784">
                  <a:moveTo>
                    <a:pt x="435000" y="279"/>
                  </a:moveTo>
                  <a:lnTo>
                    <a:pt x="414566" y="1130"/>
                  </a:lnTo>
                  <a:lnTo>
                    <a:pt x="409460" y="7086"/>
                  </a:lnTo>
                  <a:lnTo>
                    <a:pt x="430745" y="7937"/>
                  </a:lnTo>
                  <a:lnTo>
                    <a:pt x="435000" y="279"/>
                  </a:lnTo>
                  <a:close/>
                </a:path>
                <a:path w="623570" h="57784">
                  <a:moveTo>
                    <a:pt x="464794" y="13055"/>
                  </a:moveTo>
                  <a:lnTo>
                    <a:pt x="443522" y="13906"/>
                  </a:lnTo>
                  <a:lnTo>
                    <a:pt x="440956" y="16459"/>
                  </a:lnTo>
                  <a:lnTo>
                    <a:pt x="463956" y="16459"/>
                  </a:lnTo>
                  <a:lnTo>
                    <a:pt x="464794" y="13055"/>
                  </a:lnTo>
                  <a:close/>
                </a:path>
                <a:path w="623570" h="57784">
                  <a:moveTo>
                    <a:pt x="472465" y="1130"/>
                  </a:moveTo>
                  <a:lnTo>
                    <a:pt x="452018" y="1993"/>
                  </a:lnTo>
                  <a:lnTo>
                    <a:pt x="446925" y="7937"/>
                  </a:lnTo>
                  <a:lnTo>
                    <a:pt x="468210" y="8801"/>
                  </a:lnTo>
                  <a:lnTo>
                    <a:pt x="472465" y="1130"/>
                  </a:lnTo>
                  <a:close/>
                </a:path>
                <a:path w="623570" h="57784">
                  <a:moveTo>
                    <a:pt x="502259" y="12192"/>
                  </a:moveTo>
                  <a:lnTo>
                    <a:pt x="480974" y="13055"/>
                  </a:lnTo>
                  <a:lnTo>
                    <a:pt x="478421" y="15608"/>
                  </a:lnTo>
                  <a:lnTo>
                    <a:pt x="501396" y="15608"/>
                  </a:lnTo>
                  <a:lnTo>
                    <a:pt x="502259" y="12192"/>
                  </a:lnTo>
                  <a:close/>
                </a:path>
                <a:path w="623570" h="57784">
                  <a:moveTo>
                    <a:pt x="509917" y="279"/>
                  </a:moveTo>
                  <a:lnTo>
                    <a:pt x="489496" y="1130"/>
                  </a:lnTo>
                  <a:lnTo>
                    <a:pt x="488873" y="1854"/>
                  </a:lnTo>
                  <a:lnTo>
                    <a:pt x="486930" y="1993"/>
                  </a:lnTo>
                  <a:lnTo>
                    <a:pt x="484378" y="7086"/>
                  </a:lnTo>
                  <a:lnTo>
                    <a:pt x="505663" y="7937"/>
                  </a:lnTo>
                  <a:lnTo>
                    <a:pt x="509917" y="279"/>
                  </a:lnTo>
                  <a:close/>
                </a:path>
                <a:path w="623570" h="57784">
                  <a:moveTo>
                    <a:pt x="538848" y="13055"/>
                  </a:moveTo>
                  <a:lnTo>
                    <a:pt x="517575" y="13906"/>
                  </a:lnTo>
                  <a:lnTo>
                    <a:pt x="515023" y="16459"/>
                  </a:lnTo>
                  <a:lnTo>
                    <a:pt x="538848" y="13055"/>
                  </a:lnTo>
                  <a:close/>
                </a:path>
                <a:path w="623570" h="57784">
                  <a:moveTo>
                    <a:pt x="546531" y="1130"/>
                  </a:moveTo>
                  <a:lnTo>
                    <a:pt x="523532" y="2832"/>
                  </a:lnTo>
                  <a:lnTo>
                    <a:pt x="520979" y="7937"/>
                  </a:lnTo>
                  <a:lnTo>
                    <a:pt x="542264" y="8801"/>
                  </a:lnTo>
                  <a:lnTo>
                    <a:pt x="546531" y="1130"/>
                  </a:lnTo>
                  <a:close/>
                </a:path>
                <a:path w="623570" h="57784">
                  <a:moveTo>
                    <a:pt x="577164" y="13055"/>
                  </a:moveTo>
                  <a:lnTo>
                    <a:pt x="555879" y="13906"/>
                  </a:lnTo>
                  <a:lnTo>
                    <a:pt x="553339" y="16459"/>
                  </a:lnTo>
                  <a:lnTo>
                    <a:pt x="577164" y="13055"/>
                  </a:lnTo>
                  <a:close/>
                </a:path>
                <a:path w="623570" h="57784">
                  <a:moveTo>
                    <a:pt x="584822" y="1130"/>
                  </a:moveTo>
                  <a:lnTo>
                    <a:pt x="561848" y="2832"/>
                  </a:lnTo>
                  <a:lnTo>
                    <a:pt x="559295" y="7937"/>
                  </a:lnTo>
                  <a:lnTo>
                    <a:pt x="580567" y="8801"/>
                  </a:lnTo>
                  <a:lnTo>
                    <a:pt x="584822" y="1130"/>
                  </a:lnTo>
                  <a:close/>
                </a:path>
                <a:path w="623570" h="57784">
                  <a:moveTo>
                    <a:pt x="616331" y="13906"/>
                  </a:moveTo>
                  <a:lnTo>
                    <a:pt x="592493" y="13055"/>
                  </a:lnTo>
                  <a:lnTo>
                    <a:pt x="591654" y="18161"/>
                  </a:lnTo>
                  <a:lnTo>
                    <a:pt x="614629" y="18161"/>
                  </a:lnTo>
                  <a:lnTo>
                    <a:pt x="616331" y="13906"/>
                  </a:lnTo>
                  <a:close/>
                </a:path>
                <a:path w="623570" h="57784">
                  <a:moveTo>
                    <a:pt x="623138" y="1130"/>
                  </a:moveTo>
                  <a:lnTo>
                    <a:pt x="598449" y="1993"/>
                  </a:lnTo>
                  <a:lnTo>
                    <a:pt x="594194" y="9639"/>
                  </a:lnTo>
                  <a:lnTo>
                    <a:pt x="618032" y="9639"/>
                  </a:lnTo>
                  <a:lnTo>
                    <a:pt x="623138" y="1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5" name="object 5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701" y="1255458"/>
              <a:ext cx="251129" cy="79171"/>
            </a:xfrm>
            <a:prstGeom prst="rect">
              <a:avLst/>
            </a:prstGeom>
          </p:spPr>
        </p:pic>
        <p:sp>
          <p:nvSpPr>
            <p:cNvPr id="536" name="object 536"/>
            <p:cNvSpPr/>
            <p:nvPr/>
          </p:nvSpPr>
          <p:spPr>
            <a:xfrm>
              <a:off x="5334038" y="1283550"/>
              <a:ext cx="524510" cy="51435"/>
            </a:xfrm>
            <a:custGeom>
              <a:avLst/>
              <a:gdLst/>
              <a:ahLst/>
              <a:cxnLst/>
              <a:rect l="l" t="t" r="r" b="b"/>
              <a:pathLst>
                <a:path w="524510" h="51434">
                  <a:moveTo>
                    <a:pt x="27241" y="0"/>
                  </a:moveTo>
                  <a:lnTo>
                    <a:pt x="16285" y="16068"/>
                  </a:lnTo>
                  <a:lnTo>
                    <a:pt x="9796" y="26389"/>
                  </a:lnTo>
                  <a:lnTo>
                    <a:pt x="5219" y="35431"/>
                  </a:lnTo>
                  <a:lnTo>
                    <a:pt x="0" y="47663"/>
                  </a:lnTo>
                  <a:lnTo>
                    <a:pt x="462254" y="51079"/>
                  </a:lnTo>
                  <a:lnTo>
                    <a:pt x="512483" y="43408"/>
                  </a:lnTo>
                  <a:lnTo>
                    <a:pt x="516026" y="26510"/>
                  </a:lnTo>
                  <a:lnTo>
                    <a:pt x="518450" y="16710"/>
                  </a:lnTo>
                  <a:lnTo>
                    <a:pt x="520871" y="10258"/>
                  </a:lnTo>
                  <a:lnTo>
                    <a:pt x="524408" y="3403"/>
                  </a:lnTo>
                  <a:lnTo>
                    <a:pt x="272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5363832" y="1289494"/>
              <a:ext cx="488950" cy="3810"/>
            </a:xfrm>
            <a:custGeom>
              <a:avLst/>
              <a:gdLst/>
              <a:ahLst/>
              <a:cxnLst/>
              <a:rect l="l" t="t" r="r" b="b"/>
              <a:pathLst>
                <a:path w="488950" h="3809">
                  <a:moveTo>
                    <a:pt x="488657" y="0"/>
                  </a:moveTo>
                  <a:lnTo>
                    <a:pt x="0" y="0"/>
                  </a:lnTo>
                  <a:lnTo>
                    <a:pt x="0" y="3416"/>
                  </a:lnTo>
                  <a:lnTo>
                    <a:pt x="488657" y="3416"/>
                  </a:lnTo>
                  <a:lnTo>
                    <a:pt x="48865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5351056" y="1311528"/>
              <a:ext cx="492125" cy="11430"/>
            </a:xfrm>
            <a:custGeom>
              <a:avLst/>
              <a:gdLst/>
              <a:ahLst/>
              <a:cxnLst/>
              <a:rect l="l" t="t" r="r" b="b"/>
              <a:pathLst>
                <a:path w="492125" h="11430">
                  <a:moveTo>
                    <a:pt x="418287" y="0"/>
                  </a:moveTo>
                  <a:lnTo>
                    <a:pt x="22186" y="0"/>
                  </a:lnTo>
                  <a:lnTo>
                    <a:pt x="22186" y="1270"/>
                  </a:lnTo>
                  <a:lnTo>
                    <a:pt x="1778" y="1270"/>
                  </a:lnTo>
                  <a:lnTo>
                    <a:pt x="1778" y="635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418287" y="7620"/>
                  </a:lnTo>
                  <a:lnTo>
                    <a:pt x="418287" y="6350"/>
                  </a:lnTo>
                  <a:lnTo>
                    <a:pt x="418287" y="1270"/>
                  </a:lnTo>
                  <a:lnTo>
                    <a:pt x="418287" y="0"/>
                  </a:lnTo>
                  <a:close/>
                </a:path>
                <a:path w="492125" h="11430">
                  <a:moveTo>
                    <a:pt x="492061" y="4648"/>
                  </a:moveTo>
                  <a:lnTo>
                    <a:pt x="424522" y="4648"/>
                  </a:lnTo>
                  <a:lnTo>
                    <a:pt x="424522" y="10909"/>
                  </a:lnTo>
                  <a:lnTo>
                    <a:pt x="492061" y="10909"/>
                  </a:lnTo>
                  <a:lnTo>
                    <a:pt x="492061" y="4648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5351627" y="1253934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40">
                  <a:moveTo>
                    <a:pt x="22263" y="0"/>
                  </a:moveTo>
                  <a:lnTo>
                    <a:pt x="0" y="27635"/>
                  </a:lnTo>
                  <a:lnTo>
                    <a:pt x="28092" y="190"/>
                  </a:lnTo>
                  <a:lnTo>
                    <a:pt x="24320" y="293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94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5157203" y="1323568"/>
              <a:ext cx="729615" cy="516890"/>
            </a:xfrm>
            <a:custGeom>
              <a:avLst/>
              <a:gdLst/>
              <a:ahLst/>
              <a:cxnLst/>
              <a:rect l="l" t="t" r="r" b="b"/>
              <a:pathLst>
                <a:path w="729614" h="516889">
                  <a:moveTo>
                    <a:pt x="154152" y="1689"/>
                  </a:moveTo>
                  <a:lnTo>
                    <a:pt x="99250" y="5905"/>
                  </a:lnTo>
                  <a:lnTo>
                    <a:pt x="68300" y="9906"/>
                  </a:lnTo>
                  <a:lnTo>
                    <a:pt x="49898" y="16052"/>
                  </a:lnTo>
                  <a:lnTo>
                    <a:pt x="32677" y="26657"/>
                  </a:lnTo>
                  <a:lnTo>
                    <a:pt x="914" y="26657"/>
                  </a:lnTo>
                  <a:lnTo>
                    <a:pt x="0" y="515023"/>
                  </a:lnTo>
                  <a:lnTo>
                    <a:pt x="48412" y="516432"/>
                  </a:lnTo>
                  <a:lnTo>
                    <a:pt x="77406" y="514502"/>
                  </a:lnTo>
                  <a:lnTo>
                    <a:pt x="98577" y="507098"/>
                  </a:lnTo>
                  <a:lnTo>
                    <a:pt x="123494" y="492048"/>
                  </a:lnTo>
                  <a:lnTo>
                    <a:pt x="151866" y="490905"/>
                  </a:lnTo>
                  <a:lnTo>
                    <a:pt x="154152" y="1689"/>
                  </a:lnTo>
                  <a:close/>
                </a:path>
                <a:path w="729614" h="516889">
                  <a:moveTo>
                    <a:pt x="729043" y="0"/>
                  </a:moveTo>
                  <a:lnTo>
                    <a:pt x="672934" y="5207"/>
                  </a:lnTo>
                  <a:lnTo>
                    <a:pt x="641997" y="9779"/>
                  </a:lnTo>
                  <a:lnTo>
                    <a:pt x="625208" y="16268"/>
                  </a:lnTo>
                  <a:lnTo>
                    <a:pt x="611568" y="27228"/>
                  </a:lnTo>
                  <a:lnTo>
                    <a:pt x="159816" y="26098"/>
                  </a:lnTo>
                  <a:lnTo>
                    <a:pt x="158673" y="514756"/>
                  </a:lnTo>
                  <a:lnTo>
                    <a:pt x="211010" y="510895"/>
                  </a:lnTo>
                  <a:lnTo>
                    <a:pt x="241122" y="507238"/>
                  </a:lnTo>
                  <a:lnTo>
                    <a:pt x="260362" y="501662"/>
                  </a:lnTo>
                  <a:lnTo>
                    <a:pt x="280136" y="492048"/>
                  </a:lnTo>
                  <a:lnTo>
                    <a:pt x="726770" y="493179"/>
                  </a:lnTo>
                  <a:lnTo>
                    <a:pt x="729043" y="0"/>
                  </a:lnTo>
                  <a:close/>
                </a:path>
              </a:pathLst>
            </a:custGeom>
            <a:solidFill>
              <a:srgbClr val="989A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5153571" y="1506308"/>
              <a:ext cx="972185" cy="21590"/>
            </a:xfrm>
            <a:custGeom>
              <a:avLst/>
              <a:gdLst/>
              <a:ahLst/>
              <a:cxnLst/>
              <a:rect l="l" t="t" r="r" b="b"/>
              <a:pathLst>
                <a:path w="972185" h="21590">
                  <a:moveTo>
                    <a:pt x="972185" y="0"/>
                  </a:moveTo>
                  <a:lnTo>
                    <a:pt x="0" y="0"/>
                  </a:lnTo>
                  <a:lnTo>
                    <a:pt x="0" y="21551"/>
                  </a:lnTo>
                  <a:lnTo>
                    <a:pt x="972185" y="21551"/>
                  </a:lnTo>
                  <a:lnTo>
                    <a:pt x="972185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5153571" y="1640243"/>
              <a:ext cx="972185" cy="21590"/>
            </a:xfrm>
            <a:custGeom>
              <a:avLst/>
              <a:gdLst/>
              <a:ahLst/>
              <a:cxnLst/>
              <a:rect l="l" t="t" r="r" b="b"/>
              <a:pathLst>
                <a:path w="972185" h="21589">
                  <a:moveTo>
                    <a:pt x="972185" y="0"/>
                  </a:moveTo>
                  <a:lnTo>
                    <a:pt x="0" y="0"/>
                  </a:lnTo>
                  <a:lnTo>
                    <a:pt x="0" y="21564"/>
                  </a:lnTo>
                  <a:lnTo>
                    <a:pt x="972185" y="21564"/>
                  </a:lnTo>
                  <a:lnTo>
                    <a:pt x="972185" y="0"/>
                  </a:lnTo>
                  <a:close/>
                </a:path>
              </a:pathLst>
            </a:custGeom>
            <a:solidFill>
              <a:srgbClr val="828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5892495" y="1321615"/>
              <a:ext cx="234950" cy="523240"/>
            </a:xfrm>
            <a:custGeom>
              <a:avLst/>
              <a:gdLst/>
              <a:ahLst/>
              <a:cxnLst/>
              <a:rect l="l" t="t" r="r" b="b"/>
              <a:pathLst>
                <a:path w="234950" h="523239">
                  <a:moveTo>
                    <a:pt x="197430" y="0"/>
                  </a:moveTo>
                  <a:lnTo>
                    <a:pt x="174513" y="651"/>
                  </a:lnTo>
                  <a:lnTo>
                    <a:pt x="149468" y="8760"/>
                  </a:lnTo>
                  <a:lnTo>
                    <a:pt x="111226" y="26349"/>
                  </a:lnTo>
                  <a:lnTo>
                    <a:pt x="0" y="25219"/>
                  </a:lnTo>
                  <a:lnTo>
                    <a:pt x="1143" y="520100"/>
                  </a:lnTo>
                  <a:lnTo>
                    <a:pt x="29815" y="522910"/>
                  </a:lnTo>
                  <a:lnTo>
                    <a:pt x="51787" y="521246"/>
                  </a:lnTo>
                  <a:lnTo>
                    <a:pt x="78231" y="512767"/>
                  </a:lnTo>
                  <a:lnTo>
                    <a:pt x="120319" y="495132"/>
                  </a:lnTo>
                  <a:lnTo>
                    <a:pt x="234772" y="497113"/>
                  </a:lnTo>
                  <a:lnTo>
                    <a:pt x="229285" y="4785"/>
                  </a:lnTo>
                  <a:lnTo>
                    <a:pt x="197430" y="0"/>
                  </a:lnTo>
                  <a:close/>
                </a:path>
              </a:pathLst>
            </a:custGeom>
            <a:solidFill>
              <a:srgbClr val="989A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5154714" y="1506308"/>
              <a:ext cx="970915" cy="8890"/>
            </a:xfrm>
            <a:custGeom>
              <a:avLst/>
              <a:gdLst/>
              <a:ahLst/>
              <a:cxnLst/>
              <a:rect l="l" t="t" r="r" b="b"/>
              <a:pathLst>
                <a:path w="970914" h="8890">
                  <a:moveTo>
                    <a:pt x="970483" y="0"/>
                  </a:moveTo>
                  <a:lnTo>
                    <a:pt x="0" y="0"/>
                  </a:lnTo>
                  <a:lnTo>
                    <a:pt x="0" y="8521"/>
                  </a:lnTo>
                  <a:lnTo>
                    <a:pt x="970483" y="8521"/>
                  </a:lnTo>
                  <a:lnTo>
                    <a:pt x="970483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6112128" y="1482471"/>
              <a:ext cx="4445" cy="30480"/>
            </a:xfrm>
            <a:custGeom>
              <a:avLst/>
              <a:gdLst/>
              <a:ahLst/>
              <a:cxnLst/>
              <a:rect l="l" t="t" r="r" b="b"/>
              <a:pathLst>
                <a:path w="4445" h="30480">
                  <a:moveTo>
                    <a:pt x="3962" y="0"/>
                  </a:moveTo>
                  <a:lnTo>
                    <a:pt x="0" y="0"/>
                  </a:lnTo>
                  <a:lnTo>
                    <a:pt x="0" y="30073"/>
                  </a:lnTo>
                  <a:lnTo>
                    <a:pt x="3962" y="30073"/>
                  </a:lnTo>
                  <a:lnTo>
                    <a:pt x="39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5154714" y="1640243"/>
              <a:ext cx="970915" cy="8890"/>
            </a:xfrm>
            <a:custGeom>
              <a:avLst/>
              <a:gdLst/>
              <a:ahLst/>
              <a:cxnLst/>
              <a:rect l="l" t="t" r="r" b="b"/>
              <a:pathLst>
                <a:path w="970914" h="8889">
                  <a:moveTo>
                    <a:pt x="970483" y="0"/>
                  </a:moveTo>
                  <a:lnTo>
                    <a:pt x="0" y="0"/>
                  </a:lnTo>
                  <a:lnTo>
                    <a:pt x="0" y="8508"/>
                  </a:lnTo>
                  <a:lnTo>
                    <a:pt x="970483" y="8508"/>
                  </a:lnTo>
                  <a:lnTo>
                    <a:pt x="970483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5159819" y="1341157"/>
              <a:ext cx="963294" cy="476884"/>
            </a:xfrm>
            <a:custGeom>
              <a:avLst/>
              <a:gdLst/>
              <a:ahLst/>
              <a:cxnLst/>
              <a:rect l="l" t="t" r="r" b="b"/>
              <a:pathLst>
                <a:path w="963295" h="476885">
                  <a:moveTo>
                    <a:pt x="9639" y="324053"/>
                  </a:moveTo>
                  <a:lnTo>
                    <a:pt x="3949" y="324053"/>
                  </a:lnTo>
                  <a:lnTo>
                    <a:pt x="3949" y="294551"/>
                  </a:lnTo>
                  <a:lnTo>
                    <a:pt x="0" y="294551"/>
                  </a:lnTo>
                  <a:lnTo>
                    <a:pt x="0" y="324624"/>
                  </a:lnTo>
                  <a:lnTo>
                    <a:pt x="3403" y="324624"/>
                  </a:lnTo>
                  <a:lnTo>
                    <a:pt x="3403" y="353568"/>
                  </a:lnTo>
                  <a:lnTo>
                    <a:pt x="9639" y="353568"/>
                  </a:lnTo>
                  <a:lnTo>
                    <a:pt x="9639" y="324053"/>
                  </a:lnTo>
                  <a:close/>
                </a:path>
                <a:path w="963295" h="476885">
                  <a:moveTo>
                    <a:pt x="10210" y="134505"/>
                  </a:moveTo>
                  <a:lnTo>
                    <a:pt x="3949" y="134505"/>
                  </a:lnTo>
                  <a:lnTo>
                    <a:pt x="1130" y="193535"/>
                  </a:lnTo>
                  <a:lnTo>
                    <a:pt x="3403" y="193535"/>
                  </a:lnTo>
                  <a:lnTo>
                    <a:pt x="3403" y="164579"/>
                  </a:lnTo>
                  <a:lnTo>
                    <a:pt x="6807" y="162864"/>
                  </a:lnTo>
                  <a:lnTo>
                    <a:pt x="9639" y="160604"/>
                  </a:lnTo>
                  <a:lnTo>
                    <a:pt x="10210" y="134505"/>
                  </a:lnTo>
                  <a:close/>
                </a:path>
                <a:path w="963295" h="476885">
                  <a:moveTo>
                    <a:pt x="167411" y="326910"/>
                  </a:moveTo>
                  <a:lnTo>
                    <a:pt x="165150" y="326326"/>
                  </a:lnTo>
                  <a:lnTo>
                    <a:pt x="164566" y="294551"/>
                  </a:lnTo>
                  <a:lnTo>
                    <a:pt x="154698" y="294551"/>
                  </a:lnTo>
                  <a:lnTo>
                    <a:pt x="155168" y="193535"/>
                  </a:lnTo>
                  <a:lnTo>
                    <a:pt x="163449" y="193535"/>
                  </a:lnTo>
                  <a:lnTo>
                    <a:pt x="164007" y="161175"/>
                  </a:lnTo>
                  <a:lnTo>
                    <a:pt x="166852" y="160604"/>
                  </a:lnTo>
                  <a:lnTo>
                    <a:pt x="166281" y="134505"/>
                  </a:lnTo>
                  <a:lnTo>
                    <a:pt x="161163" y="133934"/>
                  </a:lnTo>
                  <a:lnTo>
                    <a:pt x="158902" y="188988"/>
                  </a:lnTo>
                  <a:lnTo>
                    <a:pt x="155181" y="188988"/>
                  </a:lnTo>
                  <a:lnTo>
                    <a:pt x="156057" y="0"/>
                  </a:lnTo>
                  <a:lnTo>
                    <a:pt x="152082" y="0"/>
                  </a:lnTo>
                  <a:lnTo>
                    <a:pt x="151396" y="188988"/>
                  </a:lnTo>
                  <a:lnTo>
                    <a:pt x="141312" y="188988"/>
                  </a:lnTo>
                  <a:lnTo>
                    <a:pt x="142443" y="135064"/>
                  </a:lnTo>
                  <a:lnTo>
                    <a:pt x="135636" y="135064"/>
                  </a:lnTo>
                  <a:lnTo>
                    <a:pt x="135064" y="161175"/>
                  </a:lnTo>
                  <a:lnTo>
                    <a:pt x="137325" y="161747"/>
                  </a:lnTo>
                  <a:lnTo>
                    <a:pt x="137909" y="193535"/>
                  </a:lnTo>
                  <a:lnTo>
                    <a:pt x="151384" y="193535"/>
                  </a:lnTo>
                  <a:lnTo>
                    <a:pt x="151015" y="294551"/>
                  </a:lnTo>
                  <a:lnTo>
                    <a:pt x="139026" y="294551"/>
                  </a:lnTo>
                  <a:lnTo>
                    <a:pt x="138468" y="326910"/>
                  </a:lnTo>
                  <a:lnTo>
                    <a:pt x="135636" y="327456"/>
                  </a:lnTo>
                  <a:lnTo>
                    <a:pt x="136207" y="353568"/>
                  </a:lnTo>
                  <a:lnTo>
                    <a:pt x="141312" y="354139"/>
                  </a:lnTo>
                  <a:lnTo>
                    <a:pt x="143586" y="299085"/>
                  </a:lnTo>
                  <a:lnTo>
                    <a:pt x="151003" y="299085"/>
                  </a:lnTo>
                  <a:lnTo>
                    <a:pt x="150380" y="476719"/>
                  </a:lnTo>
                  <a:lnTo>
                    <a:pt x="153873" y="476719"/>
                  </a:lnTo>
                  <a:lnTo>
                    <a:pt x="154673" y="299085"/>
                  </a:lnTo>
                  <a:lnTo>
                    <a:pt x="161163" y="299085"/>
                  </a:lnTo>
                  <a:lnTo>
                    <a:pt x="160032" y="353009"/>
                  </a:lnTo>
                  <a:lnTo>
                    <a:pt x="166852" y="353009"/>
                  </a:lnTo>
                  <a:lnTo>
                    <a:pt x="167411" y="326910"/>
                  </a:lnTo>
                  <a:close/>
                </a:path>
                <a:path w="963295" h="476885">
                  <a:moveTo>
                    <a:pt x="960259" y="294551"/>
                  </a:moveTo>
                  <a:lnTo>
                    <a:pt x="954011" y="294551"/>
                  </a:lnTo>
                  <a:lnTo>
                    <a:pt x="951166" y="353568"/>
                  </a:lnTo>
                  <a:lnTo>
                    <a:pt x="953452" y="353568"/>
                  </a:lnTo>
                  <a:lnTo>
                    <a:pt x="953452" y="324624"/>
                  </a:lnTo>
                  <a:lnTo>
                    <a:pt x="956856" y="322922"/>
                  </a:lnTo>
                  <a:lnTo>
                    <a:pt x="959688" y="320649"/>
                  </a:lnTo>
                  <a:lnTo>
                    <a:pt x="960259" y="294551"/>
                  </a:lnTo>
                  <a:close/>
                </a:path>
                <a:path w="963295" h="476885">
                  <a:moveTo>
                    <a:pt x="963091" y="186143"/>
                  </a:moveTo>
                  <a:lnTo>
                    <a:pt x="957414" y="186143"/>
                  </a:lnTo>
                  <a:lnTo>
                    <a:pt x="956271" y="171386"/>
                  </a:lnTo>
                  <a:lnTo>
                    <a:pt x="952309" y="171386"/>
                  </a:lnTo>
                  <a:lnTo>
                    <a:pt x="952868" y="191833"/>
                  </a:lnTo>
                  <a:lnTo>
                    <a:pt x="963091" y="192963"/>
                  </a:lnTo>
                  <a:lnTo>
                    <a:pt x="963091" y="186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5345391" y="1362722"/>
              <a:ext cx="92075" cy="27305"/>
            </a:xfrm>
            <a:custGeom>
              <a:avLst/>
              <a:gdLst/>
              <a:ahLst/>
              <a:cxnLst/>
              <a:rect l="l" t="t" r="r" b="b"/>
              <a:pathLst>
                <a:path w="92075" h="27305">
                  <a:moveTo>
                    <a:pt x="91948" y="0"/>
                  </a:moveTo>
                  <a:lnTo>
                    <a:pt x="0" y="0"/>
                  </a:lnTo>
                  <a:lnTo>
                    <a:pt x="0" y="27241"/>
                  </a:lnTo>
                  <a:lnTo>
                    <a:pt x="91948" y="27241"/>
                  </a:lnTo>
                  <a:lnTo>
                    <a:pt x="91948" y="0"/>
                  </a:lnTo>
                  <a:close/>
                </a:path>
              </a:pathLst>
            </a:custGeom>
            <a:solidFill>
              <a:srgbClr val="DB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5345391" y="1362735"/>
              <a:ext cx="92075" cy="27305"/>
            </a:xfrm>
            <a:custGeom>
              <a:avLst/>
              <a:gdLst/>
              <a:ahLst/>
              <a:cxnLst/>
              <a:rect l="l" t="t" r="r" b="b"/>
              <a:pathLst>
                <a:path w="92075" h="27305">
                  <a:moveTo>
                    <a:pt x="91948" y="27228"/>
                  </a:moveTo>
                  <a:lnTo>
                    <a:pt x="0" y="27228"/>
                  </a:lnTo>
                  <a:lnTo>
                    <a:pt x="0" y="0"/>
                  </a:lnTo>
                  <a:lnTo>
                    <a:pt x="91948" y="0"/>
                  </a:lnTo>
                  <a:lnTo>
                    <a:pt x="91948" y="27228"/>
                  </a:lnTo>
                  <a:close/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5349159" y="1369885"/>
              <a:ext cx="86995" cy="13970"/>
            </a:xfrm>
            <a:custGeom>
              <a:avLst/>
              <a:gdLst/>
              <a:ahLst/>
              <a:cxnLst/>
              <a:rect l="l" t="t" r="r" b="b"/>
              <a:pathLst>
                <a:path w="86995" h="13969">
                  <a:moveTo>
                    <a:pt x="77054" y="10642"/>
                  </a:moveTo>
                  <a:lnTo>
                    <a:pt x="77054" y="13271"/>
                  </a:lnTo>
                  <a:lnTo>
                    <a:pt x="78439" y="13588"/>
                  </a:lnTo>
                  <a:lnTo>
                    <a:pt x="79798" y="13754"/>
                  </a:lnTo>
                  <a:lnTo>
                    <a:pt x="82782" y="13754"/>
                  </a:lnTo>
                  <a:lnTo>
                    <a:pt x="84090" y="13449"/>
                  </a:lnTo>
                  <a:lnTo>
                    <a:pt x="86363" y="12064"/>
                  </a:lnTo>
                  <a:lnTo>
                    <a:pt x="86769" y="11353"/>
                  </a:lnTo>
                  <a:lnTo>
                    <a:pt x="79848" y="11353"/>
                  </a:lnTo>
                  <a:lnTo>
                    <a:pt x="78528" y="11099"/>
                  </a:lnTo>
                  <a:lnTo>
                    <a:pt x="77054" y="10642"/>
                  </a:lnTo>
                  <a:close/>
                </a:path>
                <a:path w="86995" h="13969">
                  <a:moveTo>
                    <a:pt x="83023" y="0"/>
                  </a:moveTo>
                  <a:lnTo>
                    <a:pt x="80560" y="0"/>
                  </a:lnTo>
                  <a:lnTo>
                    <a:pt x="79264" y="330"/>
                  </a:lnTo>
                  <a:lnTo>
                    <a:pt x="77283" y="1714"/>
                  </a:lnTo>
                  <a:lnTo>
                    <a:pt x="76901" y="2489"/>
                  </a:lnTo>
                  <a:lnTo>
                    <a:pt x="76800" y="5016"/>
                  </a:lnTo>
                  <a:lnTo>
                    <a:pt x="77118" y="5880"/>
                  </a:lnTo>
                  <a:lnTo>
                    <a:pt x="78350" y="7061"/>
                  </a:lnTo>
                  <a:lnTo>
                    <a:pt x="79480" y="7670"/>
                  </a:lnTo>
                  <a:lnTo>
                    <a:pt x="82198" y="8762"/>
                  </a:lnTo>
                  <a:lnTo>
                    <a:pt x="82820" y="9093"/>
                  </a:lnTo>
                  <a:lnTo>
                    <a:pt x="83277" y="9524"/>
                  </a:lnTo>
                  <a:lnTo>
                    <a:pt x="83319" y="10972"/>
                  </a:lnTo>
                  <a:lnTo>
                    <a:pt x="82592" y="11353"/>
                  </a:lnTo>
                  <a:lnTo>
                    <a:pt x="86769" y="11353"/>
                  </a:lnTo>
                  <a:lnTo>
                    <a:pt x="86913" y="11099"/>
                  </a:lnTo>
                  <a:lnTo>
                    <a:pt x="86986" y="8547"/>
                  </a:lnTo>
                  <a:lnTo>
                    <a:pt x="86656" y="7734"/>
                  </a:lnTo>
                  <a:lnTo>
                    <a:pt x="85487" y="6578"/>
                  </a:lnTo>
                  <a:lnTo>
                    <a:pt x="84408" y="5943"/>
                  </a:lnTo>
                  <a:lnTo>
                    <a:pt x="80966" y="4381"/>
                  </a:lnTo>
                  <a:lnTo>
                    <a:pt x="80445" y="4038"/>
                  </a:lnTo>
                  <a:lnTo>
                    <a:pt x="80280" y="3797"/>
                  </a:lnTo>
                  <a:lnTo>
                    <a:pt x="80280" y="2666"/>
                  </a:lnTo>
                  <a:lnTo>
                    <a:pt x="81017" y="2260"/>
                  </a:lnTo>
                  <a:lnTo>
                    <a:pt x="85944" y="2260"/>
                  </a:lnTo>
                  <a:lnTo>
                    <a:pt x="85944" y="457"/>
                  </a:lnTo>
                  <a:lnTo>
                    <a:pt x="85601" y="419"/>
                  </a:lnTo>
                  <a:lnTo>
                    <a:pt x="84192" y="139"/>
                  </a:lnTo>
                  <a:lnTo>
                    <a:pt x="83023" y="0"/>
                  </a:lnTo>
                  <a:close/>
                </a:path>
                <a:path w="86995" h="13969">
                  <a:moveTo>
                    <a:pt x="85944" y="2260"/>
                  </a:moveTo>
                  <a:lnTo>
                    <a:pt x="83557" y="2260"/>
                  </a:lnTo>
                  <a:lnTo>
                    <a:pt x="84700" y="2489"/>
                  </a:lnTo>
                  <a:lnTo>
                    <a:pt x="85944" y="2997"/>
                  </a:lnTo>
                  <a:lnTo>
                    <a:pt x="85944" y="2260"/>
                  </a:lnTo>
                  <a:close/>
                </a:path>
                <a:path w="86995" h="13969">
                  <a:moveTo>
                    <a:pt x="67263" y="228"/>
                  </a:moveTo>
                  <a:lnTo>
                    <a:pt x="62957" y="228"/>
                  </a:lnTo>
                  <a:lnTo>
                    <a:pt x="62957" y="13487"/>
                  </a:lnTo>
                  <a:lnTo>
                    <a:pt x="65574" y="13487"/>
                  </a:lnTo>
                  <a:lnTo>
                    <a:pt x="65574" y="4483"/>
                  </a:lnTo>
                  <a:lnTo>
                    <a:pt x="69448" y="4483"/>
                  </a:lnTo>
                  <a:lnTo>
                    <a:pt x="67263" y="228"/>
                  </a:lnTo>
                  <a:close/>
                </a:path>
                <a:path w="86995" h="13969">
                  <a:moveTo>
                    <a:pt x="69448" y="4483"/>
                  </a:moveTo>
                  <a:lnTo>
                    <a:pt x="65574" y="4483"/>
                  </a:lnTo>
                  <a:lnTo>
                    <a:pt x="70247" y="13487"/>
                  </a:lnTo>
                  <a:lnTo>
                    <a:pt x="74425" y="13487"/>
                  </a:lnTo>
                  <a:lnTo>
                    <a:pt x="74425" y="9105"/>
                  </a:lnTo>
                  <a:lnTo>
                    <a:pt x="71822" y="9105"/>
                  </a:lnTo>
                  <a:lnTo>
                    <a:pt x="69448" y="4483"/>
                  </a:lnTo>
                  <a:close/>
                </a:path>
                <a:path w="86995" h="13969">
                  <a:moveTo>
                    <a:pt x="74425" y="228"/>
                  </a:moveTo>
                  <a:lnTo>
                    <a:pt x="71822" y="228"/>
                  </a:lnTo>
                  <a:lnTo>
                    <a:pt x="71822" y="9105"/>
                  </a:lnTo>
                  <a:lnTo>
                    <a:pt x="74425" y="9105"/>
                  </a:lnTo>
                  <a:lnTo>
                    <a:pt x="74425" y="228"/>
                  </a:lnTo>
                  <a:close/>
                </a:path>
                <a:path w="86995" h="13969">
                  <a:moveTo>
                    <a:pt x="60379" y="228"/>
                  </a:moveTo>
                  <a:lnTo>
                    <a:pt x="50892" y="228"/>
                  </a:lnTo>
                  <a:lnTo>
                    <a:pt x="50892" y="13487"/>
                  </a:lnTo>
                  <a:lnTo>
                    <a:pt x="60544" y="13487"/>
                  </a:lnTo>
                  <a:lnTo>
                    <a:pt x="60544" y="10934"/>
                  </a:lnTo>
                  <a:lnTo>
                    <a:pt x="54448" y="10934"/>
                  </a:lnTo>
                  <a:lnTo>
                    <a:pt x="54448" y="7797"/>
                  </a:lnTo>
                  <a:lnTo>
                    <a:pt x="59605" y="7797"/>
                  </a:lnTo>
                  <a:lnTo>
                    <a:pt x="59605" y="5600"/>
                  </a:lnTo>
                  <a:lnTo>
                    <a:pt x="54448" y="5600"/>
                  </a:lnTo>
                  <a:lnTo>
                    <a:pt x="54448" y="2628"/>
                  </a:lnTo>
                  <a:lnTo>
                    <a:pt x="60379" y="2628"/>
                  </a:lnTo>
                  <a:lnTo>
                    <a:pt x="60379" y="228"/>
                  </a:lnTo>
                  <a:close/>
                </a:path>
                <a:path w="86995" h="13969">
                  <a:moveTo>
                    <a:pt x="37686" y="4089"/>
                  </a:moveTo>
                  <a:lnTo>
                    <a:pt x="33976" y="4089"/>
                  </a:lnTo>
                  <a:lnTo>
                    <a:pt x="37799" y="13614"/>
                  </a:lnTo>
                  <a:lnTo>
                    <a:pt x="40085" y="13614"/>
                  </a:lnTo>
                  <a:lnTo>
                    <a:pt x="42095" y="8686"/>
                  </a:lnTo>
                  <a:lnTo>
                    <a:pt x="39488" y="8686"/>
                  </a:lnTo>
                  <a:lnTo>
                    <a:pt x="37686" y="4089"/>
                  </a:lnTo>
                  <a:close/>
                </a:path>
                <a:path w="86995" h="13969">
                  <a:moveTo>
                    <a:pt x="36173" y="228"/>
                  </a:moveTo>
                  <a:lnTo>
                    <a:pt x="31360" y="228"/>
                  </a:lnTo>
                  <a:lnTo>
                    <a:pt x="31360" y="13487"/>
                  </a:lnTo>
                  <a:lnTo>
                    <a:pt x="33976" y="13487"/>
                  </a:lnTo>
                  <a:lnTo>
                    <a:pt x="33976" y="4089"/>
                  </a:lnTo>
                  <a:lnTo>
                    <a:pt x="37686" y="4089"/>
                  </a:lnTo>
                  <a:lnTo>
                    <a:pt x="36173" y="228"/>
                  </a:lnTo>
                  <a:close/>
                </a:path>
                <a:path w="86995" h="13969">
                  <a:moveTo>
                    <a:pt x="47476" y="4089"/>
                  </a:moveTo>
                  <a:lnTo>
                    <a:pt x="43971" y="4089"/>
                  </a:lnTo>
                  <a:lnTo>
                    <a:pt x="43971" y="13487"/>
                  </a:lnTo>
                  <a:lnTo>
                    <a:pt x="47476" y="13487"/>
                  </a:lnTo>
                  <a:lnTo>
                    <a:pt x="47476" y="4089"/>
                  </a:lnTo>
                  <a:close/>
                </a:path>
                <a:path w="86995" h="13969">
                  <a:moveTo>
                    <a:pt x="47476" y="228"/>
                  </a:moveTo>
                  <a:lnTo>
                    <a:pt x="42929" y="228"/>
                  </a:lnTo>
                  <a:lnTo>
                    <a:pt x="39488" y="8686"/>
                  </a:lnTo>
                  <a:lnTo>
                    <a:pt x="42095" y="8686"/>
                  </a:lnTo>
                  <a:lnTo>
                    <a:pt x="43971" y="4089"/>
                  </a:lnTo>
                  <a:lnTo>
                    <a:pt x="47476" y="4089"/>
                  </a:lnTo>
                  <a:lnTo>
                    <a:pt x="47476" y="228"/>
                  </a:lnTo>
                  <a:close/>
                </a:path>
                <a:path w="86995" h="13969">
                  <a:moveTo>
                    <a:pt x="28794" y="228"/>
                  </a:moveTo>
                  <a:lnTo>
                    <a:pt x="19295" y="228"/>
                  </a:lnTo>
                  <a:lnTo>
                    <a:pt x="19295" y="13487"/>
                  </a:lnTo>
                  <a:lnTo>
                    <a:pt x="28947" y="13487"/>
                  </a:lnTo>
                  <a:lnTo>
                    <a:pt x="28947" y="10934"/>
                  </a:lnTo>
                  <a:lnTo>
                    <a:pt x="22876" y="10934"/>
                  </a:lnTo>
                  <a:lnTo>
                    <a:pt x="22876" y="7797"/>
                  </a:lnTo>
                  <a:lnTo>
                    <a:pt x="28032" y="7797"/>
                  </a:lnTo>
                  <a:lnTo>
                    <a:pt x="28032" y="5600"/>
                  </a:lnTo>
                  <a:lnTo>
                    <a:pt x="22876" y="5600"/>
                  </a:lnTo>
                  <a:lnTo>
                    <a:pt x="22876" y="2628"/>
                  </a:lnTo>
                  <a:lnTo>
                    <a:pt x="28794" y="2628"/>
                  </a:lnTo>
                  <a:lnTo>
                    <a:pt x="28794" y="228"/>
                  </a:lnTo>
                  <a:close/>
                </a:path>
                <a:path w="86995" h="13969">
                  <a:moveTo>
                    <a:pt x="15904" y="228"/>
                  </a:moveTo>
                  <a:lnTo>
                    <a:pt x="12195" y="228"/>
                  </a:lnTo>
                  <a:lnTo>
                    <a:pt x="12195" y="13487"/>
                  </a:lnTo>
                  <a:lnTo>
                    <a:pt x="15904" y="13487"/>
                  </a:lnTo>
                  <a:lnTo>
                    <a:pt x="15904" y="228"/>
                  </a:lnTo>
                  <a:close/>
                </a:path>
                <a:path w="86995" h="13969">
                  <a:moveTo>
                    <a:pt x="181" y="10642"/>
                  </a:moveTo>
                  <a:lnTo>
                    <a:pt x="181" y="13271"/>
                  </a:lnTo>
                  <a:lnTo>
                    <a:pt x="1553" y="13588"/>
                  </a:lnTo>
                  <a:lnTo>
                    <a:pt x="2937" y="13754"/>
                  </a:lnTo>
                  <a:lnTo>
                    <a:pt x="5896" y="13754"/>
                  </a:lnTo>
                  <a:lnTo>
                    <a:pt x="7204" y="13449"/>
                  </a:lnTo>
                  <a:lnTo>
                    <a:pt x="8246" y="12839"/>
                  </a:lnTo>
                  <a:lnTo>
                    <a:pt x="9478" y="12064"/>
                  </a:lnTo>
                  <a:lnTo>
                    <a:pt x="9883" y="11353"/>
                  </a:lnTo>
                  <a:lnTo>
                    <a:pt x="3001" y="11353"/>
                  </a:lnTo>
                  <a:lnTo>
                    <a:pt x="1667" y="11099"/>
                  </a:lnTo>
                  <a:lnTo>
                    <a:pt x="181" y="10642"/>
                  </a:lnTo>
                  <a:close/>
                </a:path>
                <a:path w="86995" h="13969">
                  <a:moveTo>
                    <a:pt x="6125" y="0"/>
                  </a:moveTo>
                  <a:lnTo>
                    <a:pt x="3686" y="0"/>
                  </a:lnTo>
                  <a:lnTo>
                    <a:pt x="2416" y="330"/>
                  </a:lnTo>
                  <a:lnTo>
                    <a:pt x="410" y="1714"/>
                  </a:lnTo>
                  <a:lnTo>
                    <a:pt x="18" y="2489"/>
                  </a:lnTo>
                  <a:lnTo>
                    <a:pt x="0" y="5219"/>
                  </a:lnTo>
                  <a:lnTo>
                    <a:pt x="270" y="5867"/>
                  </a:lnTo>
                  <a:lnTo>
                    <a:pt x="1451" y="7048"/>
                  </a:lnTo>
                  <a:lnTo>
                    <a:pt x="2594" y="7658"/>
                  </a:lnTo>
                  <a:lnTo>
                    <a:pt x="5325" y="8762"/>
                  </a:lnTo>
                  <a:lnTo>
                    <a:pt x="5934" y="9093"/>
                  </a:lnTo>
                  <a:lnTo>
                    <a:pt x="6404" y="9524"/>
                  </a:lnTo>
                  <a:lnTo>
                    <a:pt x="6434" y="10972"/>
                  </a:lnTo>
                  <a:lnTo>
                    <a:pt x="5718" y="11353"/>
                  </a:lnTo>
                  <a:lnTo>
                    <a:pt x="9883" y="11353"/>
                  </a:lnTo>
                  <a:lnTo>
                    <a:pt x="10028" y="11099"/>
                  </a:lnTo>
                  <a:lnTo>
                    <a:pt x="10100" y="8547"/>
                  </a:lnTo>
                  <a:lnTo>
                    <a:pt x="9782" y="7734"/>
                  </a:lnTo>
                  <a:lnTo>
                    <a:pt x="8614" y="6578"/>
                  </a:lnTo>
                  <a:lnTo>
                    <a:pt x="7535" y="5943"/>
                  </a:lnTo>
                  <a:lnTo>
                    <a:pt x="5934" y="5219"/>
                  </a:lnTo>
                  <a:lnTo>
                    <a:pt x="4779" y="4724"/>
                  </a:lnTo>
                  <a:lnTo>
                    <a:pt x="3852" y="4241"/>
                  </a:lnTo>
                  <a:lnTo>
                    <a:pt x="3547" y="4038"/>
                  </a:lnTo>
                  <a:lnTo>
                    <a:pt x="3394" y="3797"/>
                  </a:lnTo>
                  <a:lnTo>
                    <a:pt x="3394" y="2666"/>
                  </a:lnTo>
                  <a:lnTo>
                    <a:pt x="4131" y="2260"/>
                  </a:lnTo>
                  <a:lnTo>
                    <a:pt x="9059" y="2260"/>
                  </a:lnTo>
                  <a:lnTo>
                    <a:pt x="9059" y="457"/>
                  </a:lnTo>
                  <a:lnTo>
                    <a:pt x="7408" y="152"/>
                  </a:lnTo>
                  <a:lnTo>
                    <a:pt x="6125" y="0"/>
                  </a:lnTo>
                  <a:close/>
                </a:path>
                <a:path w="86995" h="13969">
                  <a:moveTo>
                    <a:pt x="9059" y="2260"/>
                  </a:moveTo>
                  <a:lnTo>
                    <a:pt x="6684" y="2260"/>
                  </a:lnTo>
                  <a:lnTo>
                    <a:pt x="7839" y="2489"/>
                  </a:lnTo>
                  <a:lnTo>
                    <a:pt x="9059" y="2997"/>
                  </a:lnTo>
                  <a:lnTo>
                    <a:pt x="9059" y="2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5343118" y="1341157"/>
              <a:ext cx="561340" cy="476884"/>
            </a:xfrm>
            <a:custGeom>
              <a:avLst/>
              <a:gdLst/>
              <a:ahLst/>
              <a:cxnLst/>
              <a:rect l="l" t="t" r="r" b="b"/>
              <a:pathLst>
                <a:path w="561339" h="476885">
                  <a:moveTo>
                    <a:pt x="10210" y="174523"/>
                  </a:moveTo>
                  <a:lnTo>
                    <a:pt x="0" y="174523"/>
                  </a:lnTo>
                  <a:lnTo>
                    <a:pt x="0" y="181330"/>
                  </a:lnTo>
                  <a:lnTo>
                    <a:pt x="10210" y="181330"/>
                  </a:lnTo>
                  <a:lnTo>
                    <a:pt x="10210" y="174523"/>
                  </a:lnTo>
                  <a:close/>
                </a:path>
                <a:path w="561339" h="476885">
                  <a:moveTo>
                    <a:pt x="26111" y="174523"/>
                  </a:moveTo>
                  <a:lnTo>
                    <a:pt x="15900" y="174523"/>
                  </a:lnTo>
                  <a:lnTo>
                    <a:pt x="15900" y="181330"/>
                  </a:lnTo>
                  <a:lnTo>
                    <a:pt x="26111" y="181330"/>
                  </a:lnTo>
                  <a:lnTo>
                    <a:pt x="26111" y="174523"/>
                  </a:lnTo>
                  <a:close/>
                </a:path>
                <a:path w="561339" h="476885">
                  <a:moveTo>
                    <a:pt x="40855" y="174523"/>
                  </a:moveTo>
                  <a:lnTo>
                    <a:pt x="30645" y="174523"/>
                  </a:lnTo>
                  <a:lnTo>
                    <a:pt x="30645" y="181330"/>
                  </a:lnTo>
                  <a:lnTo>
                    <a:pt x="40855" y="181330"/>
                  </a:lnTo>
                  <a:lnTo>
                    <a:pt x="40855" y="174523"/>
                  </a:lnTo>
                  <a:close/>
                </a:path>
                <a:path w="561339" h="476885">
                  <a:moveTo>
                    <a:pt x="59029" y="159473"/>
                  </a:moveTo>
                  <a:lnTo>
                    <a:pt x="54483" y="159473"/>
                  </a:lnTo>
                  <a:lnTo>
                    <a:pt x="54483" y="322922"/>
                  </a:lnTo>
                  <a:lnTo>
                    <a:pt x="59029" y="322922"/>
                  </a:lnTo>
                  <a:lnTo>
                    <a:pt x="59029" y="159473"/>
                  </a:lnTo>
                  <a:close/>
                </a:path>
                <a:path w="561339" h="476885">
                  <a:moveTo>
                    <a:pt x="175945" y="311162"/>
                  </a:moveTo>
                  <a:lnTo>
                    <a:pt x="165735" y="311162"/>
                  </a:lnTo>
                  <a:lnTo>
                    <a:pt x="165735" y="317944"/>
                  </a:lnTo>
                  <a:lnTo>
                    <a:pt x="175945" y="317944"/>
                  </a:lnTo>
                  <a:lnTo>
                    <a:pt x="175945" y="311162"/>
                  </a:lnTo>
                  <a:close/>
                </a:path>
                <a:path w="561339" h="476885">
                  <a:moveTo>
                    <a:pt x="177063" y="174523"/>
                  </a:moveTo>
                  <a:lnTo>
                    <a:pt x="166839" y="174523"/>
                  </a:lnTo>
                  <a:lnTo>
                    <a:pt x="166839" y="181330"/>
                  </a:lnTo>
                  <a:lnTo>
                    <a:pt x="177063" y="181330"/>
                  </a:lnTo>
                  <a:lnTo>
                    <a:pt x="177063" y="174523"/>
                  </a:lnTo>
                  <a:close/>
                </a:path>
                <a:path w="561339" h="476885">
                  <a:moveTo>
                    <a:pt x="191833" y="311162"/>
                  </a:moveTo>
                  <a:lnTo>
                    <a:pt x="181610" y="311162"/>
                  </a:lnTo>
                  <a:lnTo>
                    <a:pt x="181610" y="317944"/>
                  </a:lnTo>
                  <a:lnTo>
                    <a:pt x="191833" y="317944"/>
                  </a:lnTo>
                  <a:lnTo>
                    <a:pt x="191833" y="311162"/>
                  </a:lnTo>
                  <a:close/>
                </a:path>
                <a:path w="561339" h="476885">
                  <a:moveTo>
                    <a:pt x="192976" y="174523"/>
                  </a:moveTo>
                  <a:lnTo>
                    <a:pt x="182753" y="174523"/>
                  </a:lnTo>
                  <a:lnTo>
                    <a:pt x="182753" y="181330"/>
                  </a:lnTo>
                  <a:lnTo>
                    <a:pt x="192976" y="181330"/>
                  </a:lnTo>
                  <a:lnTo>
                    <a:pt x="192976" y="174523"/>
                  </a:lnTo>
                  <a:close/>
                </a:path>
                <a:path w="561339" h="476885">
                  <a:moveTo>
                    <a:pt x="206590" y="311162"/>
                  </a:moveTo>
                  <a:lnTo>
                    <a:pt x="196367" y="311162"/>
                  </a:lnTo>
                  <a:lnTo>
                    <a:pt x="196367" y="317944"/>
                  </a:lnTo>
                  <a:lnTo>
                    <a:pt x="206590" y="317944"/>
                  </a:lnTo>
                  <a:lnTo>
                    <a:pt x="206590" y="311162"/>
                  </a:lnTo>
                  <a:close/>
                </a:path>
                <a:path w="561339" h="476885">
                  <a:moveTo>
                    <a:pt x="207708" y="174523"/>
                  </a:moveTo>
                  <a:lnTo>
                    <a:pt x="197497" y="174523"/>
                  </a:lnTo>
                  <a:lnTo>
                    <a:pt x="197497" y="181330"/>
                  </a:lnTo>
                  <a:lnTo>
                    <a:pt x="207708" y="181330"/>
                  </a:lnTo>
                  <a:lnTo>
                    <a:pt x="207708" y="174523"/>
                  </a:lnTo>
                  <a:close/>
                </a:path>
                <a:path w="561339" h="476885">
                  <a:moveTo>
                    <a:pt x="223621" y="311162"/>
                  </a:moveTo>
                  <a:lnTo>
                    <a:pt x="213398" y="311162"/>
                  </a:lnTo>
                  <a:lnTo>
                    <a:pt x="213398" y="317944"/>
                  </a:lnTo>
                  <a:lnTo>
                    <a:pt x="223621" y="317944"/>
                  </a:lnTo>
                  <a:lnTo>
                    <a:pt x="223621" y="311162"/>
                  </a:lnTo>
                  <a:close/>
                </a:path>
                <a:path w="561339" h="476885">
                  <a:moveTo>
                    <a:pt x="224739" y="174523"/>
                  </a:moveTo>
                  <a:lnTo>
                    <a:pt x="214515" y="174523"/>
                  </a:lnTo>
                  <a:lnTo>
                    <a:pt x="214515" y="181330"/>
                  </a:lnTo>
                  <a:lnTo>
                    <a:pt x="224739" y="181330"/>
                  </a:lnTo>
                  <a:lnTo>
                    <a:pt x="224739" y="174523"/>
                  </a:lnTo>
                  <a:close/>
                </a:path>
                <a:path w="561339" h="476885">
                  <a:moveTo>
                    <a:pt x="257670" y="159473"/>
                  </a:moveTo>
                  <a:lnTo>
                    <a:pt x="253123" y="159473"/>
                  </a:lnTo>
                  <a:lnTo>
                    <a:pt x="253123" y="322922"/>
                  </a:lnTo>
                  <a:lnTo>
                    <a:pt x="257670" y="322922"/>
                  </a:lnTo>
                  <a:lnTo>
                    <a:pt x="257670" y="159473"/>
                  </a:lnTo>
                  <a:close/>
                </a:path>
                <a:path w="561339" h="476885">
                  <a:moveTo>
                    <a:pt x="293992" y="311162"/>
                  </a:moveTo>
                  <a:lnTo>
                    <a:pt x="283768" y="311162"/>
                  </a:lnTo>
                  <a:lnTo>
                    <a:pt x="283768" y="317944"/>
                  </a:lnTo>
                  <a:lnTo>
                    <a:pt x="293992" y="317944"/>
                  </a:lnTo>
                  <a:lnTo>
                    <a:pt x="293992" y="311162"/>
                  </a:lnTo>
                  <a:close/>
                </a:path>
                <a:path w="561339" h="476885">
                  <a:moveTo>
                    <a:pt x="293992" y="174523"/>
                  </a:moveTo>
                  <a:lnTo>
                    <a:pt x="283768" y="174523"/>
                  </a:lnTo>
                  <a:lnTo>
                    <a:pt x="283768" y="181330"/>
                  </a:lnTo>
                  <a:lnTo>
                    <a:pt x="293992" y="181330"/>
                  </a:lnTo>
                  <a:lnTo>
                    <a:pt x="293992" y="174523"/>
                  </a:lnTo>
                  <a:close/>
                </a:path>
                <a:path w="561339" h="476885">
                  <a:moveTo>
                    <a:pt x="309880" y="311162"/>
                  </a:moveTo>
                  <a:lnTo>
                    <a:pt x="299656" y="311162"/>
                  </a:lnTo>
                  <a:lnTo>
                    <a:pt x="299656" y="317944"/>
                  </a:lnTo>
                  <a:lnTo>
                    <a:pt x="309880" y="317944"/>
                  </a:lnTo>
                  <a:lnTo>
                    <a:pt x="309880" y="311162"/>
                  </a:lnTo>
                  <a:close/>
                </a:path>
                <a:path w="561339" h="476885">
                  <a:moveTo>
                    <a:pt x="309880" y="174523"/>
                  </a:moveTo>
                  <a:lnTo>
                    <a:pt x="299656" y="174523"/>
                  </a:lnTo>
                  <a:lnTo>
                    <a:pt x="299656" y="181330"/>
                  </a:lnTo>
                  <a:lnTo>
                    <a:pt x="309880" y="181330"/>
                  </a:lnTo>
                  <a:lnTo>
                    <a:pt x="309880" y="174523"/>
                  </a:lnTo>
                  <a:close/>
                </a:path>
                <a:path w="561339" h="476885">
                  <a:moveTo>
                    <a:pt x="324624" y="311162"/>
                  </a:moveTo>
                  <a:lnTo>
                    <a:pt x="314413" y="311162"/>
                  </a:lnTo>
                  <a:lnTo>
                    <a:pt x="314413" y="317944"/>
                  </a:lnTo>
                  <a:lnTo>
                    <a:pt x="324624" y="317944"/>
                  </a:lnTo>
                  <a:lnTo>
                    <a:pt x="324624" y="311162"/>
                  </a:lnTo>
                  <a:close/>
                </a:path>
                <a:path w="561339" h="476885">
                  <a:moveTo>
                    <a:pt x="324624" y="174523"/>
                  </a:moveTo>
                  <a:lnTo>
                    <a:pt x="314413" y="174523"/>
                  </a:lnTo>
                  <a:lnTo>
                    <a:pt x="314413" y="181330"/>
                  </a:lnTo>
                  <a:lnTo>
                    <a:pt x="324624" y="181330"/>
                  </a:lnTo>
                  <a:lnTo>
                    <a:pt x="324624" y="174523"/>
                  </a:lnTo>
                  <a:close/>
                </a:path>
                <a:path w="561339" h="476885">
                  <a:moveTo>
                    <a:pt x="341655" y="311162"/>
                  </a:moveTo>
                  <a:lnTo>
                    <a:pt x="331431" y="311162"/>
                  </a:lnTo>
                  <a:lnTo>
                    <a:pt x="331431" y="317944"/>
                  </a:lnTo>
                  <a:lnTo>
                    <a:pt x="341655" y="317944"/>
                  </a:lnTo>
                  <a:lnTo>
                    <a:pt x="341655" y="311162"/>
                  </a:lnTo>
                  <a:close/>
                </a:path>
                <a:path w="561339" h="476885">
                  <a:moveTo>
                    <a:pt x="341655" y="174523"/>
                  </a:moveTo>
                  <a:lnTo>
                    <a:pt x="331431" y="174523"/>
                  </a:lnTo>
                  <a:lnTo>
                    <a:pt x="331431" y="181330"/>
                  </a:lnTo>
                  <a:lnTo>
                    <a:pt x="341655" y="181330"/>
                  </a:lnTo>
                  <a:lnTo>
                    <a:pt x="341655" y="174523"/>
                  </a:lnTo>
                  <a:close/>
                </a:path>
                <a:path w="561339" h="476885">
                  <a:moveTo>
                    <a:pt x="356425" y="311162"/>
                  </a:moveTo>
                  <a:lnTo>
                    <a:pt x="346202" y="311162"/>
                  </a:lnTo>
                  <a:lnTo>
                    <a:pt x="346202" y="317944"/>
                  </a:lnTo>
                  <a:lnTo>
                    <a:pt x="356425" y="317944"/>
                  </a:lnTo>
                  <a:lnTo>
                    <a:pt x="356425" y="311162"/>
                  </a:lnTo>
                  <a:close/>
                </a:path>
                <a:path w="561339" h="476885">
                  <a:moveTo>
                    <a:pt x="356425" y="174523"/>
                  </a:moveTo>
                  <a:lnTo>
                    <a:pt x="346202" y="174523"/>
                  </a:lnTo>
                  <a:lnTo>
                    <a:pt x="346202" y="181330"/>
                  </a:lnTo>
                  <a:lnTo>
                    <a:pt x="356425" y="181330"/>
                  </a:lnTo>
                  <a:lnTo>
                    <a:pt x="356425" y="174523"/>
                  </a:lnTo>
                  <a:close/>
                </a:path>
                <a:path w="561339" h="476885">
                  <a:moveTo>
                    <a:pt x="372300" y="311162"/>
                  </a:moveTo>
                  <a:lnTo>
                    <a:pt x="362089" y="311162"/>
                  </a:lnTo>
                  <a:lnTo>
                    <a:pt x="362089" y="317944"/>
                  </a:lnTo>
                  <a:lnTo>
                    <a:pt x="372300" y="317944"/>
                  </a:lnTo>
                  <a:lnTo>
                    <a:pt x="372300" y="311162"/>
                  </a:lnTo>
                  <a:close/>
                </a:path>
                <a:path w="561339" h="476885">
                  <a:moveTo>
                    <a:pt x="372300" y="174523"/>
                  </a:moveTo>
                  <a:lnTo>
                    <a:pt x="362089" y="174523"/>
                  </a:lnTo>
                  <a:lnTo>
                    <a:pt x="362089" y="181330"/>
                  </a:lnTo>
                  <a:lnTo>
                    <a:pt x="372300" y="181330"/>
                  </a:lnTo>
                  <a:lnTo>
                    <a:pt x="372300" y="174523"/>
                  </a:lnTo>
                  <a:close/>
                </a:path>
                <a:path w="561339" h="476885">
                  <a:moveTo>
                    <a:pt x="387070" y="311162"/>
                  </a:moveTo>
                  <a:lnTo>
                    <a:pt x="376847" y="311162"/>
                  </a:lnTo>
                  <a:lnTo>
                    <a:pt x="376847" y="317944"/>
                  </a:lnTo>
                  <a:lnTo>
                    <a:pt x="387070" y="317944"/>
                  </a:lnTo>
                  <a:lnTo>
                    <a:pt x="387070" y="311162"/>
                  </a:lnTo>
                  <a:close/>
                </a:path>
                <a:path w="561339" h="476885">
                  <a:moveTo>
                    <a:pt x="387070" y="174523"/>
                  </a:moveTo>
                  <a:lnTo>
                    <a:pt x="376847" y="174523"/>
                  </a:lnTo>
                  <a:lnTo>
                    <a:pt x="376847" y="181330"/>
                  </a:lnTo>
                  <a:lnTo>
                    <a:pt x="387070" y="181330"/>
                  </a:lnTo>
                  <a:lnTo>
                    <a:pt x="387070" y="174523"/>
                  </a:lnTo>
                  <a:close/>
                </a:path>
                <a:path w="561339" h="476885">
                  <a:moveTo>
                    <a:pt x="404101" y="311162"/>
                  </a:moveTo>
                  <a:lnTo>
                    <a:pt x="393877" y="311162"/>
                  </a:lnTo>
                  <a:lnTo>
                    <a:pt x="393877" y="317944"/>
                  </a:lnTo>
                  <a:lnTo>
                    <a:pt x="404101" y="317944"/>
                  </a:lnTo>
                  <a:lnTo>
                    <a:pt x="404101" y="311162"/>
                  </a:lnTo>
                  <a:close/>
                </a:path>
                <a:path w="561339" h="476885">
                  <a:moveTo>
                    <a:pt x="404101" y="174523"/>
                  </a:moveTo>
                  <a:lnTo>
                    <a:pt x="393877" y="174523"/>
                  </a:lnTo>
                  <a:lnTo>
                    <a:pt x="393877" y="181330"/>
                  </a:lnTo>
                  <a:lnTo>
                    <a:pt x="404101" y="181330"/>
                  </a:lnTo>
                  <a:lnTo>
                    <a:pt x="404101" y="174523"/>
                  </a:lnTo>
                  <a:close/>
                </a:path>
                <a:path w="561339" h="476885">
                  <a:moveTo>
                    <a:pt x="434733" y="311162"/>
                  </a:moveTo>
                  <a:lnTo>
                    <a:pt x="424510" y="311162"/>
                  </a:lnTo>
                  <a:lnTo>
                    <a:pt x="424510" y="317944"/>
                  </a:lnTo>
                  <a:lnTo>
                    <a:pt x="434733" y="317944"/>
                  </a:lnTo>
                  <a:lnTo>
                    <a:pt x="434733" y="311162"/>
                  </a:lnTo>
                  <a:close/>
                </a:path>
                <a:path w="561339" h="476885">
                  <a:moveTo>
                    <a:pt x="434733" y="174523"/>
                  </a:moveTo>
                  <a:lnTo>
                    <a:pt x="424510" y="174523"/>
                  </a:lnTo>
                  <a:lnTo>
                    <a:pt x="424510" y="181330"/>
                  </a:lnTo>
                  <a:lnTo>
                    <a:pt x="434733" y="181330"/>
                  </a:lnTo>
                  <a:lnTo>
                    <a:pt x="434733" y="174523"/>
                  </a:lnTo>
                  <a:close/>
                </a:path>
                <a:path w="561339" h="476885">
                  <a:moveTo>
                    <a:pt x="450621" y="311162"/>
                  </a:moveTo>
                  <a:lnTo>
                    <a:pt x="440397" y="311162"/>
                  </a:lnTo>
                  <a:lnTo>
                    <a:pt x="440397" y="317944"/>
                  </a:lnTo>
                  <a:lnTo>
                    <a:pt x="450621" y="317944"/>
                  </a:lnTo>
                  <a:lnTo>
                    <a:pt x="450621" y="311162"/>
                  </a:lnTo>
                  <a:close/>
                </a:path>
                <a:path w="561339" h="476885">
                  <a:moveTo>
                    <a:pt x="450621" y="174523"/>
                  </a:moveTo>
                  <a:lnTo>
                    <a:pt x="440397" y="174523"/>
                  </a:lnTo>
                  <a:lnTo>
                    <a:pt x="440397" y="181330"/>
                  </a:lnTo>
                  <a:lnTo>
                    <a:pt x="450621" y="181330"/>
                  </a:lnTo>
                  <a:lnTo>
                    <a:pt x="450621" y="174523"/>
                  </a:lnTo>
                  <a:close/>
                </a:path>
                <a:path w="561339" h="476885">
                  <a:moveTo>
                    <a:pt x="465378" y="311162"/>
                  </a:moveTo>
                  <a:lnTo>
                    <a:pt x="455155" y="311162"/>
                  </a:lnTo>
                  <a:lnTo>
                    <a:pt x="455155" y="317944"/>
                  </a:lnTo>
                  <a:lnTo>
                    <a:pt x="465378" y="317944"/>
                  </a:lnTo>
                  <a:lnTo>
                    <a:pt x="465378" y="311162"/>
                  </a:lnTo>
                  <a:close/>
                </a:path>
                <a:path w="561339" h="476885">
                  <a:moveTo>
                    <a:pt x="465378" y="174523"/>
                  </a:moveTo>
                  <a:lnTo>
                    <a:pt x="455155" y="174523"/>
                  </a:lnTo>
                  <a:lnTo>
                    <a:pt x="455155" y="181330"/>
                  </a:lnTo>
                  <a:lnTo>
                    <a:pt x="465378" y="181330"/>
                  </a:lnTo>
                  <a:lnTo>
                    <a:pt x="465378" y="174523"/>
                  </a:lnTo>
                  <a:close/>
                </a:path>
                <a:path w="561339" h="476885">
                  <a:moveTo>
                    <a:pt x="482409" y="311162"/>
                  </a:moveTo>
                  <a:lnTo>
                    <a:pt x="472173" y="311162"/>
                  </a:lnTo>
                  <a:lnTo>
                    <a:pt x="472173" y="317944"/>
                  </a:lnTo>
                  <a:lnTo>
                    <a:pt x="482409" y="317944"/>
                  </a:lnTo>
                  <a:lnTo>
                    <a:pt x="482409" y="311162"/>
                  </a:lnTo>
                  <a:close/>
                </a:path>
                <a:path w="561339" h="476885">
                  <a:moveTo>
                    <a:pt x="482409" y="174523"/>
                  </a:moveTo>
                  <a:lnTo>
                    <a:pt x="472173" y="174523"/>
                  </a:lnTo>
                  <a:lnTo>
                    <a:pt x="472173" y="181330"/>
                  </a:lnTo>
                  <a:lnTo>
                    <a:pt x="482409" y="181330"/>
                  </a:lnTo>
                  <a:lnTo>
                    <a:pt x="482409" y="174523"/>
                  </a:lnTo>
                  <a:close/>
                </a:path>
                <a:path w="561339" h="476885">
                  <a:moveTo>
                    <a:pt x="499440" y="311162"/>
                  </a:moveTo>
                  <a:lnTo>
                    <a:pt x="489216" y="311162"/>
                  </a:lnTo>
                  <a:lnTo>
                    <a:pt x="489216" y="317944"/>
                  </a:lnTo>
                  <a:lnTo>
                    <a:pt x="499440" y="317944"/>
                  </a:lnTo>
                  <a:lnTo>
                    <a:pt x="499440" y="311162"/>
                  </a:lnTo>
                  <a:close/>
                </a:path>
                <a:path w="561339" h="476885">
                  <a:moveTo>
                    <a:pt x="499440" y="174523"/>
                  </a:moveTo>
                  <a:lnTo>
                    <a:pt x="489216" y="174523"/>
                  </a:lnTo>
                  <a:lnTo>
                    <a:pt x="489216" y="181330"/>
                  </a:lnTo>
                  <a:lnTo>
                    <a:pt x="499440" y="181330"/>
                  </a:lnTo>
                  <a:lnTo>
                    <a:pt x="499440" y="174523"/>
                  </a:lnTo>
                  <a:close/>
                </a:path>
                <a:path w="561339" h="476885">
                  <a:moveTo>
                    <a:pt x="514184" y="311162"/>
                  </a:moveTo>
                  <a:lnTo>
                    <a:pt x="503961" y="311162"/>
                  </a:lnTo>
                  <a:lnTo>
                    <a:pt x="503961" y="317944"/>
                  </a:lnTo>
                  <a:lnTo>
                    <a:pt x="514184" y="317944"/>
                  </a:lnTo>
                  <a:lnTo>
                    <a:pt x="514184" y="311162"/>
                  </a:lnTo>
                  <a:close/>
                </a:path>
                <a:path w="561339" h="476885">
                  <a:moveTo>
                    <a:pt x="514184" y="174523"/>
                  </a:moveTo>
                  <a:lnTo>
                    <a:pt x="503961" y="174523"/>
                  </a:lnTo>
                  <a:lnTo>
                    <a:pt x="503961" y="181330"/>
                  </a:lnTo>
                  <a:lnTo>
                    <a:pt x="514184" y="181330"/>
                  </a:lnTo>
                  <a:lnTo>
                    <a:pt x="514184" y="174523"/>
                  </a:lnTo>
                  <a:close/>
                </a:path>
                <a:path w="561339" h="476885">
                  <a:moveTo>
                    <a:pt x="560730" y="326910"/>
                  </a:moveTo>
                  <a:lnTo>
                    <a:pt x="558444" y="326326"/>
                  </a:lnTo>
                  <a:lnTo>
                    <a:pt x="557885" y="294551"/>
                  </a:lnTo>
                  <a:lnTo>
                    <a:pt x="548005" y="294551"/>
                  </a:lnTo>
                  <a:lnTo>
                    <a:pt x="548474" y="193535"/>
                  </a:lnTo>
                  <a:lnTo>
                    <a:pt x="556742" y="193535"/>
                  </a:lnTo>
                  <a:lnTo>
                    <a:pt x="557326" y="161175"/>
                  </a:lnTo>
                  <a:lnTo>
                    <a:pt x="560158" y="160604"/>
                  </a:lnTo>
                  <a:lnTo>
                    <a:pt x="559587" y="134505"/>
                  </a:lnTo>
                  <a:lnTo>
                    <a:pt x="554482" y="133934"/>
                  </a:lnTo>
                  <a:lnTo>
                    <a:pt x="552221" y="188988"/>
                  </a:lnTo>
                  <a:lnTo>
                    <a:pt x="548500" y="188988"/>
                  </a:lnTo>
                  <a:lnTo>
                    <a:pt x="549376" y="0"/>
                  </a:lnTo>
                  <a:lnTo>
                    <a:pt x="545414" y="0"/>
                  </a:lnTo>
                  <a:lnTo>
                    <a:pt x="544728" y="188988"/>
                  </a:lnTo>
                  <a:lnTo>
                    <a:pt x="534606" y="188988"/>
                  </a:lnTo>
                  <a:lnTo>
                    <a:pt x="535749" y="135064"/>
                  </a:lnTo>
                  <a:lnTo>
                    <a:pt x="528942" y="135064"/>
                  </a:lnTo>
                  <a:lnTo>
                    <a:pt x="528383" y="161175"/>
                  </a:lnTo>
                  <a:lnTo>
                    <a:pt x="530656" y="161747"/>
                  </a:lnTo>
                  <a:lnTo>
                    <a:pt x="531215" y="193535"/>
                  </a:lnTo>
                  <a:lnTo>
                    <a:pt x="544715" y="193535"/>
                  </a:lnTo>
                  <a:lnTo>
                    <a:pt x="544347" y="294551"/>
                  </a:lnTo>
                  <a:lnTo>
                    <a:pt x="532345" y="294551"/>
                  </a:lnTo>
                  <a:lnTo>
                    <a:pt x="531799" y="326910"/>
                  </a:lnTo>
                  <a:lnTo>
                    <a:pt x="528942" y="327456"/>
                  </a:lnTo>
                  <a:lnTo>
                    <a:pt x="529513" y="353568"/>
                  </a:lnTo>
                  <a:lnTo>
                    <a:pt x="534606" y="354139"/>
                  </a:lnTo>
                  <a:lnTo>
                    <a:pt x="536892" y="299085"/>
                  </a:lnTo>
                  <a:lnTo>
                    <a:pt x="544334" y="299085"/>
                  </a:lnTo>
                  <a:lnTo>
                    <a:pt x="543712" y="476719"/>
                  </a:lnTo>
                  <a:lnTo>
                    <a:pt x="547179" y="476719"/>
                  </a:lnTo>
                  <a:lnTo>
                    <a:pt x="547979" y="299085"/>
                  </a:lnTo>
                  <a:lnTo>
                    <a:pt x="554482" y="299085"/>
                  </a:lnTo>
                  <a:lnTo>
                    <a:pt x="553351" y="353009"/>
                  </a:lnTo>
                  <a:lnTo>
                    <a:pt x="560158" y="353009"/>
                  </a:lnTo>
                  <a:lnTo>
                    <a:pt x="560730" y="326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5326100" y="1663509"/>
              <a:ext cx="548640" cy="2540"/>
            </a:xfrm>
            <a:custGeom>
              <a:avLst/>
              <a:gdLst/>
              <a:ahLst/>
              <a:cxnLst/>
              <a:rect l="l" t="t" r="r" b="b"/>
              <a:pathLst>
                <a:path w="548639" h="2539">
                  <a:moveTo>
                    <a:pt x="548220" y="0"/>
                  </a:moveTo>
                  <a:lnTo>
                    <a:pt x="0" y="0"/>
                  </a:lnTo>
                  <a:lnTo>
                    <a:pt x="0" y="2273"/>
                  </a:lnTo>
                  <a:lnTo>
                    <a:pt x="548220" y="2273"/>
                  </a:lnTo>
                  <a:lnTo>
                    <a:pt x="548220" y="0"/>
                  </a:lnTo>
                  <a:close/>
                </a:path>
              </a:pathLst>
            </a:custGeom>
            <a:solidFill>
              <a:srgbClr val="1D1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5971959" y="1515681"/>
              <a:ext cx="121920" cy="144780"/>
            </a:xfrm>
            <a:custGeom>
              <a:avLst/>
              <a:gdLst/>
              <a:ahLst/>
              <a:cxnLst/>
              <a:rect l="l" t="t" r="r" b="b"/>
              <a:pathLst>
                <a:path w="121920" h="144780">
                  <a:moveTo>
                    <a:pt x="10210" y="0"/>
                  </a:moveTo>
                  <a:lnTo>
                    <a:pt x="0" y="0"/>
                  </a:lnTo>
                  <a:lnTo>
                    <a:pt x="0" y="6807"/>
                  </a:lnTo>
                  <a:lnTo>
                    <a:pt x="10210" y="6807"/>
                  </a:lnTo>
                  <a:lnTo>
                    <a:pt x="10210" y="0"/>
                  </a:lnTo>
                  <a:close/>
                </a:path>
                <a:path w="121920" h="144780">
                  <a:moveTo>
                    <a:pt x="11328" y="137363"/>
                  </a:moveTo>
                  <a:lnTo>
                    <a:pt x="1117" y="137363"/>
                  </a:lnTo>
                  <a:lnTo>
                    <a:pt x="1117" y="144157"/>
                  </a:lnTo>
                  <a:lnTo>
                    <a:pt x="11328" y="144157"/>
                  </a:lnTo>
                  <a:lnTo>
                    <a:pt x="11328" y="137363"/>
                  </a:lnTo>
                  <a:close/>
                </a:path>
                <a:path w="121920" h="144780">
                  <a:moveTo>
                    <a:pt x="26098" y="0"/>
                  </a:moveTo>
                  <a:lnTo>
                    <a:pt x="15875" y="0"/>
                  </a:lnTo>
                  <a:lnTo>
                    <a:pt x="15875" y="6807"/>
                  </a:lnTo>
                  <a:lnTo>
                    <a:pt x="26098" y="6807"/>
                  </a:lnTo>
                  <a:lnTo>
                    <a:pt x="26098" y="0"/>
                  </a:lnTo>
                  <a:close/>
                </a:path>
                <a:path w="121920" h="144780">
                  <a:moveTo>
                    <a:pt x="27241" y="137363"/>
                  </a:moveTo>
                  <a:lnTo>
                    <a:pt x="17018" y="137363"/>
                  </a:lnTo>
                  <a:lnTo>
                    <a:pt x="17018" y="144157"/>
                  </a:lnTo>
                  <a:lnTo>
                    <a:pt x="27241" y="144157"/>
                  </a:lnTo>
                  <a:lnTo>
                    <a:pt x="27241" y="137363"/>
                  </a:lnTo>
                  <a:close/>
                </a:path>
                <a:path w="121920" h="144780">
                  <a:moveTo>
                    <a:pt x="40855" y="0"/>
                  </a:moveTo>
                  <a:lnTo>
                    <a:pt x="30645" y="0"/>
                  </a:lnTo>
                  <a:lnTo>
                    <a:pt x="30645" y="6807"/>
                  </a:lnTo>
                  <a:lnTo>
                    <a:pt x="40855" y="6807"/>
                  </a:lnTo>
                  <a:lnTo>
                    <a:pt x="40855" y="0"/>
                  </a:lnTo>
                  <a:close/>
                </a:path>
                <a:path w="121920" h="144780">
                  <a:moveTo>
                    <a:pt x="41973" y="137363"/>
                  </a:moveTo>
                  <a:lnTo>
                    <a:pt x="31762" y="137363"/>
                  </a:lnTo>
                  <a:lnTo>
                    <a:pt x="31762" y="144157"/>
                  </a:lnTo>
                  <a:lnTo>
                    <a:pt x="41973" y="144157"/>
                  </a:lnTo>
                  <a:lnTo>
                    <a:pt x="41973" y="137363"/>
                  </a:lnTo>
                  <a:close/>
                </a:path>
                <a:path w="121920" h="144780">
                  <a:moveTo>
                    <a:pt x="57886" y="0"/>
                  </a:moveTo>
                  <a:lnTo>
                    <a:pt x="47675" y="0"/>
                  </a:lnTo>
                  <a:lnTo>
                    <a:pt x="47675" y="6807"/>
                  </a:lnTo>
                  <a:lnTo>
                    <a:pt x="57886" y="6807"/>
                  </a:lnTo>
                  <a:lnTo>
                    <a:pt x="57886" y="0"/>
                  </a:lnTo>
                  <a:close/>
                </a:path>
                <a:path w="121920" h="144780">
                  <a:moveTo>
                    <a:pt x="59004" y="137363"/>
                  </a:moveTo>
                  <a:lnTo>
                    <a:pt x="48780" y="137363"/>
                  </a:lnTo>
                  <a:lnTo>
                    <a:pt x="48780" y="144157"/>
                  </a:lnTo>
                  <a:lnTo>
                    <a:pt x="59004" y="144157"/>
                  </a:lnTo>
                  <a:lnTo>
                    <a:pt x="59004" y="137363"/>
                  </a:lnTo>
                  <a:close/>
                </a:path>
                <a:path w="121920" h="144780">
                  <a:moveTo>
                    <a:pt x="72631" y="0"/>
                  </a:moveTo>
                  <a:lnTo>
                    <a:pt x="62420" y="0"/>
                  </a:lnTo>
                  <a:lnTo>
                    <a:pt x="62420" y="6807"/>
                  </a:lnTo>
                  <a:lnTo>
                    <a:pt x="72631" y="6807"/>
                  </a:lnTo>
                  <a:lnTo>
                    <a:pt x="72631" y="0"/>
                  </a:lnTo>
                  <a:close/>
                </a:path>
                <a:path w="121920" h="144780">
                  <a:moveTo>
                    <a:pt x="73774" y="137363"/>
                  </a:moveTo>
                  <a:lnTo>
                    <a:pt x="63538" y="137363"/>
                  </a:lnTo>
                  <a:lnTo>
                    <a:pt x="63538" y="144157"/>
                  </a:lnTo>
                  <a:lnTo>
                    <a:pt x="73774" y="144157"/>
                  </a:lnTo>
                  <a:lnTo>
                    <a:pt x="73774" y="137363"/>
                  </a:lnTo>
                  <a:close/>
                </a:path>
                <a:path w="121920" h="144780">
                  <a:moveTo>
                    <a:pt x="88531" y="0"/>
                  </a:moveTo>
                  <a:lnTo>
                    <a:pt x="78308" y="0"/>
                  </a:lnTo>
                  <a:lnTo>
                    <a:pt x="78308" y="6807"/>
                  </a:lnTo>
                  <a:lnTo>
                    <a:pt x="88531" y="6807"/>
                  </a:lnTo>
                  <a:lnTo>
                    <a:pt x="88531" y="0"/>
                  </a:lnTo>
                  <a:close/>
                </a:path>
                <a:path w="121920" h="144780">
                  <a:moveTo>
                    <a:pt x="89662" y="137363"/>
                  </a:moveTo>
                  <a:lnTo>
                    <a:pt x="79438" y="137363"/>
                  </a:lnTo>
                  <a:lnTo>
                    <a:pt x="79438" y="144157"/>
                  </a:lnTo>
                  <a:lnTo>
                    <a:pt x="89662" y="144157"/>
                  </a:lnTo>
                  <a:lnTo>
                    <a:pt x="89662" y="137363"/>
                  </a:lnTo>
                  <a:close/>
                </a:path>
                <a:path w="121920" h="144780">
                  <a:moveTo>
                    <a:pt x="103276" y="0"/>
                  </a:moveTo>
                  <a:lnTo>
                    <a:pt x="93052" y="0"/>
                  </a:lnTo>
                  <a:lnTo>
                    <a:pt x="93052" y="6807"/>
                  </a:lnTo>
                  <a:lnTo>
                    <a:pt x="103276" y="6807"/>
                  </a:lnTo>
                  <a:lnTo>
                    <a:pt x="103276" y="0"/>
                  </a:lnTo>
                  <a:close/>
                </a:path>
                <a:path w="121920" h="144780">
                  <a:moveTo>
                    <a:pt x="104406" y="137363"/>
                  </a:moveTo>
                  <a:lnTo>
                    <a:pt x="94195" y="137363"/>
                  </a:lnTo>
                  <a:lnTo>
                    <a:pt x="94195" y="144157"/>
                  </a:lnTo>
                  <a:lnTo>
                    <a:pt x="104406" y="144157"/>
                  </a:lnTo>
                  <a:lnTo>
                    <a:pt x="104406" y="137363"/>
                  </a:lnTo>
                  <a:close/>
                </a:path>
                <a:path w="121920" h="144780">
                  <a:moveTo>
                    <a:pt x="120307" y="0"/>
                  </a:moveTo>
                  <a:lnTo>
                    <a:pt x="110083" y="0"/>
                  </a:lnTo>
                  <a:lnTo>
                    <a:pt x="110083" y="6807"/>
                  </a:lnTo>
                  <a:lnTo>
                    <a:pt x="120307" y="6807"/>
                  </a:lnTo>
                  <a:lnTo>
                    <a:pt x="120307" y="0"/>
                  </a:lnTo>
                  <a:close/>
                </a:path>
                <a:path w="121920" h="144780">
                  <a:moveTo>
                    <a:pt x="121437" y="137363"/>
                  </a:moveTo>
                  <a:lnTo>
                    <a:pt x="111226" y="137363"/>
                  </a:lnTo>
                  <a:lnTo>
                    <a:pt x="111226" y="144157"/>
                  </a:lnTo>
                  <a:lnTo>
                    <a:pt x="121437" y="144157"/>
                  </a:lnTo>
                  <a:lnTo>
                    <a:pt x="121437" y="1373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5323827" y="1497799"/>
              <a:ext cx="550545" cy="35560"/>
            </a:xfrm>
            <a:custGeom>
              <a:avLst/>
              <a:gdLst/>
              <a:ahLst/>
              <a:cxnLst/>
              <a:rect l="l" t="t" r="r" b="b"/>
              <a:pathLst>
                <a:path w="550545" h="35559">
                  <a:moveTo>
                    <a:pt x="548233" y="0"/>
                  </a:moveTo>
                  <a:lnTo>
                    <a:pt x="5664" y="0"/>
                  </a:lnTo>
                  <a:lnTo>
                    <a:pt x="5664" y="7937"/>
                  </a:lnTo>
                  <a:lnTo>
                    <a:pt x="548233" y="7937"/>
                  </a:lnTo>
                  <a:lnTo>
                    <a:pt x="548233" y="0"/>
                  </a:lnTo>
                  <a:close/>
                </a:path>
                <a:path w="550545" h="35559">
                  <a:moveTo>
                    <a:pt x="550494" y="27241"/>
                  </a:moveTo>
                  <a:lnTo>
                    <a:pt x="0" y="27241"/>
                  </a:lnTo>
                  <a:lnTo>
                    <a:pt x="0" y="35191"/>
                  </a:lnTo>
                  <a:lnTo>
                    <a:pt x="550494" y="35191"/>
                  </a:lnTo>
                  <a:lnTo>
                    <a:pt x="550494" y="27241"/>
                  </a:lnTo>
                  <a:close/>
                </a:path>
              </a:pathLst>
            </a:custGeom>
            <a:solidFill>
              <a:srgbClr val="898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922009" y="1515681"/>
              <a:ext cx="10795" cy="6985"/>
            </a:xfrm>
            <a:custGeom>
              <a:avLst/>
              <a:gdLst/>
              <a:ahLst/>
              <a:cxnLst/>
              <a:rect l="l" t="t" r="r" b="b"/>
              <a:pathLst>
                <a:path w="10795" h="6984">
                  <a:moveTo>
                    <a:pt x="10198" y="0"/>
                  </a:moveTo>
                  <a:lnTo>
                    <a:pt x="0" y="0"/>
                  </a:lnTo>
                  <a:lnTo>
                    <a:pt x="0" y="6807"/>
                  </a:lnTo>
                  <a:lnTo>
                    <a:pt x="10198" y="6807"/>
                  </a:lnTo>
                  <a:lnTo>
                    <a:pt x="101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904979" y="1661528"/>
              <a:ext cx="204470" cy="7620"/>
            </a:xfrm>
            <a:custGeom>
              <a:avLst/>
              <a:gdLst/>
              <a:ahLst/>
              <a:cxnLst/>
              <a:rect l="l" t="t" r="r" b="b"/>
              <a:pathLst>
                <a:path w="204470" h="7619">
                  <a:moveTo>
                    <a:pt x="204304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204304" y="7378"/>
                  </a:lnTo>
                  <a:lnTo>
                    <a:pt x="204304" y="0"/>
                  </a:lnTo>
                  <a:close/>
                </a:path>
              </a:pathLst>
            </a:custGeom>
            <a:solidFill>
              <a:srgbClr val="1D1C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907252" y="1498942"/>
              <a:ext cx="203200" cy="5080"/>
            </a:xfrm>
            <a:custGeom>
              <a:avLst/>
              <a:gdLst/>
              <a:ahLst/>
              <a:cxnLst/>
              <a:rect l="l" t="t" r="r" b="b"/>
              <a:pathLst>
                <a:path w="203200" h="5080">
                  <a:moveTo>
                    <a:pt x="203161" y="0"/>
                  </a:moveTo>
                  <a:lnTo>
                    <a:pt x="0" y="0"/>
                  </a:lnTo>
                  <a:lnTo>
                    <a:pt x="0" y="4521"/>
                  </a:lnTo>
                  <a:lnTo>
                    <a:pt x="203161" y="4521"/>
                  </a:lnTo>
                  <a:lnTo>
                    <a:pt x="203161" y="0"/>
                  </a:lnTo>
                  <a:close/>
                </a:path>
              </a:pathLst>
            </a:custGeom>
            <a:solidFill>
              <a:srgbClr val="898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5939599" y="1567053"/>
              <a:ext cx="69850" cy="4445"/>
            </a:xfrm>
            <a:custGeom>
              <a:avLst/>
              <a:gdLst/>
              <a:ahLst/>
              <a:cxnLst/>
              <a:rect l="l" t="t" r="r" b="b"/>
              <a:pathLst>
                <a:path w="69850" h="4444">
                  <a:moveTo>
                    <a:pt x="69227" y="0"/>
                  </a:moveTo>
                  <a:lnTo>
                    <a:pt x="0" y="0"/>
                  </a:lnTo>
                  <a:lnTo>
                    <a:pt x="0" y="3962"/>
                  </a:lnTo>
                  <a:lnTo>
                    <a:pt x="69227" y="3962"/>
                  </a:lnTo>
                  <a:lnTo>
                    <a:pt x="692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959462" y="1571586"/>
              <a:ext cx="52705" cy="31115"/>
            </a:xfrm>
            <a:custGeom>
              <a:avLst/>
              <a:gdLst/>
              <a:ahLst/>
              <a:cxnLst/>
              <a:rect l="l" t="t" r="r" b="b"/>
              <a:pathLst>
                <a:path w="52704" h="31115">
                  <a:moveTo>
                    <a:pt x="52209" y="0"/>
                  </a:moveTo>
                  <a:lnTo>
                    <a:pt x="0" y="0"/>
                  </a:lnTo>
                  <a:lnTo>
                    <a:pt x="0" y="30645"/>
                  </a:lnTo>
                  <a:lnTo>
                    <a:pt x="52209" y="30645"/>
                  </a:lnTo>
                  <a:lnTo>
                    <a:pt x="52209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938456" y="1571015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90">
                  <a:moveTo>
                    <a:pt x="20447" y="0"/>
                  </a:moveTo>
                  <a:lnTo>
                    <a:pt x="0" y="0"/>
                  </a:lnTo>
                  <a:lnTo>
                    <a:pt x="0" y="34048"/>
                  </a:lnTo>
                  <a:lnTo>
                    <a:pt x="20447" y="34048"/>
                  </a:lnTo>
                  <a:lnTo>
                    <a:pt x="20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941301" y="1571561"/>
              <a:ext cx="13970" cy="30480"/>
            </a:xfrm>
            <a:custGeom>
              <a:avLst/>
              <a:gdLst/>
              <a:ahLst/>
              <a:cxnLst/>
              <a:rect l="l" t="t" r="r" b="b"/>
              <a:pathLst>
                <a:path w="13970" h="30480">
                  <a:moveTo>
                    <a:pt x="13627" y="26111"/>
                  </a:moveTo>
                  <a:lnTo>
                    <a:pt x="10223" y="26111"/>
                  </a:lnTo>
                  <a:lnTo>
                    <a:pt x="10223" y="4559"/>
                  </a:lnTo>
                  <a:lnTo>
                    <a:pt x="3975" y="4559"/>
                  </a:lnTo>
                  <a:lnTo>
                    <a:pt x="3975" y="26111"/>
                  </a:lnTo>
                  <a:lnTo>
                    <a:pt x="0" y="26111"/>
                  </a:lnTo>
                  <a:lnTo>
                    <a:pt x="0" y="30086"/>
                  </a:lnTo>
                  <a:lnTo>
                    <a:pt x="13627" y="30086"/>
                  </a:lnTo>
                  <a:lnTo>
                    <a:pt x="13627" y="26111"/>
                  </a:lnTo>
                  <a:close/>
                </a:path>
                <a:path w="13970" h="30480">
                  <a:moveTo>
                    <a:pt x="13627" y="0"/>
                  </a:moveTo>
                  <a:lnTo>
                    <a:pt x="0" y="0"/>
                  </a:lnTo>
                  <a:lnTo>
                    <a:pt x="0" y="4546"/>
                  </a:lnTo>
                  <a:lnTo>
                    <a:pt x="13627" y="4546"/>
                  </a:lnTo>
                  <a:lnTo>
                    <a:pt x="13627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2" name="object 562"/>
          <p:cNvSpPr txBox="1"/>
          <p:nvPr/>
        </p:nvSpPr>
        <p:spPr>
          <a:xfrm>
            <a:off x="7957791" y="488648"/>
            <a:ext cx="3974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65" dirty="0">
                <a:latin typeface="Microsoft Sans Serif"/>
                <a:cs typeface="Microsoft Sans Serif"/>
              </a:rPr>
              <a:t>PLC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sistema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modular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S7-300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S7-400,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controlador  combinado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C7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panel,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sistema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50" dirty="0">
                <a:latin typeface="Microsoft Sans Serif"/>
                <a:cs typeface="Microsoft Sans Serif"/>
              </a:rPr>
              <a:t>E/S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distribuidas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90" dirty="0">
                <a:latin typeface="Microsoft Sans Serif"/>
                <a:cs typeface="Microsoft Sans Serif"/>
              </a:rPr>
              <a:t>ET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200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inteligencia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local.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73" name="object 573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63" name="object 563"/>
          <p:cNvSpPr txBox="1"/>
          <p:nvPr/>
        </p:nvSpPr>
        <p:spPr>
          <a:xfrm>
            <a:off x="10821072" y="1349744"/>
            <a:ext cx="100965" cy="62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 indent="-2540">
              <a:lnSpc>
                <a:spcPct val="107200"/>
              </a:lnSpc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SIMATIC  S7-1200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64" name="object 564"/>
          <p:cNvSpPr txBox="1"/>
          <p:nvPr/>
        </p:nvSpPr>
        <p:spPr>
          <a:xfrm>
            <a:off x="9212543" y="1428014"/>
            <a:ext cx="7493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65" name="object 565"/>
          <p:cNvSpPr txBox="1"/>
          <p:nvPr/>
        </p:nvSpPr>
        <p:spPr>
          <a:xfrm>
            <a:off x="9242539" y="1892067"/>
            <a:ext cx="7283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SIMATIC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66" name="object 566"/>
          <p:cNvSpPr txBox="1"/>
          <p:nvPr/>
        </p:nvSpPr>
        <p:spPr>
          <a:xfrm>
            <a:off x="10297667" y="1880918"/>
            <a:ext cx="7829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SIMATIC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S7-1200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67" name="object 567"/>
          <p:cNvSpPr txBox="1"/>
          <p:nvPr/>
        </p:nvSpPr>
        <p:spPr>
          <a:xfrm>
            <a:off x="11545100" y="1913861"/>
            <a:ext cx="2813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¡LOGO!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68" name="object 568"/>
          <p:cNvSpPr txBox="1"/>
          <p:nvPr/>
        </p:nvSpPr>
        <p:spPr>
          <a:xfrm>
            <a:off x="7957730" y="3330731"/>
            <a:ext cx="7283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SIMATIC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S7-400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69" name="object 569"/>
          <p:cNvSpPr txBox="1"/>
          <p:nvPr/>
        </p:nvSpPr>
        <p:spPr>
          <a:xfrm>
            <a:off x="10080865" y="3330731"/>
            <a:ext cx="7283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SIMATIC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S7-300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70" name="object 570"/>
          <p:cNvSpPr txBox="1"/>
          <p:nvPr/>
        </p:nvSpPr>
        <p:spPr>
          <a:xfrm>
            <a:off x="5761900" y="3770853"/>
            <a:ext cx="1774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Otros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controladores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SIMATIC</a:t>
            </a:r>
            <a:endParaRPr sz="950">
              <a:latin typeface="Arial"/>
              <a:cs typeface="Arial"/>
            </a:endParaRPr>
          </a:p>
        </p:txBody>
      </p:sp>
      <p:sp>
        <p:nvSpPr>
          <p:cNvPr id="571" name="object 571"/>
          <p:cNvSpPr txBox="1"/>
          <p:nvPr/>
        </p:nvSpPr>
        <p:spPr>
          <a:xfrm>
            <a:off x="7957680" y="3732753"/>
            <a:ext cx="42691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Controladores </a:t>
            </a:r>
            <a:r>
              <a:rPr sz="950" b="1" dirty="0">
                <a:latin typeface="Arial"/>
                <a:cs typeface="Arial"/>
              </a:rPr>
              <a:t>basados</a:t>
            </a:r>
            <a:r>
              <a:rPr sz="950" b="1" spc="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en </a:t>
            </a:r>
            <a:r>
              <a:rPr sz="950" b="1" spc="-60" dirty="0">
                <a:latin typeface="Arial"/>
                <a:cs typeface="Arial"/>
              </a:rPr>
              <a:t>PC </a:t>
            </a:r>
            <a:r>
              <a:rPr sz="950" spc="35" dirty="0">
                <a:latin typeface="Microsoft Sans Serif"/>
                <a:cs typeface="Microsoft Sans Serif"/>
              </a:rPr>
              <a:t>combine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robustez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arquitectura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abierta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ordenadores </a:t>
            </a:r>
            <a:r>
              <a:rPr sz="950" spc="20" dirty="0">
                <a:latin typeface="Microsoft Sans Serif"/>
                <a:cs typeface="Microsoft Sans Serif"/>
              </a:rPr>
              <a:t>personales </a:t>
            </a:r>
            <a:r>
              <a:rPr sz="950" spc="-55" dirty="0">
                <a:latin typeface="Microsoft Sans Serif"/>
                <a:cs typeface="Microsoft Sans Serif"/>
              </a:rPr>
              <a:t>(PC) </a:t>
            </a:r>
            <a:r>
              <a:rPr sz="950" spc="30" dirty="0">
                <a:latin typeface="Microsoft Sans Serif"/>
                <a:cs typeface="Microsoft Sans Serif"/>
              </a:rPr>
              <a:t>industriales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potente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software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5" dirty="0">
                <a:latin typeface="Microsoft Sans Serif"/>
                <a:cs typeface="Microsoft Sans Serif"/>
              </a:rPr>
              <a:t>SIMATIC </a:t>
            </a:r>
            <a:r>
              <a:rPr sz="950" spc="-10" dirty="0">
                <a:latin typeface="Microsoft Sans Serif"/>
                <a:cs typeface="Microsoft Sans Serif"/>
              </a:rPr>
              <a:t>WinAC.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-15" dirty="0">
                <a:latin typeface="Microsoft Sans Serif"/>
                <a:cs typeface="Microsoft Sans Serif"/>
              </a:rPr>
              <a:t>SIMATIC </a:t>
            </a:r>
            <a:r>
              <a:rPr sz="950" spc="-50" dirty="0">
                <a:latin typeface="Microsoft Sans Serif"/>
                <a:cs typeface="Microsoft Sans Serif"/>
              </a:rPr>
              <a:t>S7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45" dirty="0">
                <a:latin typeface="Microsoft Sans Serif"/>
                <a:cs typeface="Microsoft Sans Serif"/>
              </a:rPr>
              <a:t>integrado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75" dirty="0">
                <a:latin typeface="Microsoft Sans Serif"/>
                <a:cs typeface="Microsoft Sans Serif"/>
              </a:rPr>
              <a:t>PC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software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controlador </a:t>
            </a:r>
            <a:r>
              <a:rPr sz="950" spc="20" dirty="0">
                <a:latin typeface="Microsoft Sans Serif"/>
                <a:cs typeface="Microsoft Sans Serif"/>
              </a:rPr>
              <a:t>basado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-75" dirty="0">
                <a:latin typeface="Microsoft Sans Serif"/>
                <a:cs typeface="Microsoft Sans Serif"/>
              </a:rPr>
              <a:t>PC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configura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85" dirty="0">
                <a:latin typeface="Microsoft Sans Serif"/>
                <a:cs typeface="Microsoft Sans Serif"/>
              </a:rPr>
              <a:t>STEP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7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exactamente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misma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manera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controlador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S7  </a:t>
            </a:r>
            <a:r>
              <a:rPr sz="950" spc="40" dirty="0">
                <a:latin typeface="Microsoft Sans Serif"/>
                <a:cs typeface="Microsoft Sans Serif"/>
              </a:rPr>
              <a:t>normal.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Todos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componentes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automatización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integrados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único </a:t>
            </a:r>
            <a:r>
              <a:rPr sz="950" spc="-75" dirty="0">
                <a:latin typeface="Microsoft Sans Serif"/>
                <a:cs typeface="Microsoft Sans Serif"/>
              </a:rPr>
              <a:t>PC </a:t>
            </a:r>
            <a:r>
              <a:rPr sz="950" spc="35" dirty="0">
                <a:latin typeface="Microsoft Sans Serif"/>
                <a:cs typeface="Microsoft Sans Serif"/>
              </a:rPr>
              <a:t>industrial, lo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0" dirty="0">
                <a:latin typeface="Microsoft Sans Serif"/>
                <a:cs typeface="Microsoft Sans Serif"/>
              </a:rPr>
              <a:t>da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35" dirty="0">
                <a:latin typeface="Microsoft Sans Serif"/>
                <a:cs typeface="Microsoft Sans Serif"/>
              </a:rPr>
              <a:t>resultado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5" dirty="0">
                <a:latin typeface="Microsoft Sans Serif"/>
                <a:cs typeface="Microsoft Sans Serif"/>
              </a:rPr>
              <a:t>solución </a:t>
            </a:r>
            <a:r>
              <a:rPr sz="950" spc="35" dirty="0">
                <a:latin typeface="Microsoft Sans Serif"/>
                <a:cs typeface="Microsoft Sans Serif"/>
              </a:rPr>
              <a:t>completa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rentable.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72" name="object 572"/>
          <p:cNvSpPr txBox="1"/>
          <p:nvPr/>
        </p:nvSpPr>
        <p:spPr>
          <a:xfrm>
            <a:off x="7957680" y="5377402"/>
            <a:ext cx="42754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latin typeface="Arial"/>
                <a:cs typeface="Arial"/>
              </a:rPr>
              <a:t>Paquetes embebidos </a:t>
            </a:r>
            <a:r>
              <a:rPr sz="900" b="1" spc="5" dirty="0">
                <a:latin typeface="Arial"/>
                <a:cs typeface="Arial"/>
              </a:rPr>
              <a:t>SIMATIC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combinación de </a:t>
            </a:r>
            <a:r>
              <a:rPr sz="900" spc="40" dirty="0">
                <a:latin typeface="Microsoft Sans Serif"/>
                <a:cs typeface="Microsoft Sans Serif"/>
              </a:rPr>
              <a:t>hardware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software,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preconfigurados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todas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sus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tareas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automatización.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operativo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5" dirty="0">
                <a:latin typeface="Microsoft Sans Serif"/>
                <a:cs typeface="Microsoft Sans Serif"/>
              </a:rPr>
              <a:t>adaptado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optimizado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hardware </a:t>
            </a:r>
            <a:r>
              <a:rPr sz="900" spc="25" dirty="0">
                <a:latin typeface="Microsoft Sans Serif"/>
                <a:cs typeface="Microsoft Sans Serif"/>
              </a:rPr>
              <a:t>utilizado. </a:t>
            </a:r>
            <a:r>
              <a:rPr sz="900" spc="30" dirty="0">
                <a:latin typeface="Microsoft Sans Serif"/>
                <a:cs typeface="Microsoft Sans Serif"/>
              </a:rPr>
              <a:t>Debido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necesitan </a:t>
            </a:r>
            <a:r>
              <a:rPr sz="900" spc="5" dirty="0">
                <a:latin typeface="Microsoft Sans Serif"/>
                <a:cs typeface="Microsoft Sans Serif"/>
              </a:rPr>
              <a:t>piezas </a:t>
            </a:r>
            <a:r>
              <a:rPr sz="900" spc="30" dirty="0">
                <a:latin typeface="Microsoft Sans Serif"/>
                <a:cs typeface="Microsoft Sans Serif"/>
              </a:rPr>
              <a:t>giratorias,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5" dirty="0">
                <a:latin typeface="Microsoft Sans Serif"/>
                <a:cs typeface="Microsoft Sans Serif"/>
              </a:rPr>
              <a:t>resultante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40" dirty="0">
                <a:latin typeface="Microsoft Sans Serif"/>
                <a:cs typeface="Microsoft Sans Serif"/>
              </a:rPr>
              <a:t>extremadamente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resistente.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Cada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integrado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combina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beneficios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controladores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abiertos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basados</a:t>
            </a:r>
            <a:r>
              <a:rPr sz="900" spc="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0" dirty="0">
                <a:latin typeface="Microsoft Sans Serif"/>
                <a:cs typeface="Microsoft Sans Serif"/>
              </a:rPr>
              <a:t>PC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robustez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controladores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convencionales.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0" y="8381910"/>
          <a:ext cx="3230876" cy="336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9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994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41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150034" y="7858607"/>
            <a:ext cx="49530" cy="142240"/>
          </a:xfrm>
          <a:custGeom>
            <a:avLst/>
            <a:gdLst/>
            <a:ahLst/>
            <a:cxnLst/>
            <a:rect l="l" t="t" r="r" b="b"/>
            <a:pathLst>
              <a:path w="49530" h="142240">
                <a:moveTo>
                  <a:pt x="24752" y="136817"/>
                </a:moveTo>
                <a:lnTo>
                  <a:pt x="24752" y="0"/>
                </a:lnTo>
              </a:path>
              <a:path w="49530" h="142240">
                <a:moveTo>
                  <a:pt x="0" y="103543"/>
                </a:moveTo>
                <a:lnTo>
                  <a:pt x="24752" y="141731"/>
                </a:lnTo>
                <a:lnTo>
                  <a:pt x="49530" y="1035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80470" y="7858607"/>
            <a:ext cx="49530" cy="142240"/>
          </a:xfrm>
          <a:custGeom>
            <a:avLst/>
            <a:gdLst/>
            <a:ahLst/>
            <a:cxnLst/>
            <a:rect l="l" t="t" r="r" b="b"/>
            <a:pathLst>
              <a:path w="49529" h="142240">
                <a:moveTo>
                  <a:pt x="24765" y="136817"/>
                </a:moveTo>
                <a:lnTo>
                  <a:pt x="24765" y="0"/>
                </a:lnTo>
              </a:path>
              <a:path w="49529" h="142240">
                <a:moveTo>
                  <a:pt x="0" y="103543"/>
                </a:moveTo>
                <a:lnTo>
                  <a:pt x="24765" y="141731"/>
                </a:lnTo>
                <a:lnTo>
                  <a:pt x="49517" y="1035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57821" y="531850"/>
            <a:ext cx="164020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10" dirty="0">
                <a:latin typeface="Microsoft Sans Serif"/>
                <a:cs typeface="Microsoft Sans Serif"/>
              </a:rPr>
              <a:t>Sistemas</a:t>
            </a:r>
            <a:r>
              <a:rPr sz="1350" spc="-60" dirty="0">
                <a:latin typeface="Microsoft Sans Serif"/>
                <a:cs typeface="Microsoft Sans Serif"/>
              </a:rPr>
              <a:t> </a:t>
            </a:r>
            <a:r>
              <a:rPr sz="1350" spc="50" dirty="0">
                <a:latin typeface="Microsoft Sans Serif"/>
                <a:cs typeface="Microsoft Sans Serif"/>
              </a:rPr>
              <a:t>numéricos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1861538"/>
            <a:ext cx="42906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Debido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computadora,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almacena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información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condiciones </a:t>
            </a:r>
            <a:r>
              <a:rPr sz="950" spc="30" dirty="0">
                <a:latin typeface="Microsoft Sans Serif"/>
                <a:cs typeface="Microsoft Sans Serif"/>
              </a:rPr>
              <a:t>de encendido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0" dirty="0">
                <a:latin typeface="Microsoft Sans Serif"/>
                <a:cs typeface="Microsoft Sans Serif"/>
              </a:rPr>
              <a:t>apagado </a:t>
            </a:r>
            <a:r>
              <a:rPr sz="950" spc="5" dirty="0">
                <a:latin typeface="Microsoft Sans Serif"/>
                <a:cs typeface="Microsoft Sans Serif"/>
              </a:rPr>
              <a:t>(o </a:t>
            </a:r>
            <a:r>
              <a:rPr sz="950" spc="-10" dirty="0">
                <a:latin typeface="Microsoft Sans Serif"/>
                <a:cs typeface="Microsoft Sans Serif"/>
              </a:rPr>
              <a:t>0), </a:t>
            </a:r>
            <a:r>
              <a:rPr sz="950" spc="35" dirty="0">
                <a:latin typeface="Microsoft Sans Serif"/>
                <a:cs typeface="Microsoft Sans Serif"/>
              </a:rPr>
              <a:t>denominadas </a:t>
            </a:r>
            <a:r>
              <a:rPr sz="950" b="1" spc="10" dirty="0">
                <a:latin typeface="Arial"/>
                <a:cs typeface="Arial"/>
              </a:rPr>
              <a:t>pedacitos</a:t>
            </a:r>
            <a:r>
              <a:rPr sz="950" spc="10" dirty="0">
                <a:latin typeface="Microsoft Sans Serif"/>
                <a:cs typeface="Microsoft Sans Serif"/>
              </a:rPr>
              <a:t>. </a:t>
            </a:r>
            <a:r>
              <a:rPr sz="950" spc="-30" dirty="0">
                <a:latin typeface="Microsoft Sans Serif"/>
                <a:cs typeface="Microsoft Sans Serif"/>
              </a:rPr>
              <a:t>A 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veces,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bits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25" dirty="0">
                <a:latin typeface="Microsoft Sans Serif"/>
                <a:cs typeface="Microsoft Sans Serif"/>
              </a:rPr>
              <a:t>usan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individualmente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y,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veces,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25" dirty="0">
                <a:latin typeface="Microsoft Sans Serif"/>
                <a:cs typeface="Microsoft Sans Serif"/>
              </a:rPr>
              <a:t>usan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representar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30" dirty="0">
                <a:latin typeface="Microsoft Sans Serif"/>
                <a:cs typeface="Microsoft Sans Serif"/>
              </a:rPr>
              <a:t>numéricos. </a:t>
            </a:r>
            <a:r>
              <a:rPr sz="950" spc="35" dirty="0">
                <a:latin typeface="Microsoft Sans Serif"/>
                <a:cs typeface="Microsoft Sans Serif"/>
              </a:rPr>
              <a:t>Comprender </a:t>
            </a:r>
            <a:r>
              <a:rPr sz="950" spc="40" dirty="0">
                <a:latin typeface="Microsoft Sans Serif"/>
                <a:cs typeface="Microsoft Sans Serif"/>
              </a:rPr>
              <a:t>cómo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25" dirty="0">
                <a:latin typeface="Microsoft Sans Serif"/>
                <a:cs typeface="Microsoft Sans Serif"/>
              </a:rPr>
              <a:t>usar </a:t>
            </a:r>
            <a:r>
              <a:rPr sz="950" spc="15" dirty="0">
                <a:latin typeface="Microsoft Sans Serif"/>
                <a:cs typeface="Microsoft Sans Serif"/>
              </a:rPr>
              <a:t>estos </a:t>
            </a:r>
            <a:r>
              <a:rPr sz="950" spc="35" dirty="0">
                <a:latin typeface="Microsoft Sans Serif"/>
                <a:cs typeface="Microsoft Sans Serif"/>
              </a:rPr>
              <a:t>bits 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representar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35" dirty="0">
                <a:latin typeface="Microsoft Sans Serif"/>
                <a:cs typeface="Microsoft Sans Serif"/>
              </a:rPr>
              <a:t>numéricos requiere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5" dirty="0">
                <a:latin typeface="Microsoft Sans Serif"/>
                <a:cs typeface="Microsoft Sans Serif"/>
              </a:rPr>
              <a:t>comprensión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b="1" spc="25" dirty="0">
                <a:latin typeface="Arial"/>
                <a:cs typeface="Arial"/>
              </a:rPr>
              <a:t>sistema </a:t>
            </a:r>
            <a:r>
              <a:rPr sz="950" b="1" spc="30" dirty="0">
                <a:latin typeface="Arial"/>
                <a:cs typeface="Arial"/>
              </a:rPr>
              <a:t> numérico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binario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040" y="3167101"/>
            <a:ext cx="11137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latin typeface="Arial"/>
                <a:cs typeface="Arial"/>
              </a:rPr>
              <a:t>Sistema</a:t>
            </a:r>
            <a:r>
              <a:rPr sz="1050" b="1" spc="-65" dirty="0">
                <a:latin typeface="Arial"/>
                <a:cs typeface="Arial"/>
              </a:rPr>
              <a:t> </a:t>
            </a:r>
            <a:r>
              <a:rPr sz="1050" b="1" spc="30" dirty="0">
                <a:latin typeface="Arial"/>
                <a:cs typeface="Arial"/>
              </a:rPr>
              <a:t>decimal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69" y="3142969"/>
            <a:ext cx="43548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5" dirty="0">
                <a:latin typeface="Microsoft Sans Serif"/>
                <a:cs typeface="Microsoft Sans Serif"/>
              </a:rPr>
              <a:t>Para </a:t>
            </a:r>
            <a:r>
              <a:rPr sz="1000" spc="45" dirty="0">
                <a:latin typeface="Microsoft Sans Serif"/>
                <a:cs typeface="Microsoft Sans Serif"/>
              </a:rPr>
              <a:t>entender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45" dirty="0">
                <a:latin typeface="Microsoft Sans Serif"/>
                <a:cs typeface="Microsoft Sans Serif"/>
              </a:rPr>
              <a:t>numérico </a:t>
            </a:r>
            <a:r>
              <a:rPr sz="1000" spc="35" dirty="0">
                <a:latin typeface="Microsoft Sans Serif"/>
                <a:cs typeface="Microsoft Sans Serif"/>
              </a:rPr>
              <a:t>binario, </a:t>
            </a:r>
            <a:r>
              <a:rPr sz="1000" spc="55" dirty="0">
                <a:latin typeface="Microsoft Sans Serif"/>
                <a:cs typeface="Microsoft Sans Serif"/>
              </a:rPr>
              <a:t>primero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50" dirty="0">
                <a:latin typeface="Microsoft Sans Serif"/>
                <a:cs typeface="Microsoft Sans Serif"/>
              </a:rPr>
              <a:t>útil </a:t>
            </a:r>
            <a:r>
              <a:rPr sz="1000" spc="40" dirty="0">
                <a:latin typeface="Microsoft Sans Serif"/>
                <a:cs typeface="Microsoft Sans Serif"/>
              </a:rPr>
              <a:t>recordar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algunos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conceptos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básicos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b="1" spc="25" dirty="0">
                <a:latin typeface="Arial"/>
                <a:cs typeface="Arial"/>
              </a:rPr>
              <a:t>sistema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numérico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decimal</a:t>
            </a:r>
            <a:r>
              <a:rPr sz="1000" spc="25" dirty="0">
                <a:latin typeface="Microsoft Sans Serif"/>
                <a:cs typeface="Microsoft Sans Serif"/>
              </a:rPr>
              <a:t>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Todos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0" dirty="0">
                <a:latin typeface="Microsoft Sans Serif"/>
                <a:cs typeface="Microsoft Sans Serif"/>
              </a:rPr>
              <a:t>sistemas </a:t>
            </a:r>
            <a:r>
              <a:rPr sz="1000" spc="35" dirty="0">
                <a:latin typeface="Microsoft Sans Serif"/>
                <a:cs typeface="Microsoft Sans Serif"/>
              </a:rPr>
              <a:t>numéricos </a:t>
            </a:r>
            <a:r>
              <a:rPr sz="1000" spc="40" dirty="0">
                <a:latin typeface="Microsoft Sans Serif"/>
                <a:cs typeface="Microsoft Sans Serif"/>
              </a:rPr>
              <a:t>tienen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30" dirty="0">
                <a:latin typeface="Microsoft Sans Serif"/>
                <a:cs typeface="Microsoft Sans Serif"/>
              </a:rPr>
              <a:t>mismas </a:t>
            </a:r>
            <a:r>
              <a:rPr sz="1000" spc="35" dirty="0">
                <a:latin typeface="Microsoft Sans Serif"/>
                <a:cs typeface="Microsoft Sans Serif"/>
              </a:rPr>
              <a:t>tres </a:t>
            </a:r>
            <a:r>
              <a:rPr sz="1000" spc="15" dirty="0">
                <a:latin typeface="Microsoft Sans Serif"/>
                <a:cs typeface="Microsoft Sans Serif"/>
              </a:rPr>
              <a:t>características: </a:t>
            </a:r>
            <a:r>
              <a:rPr sz="1000" spc="30" dirty="0">
                <a:latin typeface="Microsoft Sans Serif"/>
                <a:cs typeface="Microsoft Sans Serif"/>
              </a:rPr>
              <a:t>dígitos,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base, </a:t>
            </a:r>
            <a:r>
              <a:rPr sz="1000" spc="15" dirty="0">
                <a:latin typeface="Microsoft Sans Serif"/>
                <a:cs typeface="Microsoft Sans Serif"/>
              </a:rPr>
              <a:t>peso. </a:t>
            </a:r>
            <a:r>
              <a:rPr sz="1000" spc="20" dirty="0">
                <a:latin typeface="Microsoft Sans Serif"/>
                <a:cs typeface="Microsoft Sans Serif"/>
              </a:rPr>
              <a:t>Por </a:t>
            </a:r>
            <a:r>
              <a:rPr sz="1000" spc="30" dirty="0">
                <a:latin typeface="Microsoft Sans Serif"/>
                <a:cs typeface="Microsoft Sans Serif"/>
              </a:rPr>
              <a:t>ejemplo,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30" dirty="0">
                <a:latin typeface="Microsoft Sans Serif"/>
                <a:cs typeface="Microsoft Sans Serif"/>
              </a:rPr>
              <a:t>decimal </a:t>
            </a:r>
            <a:r>
              <a:rPr sz="1000" spc="35" dirty="0">
                <a:latin typeface="Microsoft Sans Serif"/>
                <a:cs typeface="Microsoft Sans Serif"/>
              </a:rPr>
              <a:t>tiene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25" dirty="0">
                <a:latin typeface="Microsoft Sans Serif"/>
                <a:cs typeface="Microsoft Sans Serif"/>
              </a:rPr>
              <a:t>siguientes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características: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4289780"/>
            <a:ext cx="6165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latin typeface="Microsoft Sans Serif"/>
                <a:cs typeface="Microsoft Sans Serif"/>
              </a:rPr>
              <a:t>Diez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dígitos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62441" y="4251679"/>
            <a:ext cx="14712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0,</a:t>
            </a:r>
            <a:r>
              <a:rPr sz="1150" spc="-15" dirty="0">
                <a:latin typeface="Microsoft Sans Serif"/>
                <a:cs typeface="Microsoft Sans Serif"/>
              </a:rPr>
              <a:t> , </a:t>
            </a:r>
            <a:r>
              <a:rPr sz="1150" dirty="0">
                <a:latin typeface="Microsoft Sans Serif"/>
                <a:cs typeface="Microsoft Sans Serif"/>
              </a:rPr>
              <a:t>2,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3,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4,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5,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6,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7,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8,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1" y="4428209"/>
            <a:ext cx="287083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04900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Base	</a:t>
            </a:r>
            <a:r>
              <a:rPr sz="1200" spc="15" dirty="0"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50"/>
              </a:spcBef>
            </a:pPr>
            <a:r>
              <a:rPr sz="1150" spc="5" dirty="0">
                <a:latin typeface="Microsoft Sans Serif"/>
                <a:cs typeface="Microsoft Sans Serif"/>
              </a:rPr>
              <a:t>PesosPotencias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base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0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40" dirty="0">
                <a:latin typeface="Microsoft Sans Serif"/>
                <a:cs typeface="Microsoft Sans Serif"/>
              </a:rPr>
              <a:t>(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, </a:t>
            </a:r>
            <a:r>
              <a:rPr sz="1150" dirty="0">
                <a:latin typeface="Microsoft Sans Serif"/>
                <a:cs typeface="Microsoft Sans Serif"/>
              </a:rPr>
              <a:t>0,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00,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000,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20" dirty="0">
                <a:latin typeface="Microsoft Sans Serif"/>
                <a:cs typeface="Microsoft Sans Serif"/>
              </a:rPr>
              <a:t>...)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2041" y="5008598"/>
            <a:ext cx="9671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Sistema</a:t>
            </a:r>
            <a:r>
              <a:rPr sz="950" b="1" spc="-6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binario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21" y="4995899"/>
            <a:ext cx="34016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b="1" spc="25" dirty="0">
                <a:latin typeface="Arial"/>
                <a:cs typeface="Arial"/>
              </a:rPr>
              <a:t>sistema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binario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tiene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las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siguientes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caracteristicas: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20" y="5374359"/>
            <a:ext cx="6934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Dos</a:t>
            </a:r>
            <a:r>
              <a:rPr sz="950" spc="-6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dígitos: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62418" y="5342609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0,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798" y="5525489"/>
            <a:ext cx="4285615" cy="203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1663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Base	</a:t>
            </a: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50"/>
              </a:spcBef>
              <a:tabLst>
                <a:tab pos="2545715" algn="l"/>
              </a:tabLst>
            </a:pPr>
            <a:r>
              <a:rPr sz="1100" spc="5" dirty="0">
                <a:latin typeface="Microsoft Sans Serif"/>
                <a:cs typeface="Microsoft Sans Serif"/>
              </a:rPr>
              <a:t>PesosPotencias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base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2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40" dirty="0">
                <a:latin typeface="Microsoft Sans Serif"/>
                <a:cs typeface="Microsoft Sans Serif"/>
              </a:rPr>
              <a:t>(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2, 4,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8,	</a:t>
            </a:r>
            <a:r>
              <a:rPr sz="1150" dirty="0">
                <a:latin typeface="Microsoft Sans Serif"/>
                <a:cs typeface="Microsoft Sans Serif"/>
              </a:rPr>
              <a:t>6,</a:t>
            </a:r>
            <a:r>
              <a:rPr sz="1150" spc="-50" dirty="0">
                <a:latin typeface="Microsoft Sans Serif"/>
                <a:cs typeface="Microsoft Sans Serif"/>
              </a:rPr>
              <a:t> </a:t>
            </a:r>
            <a:r>
              <a:rPr sz="1150" spc="-20" dirty="0">
                <a:latin typeface="Microsoft Sans Serif"/>
                <a:cs typeface="Microsoft Sans Serif"/>
              </a:rPr>
              <a:t>...)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sistema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binario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tiene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base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usa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solo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caracteres,</a:t>
            </a:r>
            <a:endParaRPr sz="1050">
              <a:latin typeface="Microsoft Sans Serif"/>
              <a:cs typeface="Microsoft Sans Serif"/>
            </a:endParaRPr>
          </a:p>
          <a:p>
            <a:pPr marL="12700" marR="5080" indent="125730">
              <a:lnSpc>
                <a:spcPts val="1440"/>
              </a:lnSpc>
              <a:spcBef>
                <a:spcPts val="75"/>
              </a:spcBef>
            </a:pP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dirty="0">
                <a:latin typeface="Microsoft Sans Serif"/>
                <a:cs typeface="Microsoft Sans Serif"/>
              </a:rPr>
              <a:t>0. </a:t>
            </a:r>
            <a:r>
              <a:rPr sz="1000" spc="-10" dirty="0">
                <a:latin typeface="Microsoft Sans Serif"/>
                <a:cs typeface="Microsoft Sans Serif"/>
              </a:rPr>
              <a:t>Cada </a:t>
            </a:r>
            <a:r>
              <a:rPr sz="1000" spc="55" dirty="0">
                <a:latin typeface="Microsoft Sans Serif"/>
                <a:cs typeface="Microsoft Sans Serif"/>
              </a:rPr>
              <a:t>bit </a:t>
            </a:r>
            <a:r>
              <a:rPr sz="1000" spc="15" dirty="0">
                <a:latin typeface="Microsoft Sans Serif"/>
                <a:cs typeface="Microsoft Sans Serif"/>
              </a:rPr>
              <a:t>está asociado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30" dirty="0">
                <a:latin typeface="Microsoft Sans Serif"/>
                <a:cs typeface="Microsoft Sans Serif"/>
              </a:rPr>
              <a:t>potencia de </a:t>
            </a:r>
            <a:r>
              <a:rPr sz="1000" spc="15" dirty="0">
                <a:latin typeface="Microsoft Sans Serif"/>
                <a:cs typeface="Microsoft Sans Serif"/>
              </a:rPr>
              <a:t>2 </a:t>
            </a:r>
            <a:r>
              <a:rPr sz="1000" spc="30" dirty="0">
                <a:latin typeface="Microsoft Sans Serif"/>
                <a:cs typeface="Microsoft Sans Serif"/>
              </a:rPr>
              <a:t>según </a:t>
            </a:r>
            <a:r>
              <a:rPr sz="1000" spc="20" dirty="0">
                <a:latin typeface="Microsoft Sans Serif"/>
                <a:cs typeface="Microsoft Sans Serif"/>
              </a:rPr>
              <a:t>su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30" dirty="0">
                <a:latin typeface="Microsoft Sans Serif"/>
                <a:cs typeface="Microsoft Sans Serif"/>
              </a:rPr>
              <a:t> 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número. </a:t>
            </a:r>
            <a:r>
              <a:rPr sz="1000" spc="25" dirty="0">
                <a:latin typeface="Microsoft Sans Serif"/>
                <a:cs typeface="Microsoft Sans Serif"/>
              </a:rPr>
              <a:t>Cuanto más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izquierda, </a:t>
            </a:r>
            <a:r>
              <a:rPr sz="1000" spc="45" dirty="0">
                <a:latin typeface="Microsoft Sans Serif"/>
                <a:cs typeface="Microsoft Sans Serif"/>
              </a:rPr>
              <a:t>mayor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potencia de </a:t>
            </a:r>
            <a:r>
              <a:rPr sz="1000" dirty="0">
                <a:latin typeface="Microsoft Sans Serif"/>
                <a:cs typeface="Microsoft Sans Serif"/>
              </a:rPr>
              <a:t>2.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columna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extrema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izquierda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conoce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el</a:t>
            </a:r>
            <a:r>
              <a:rPr sz="1000" b="1" spc="40" dirty="0">
                <a:latin typeface="Arial"/>
                <a:cs typeface="Arial"/>
              </a:rPr>
              <a:t>parte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más significante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b="1" spc="-20" dirty="0">
                <a:latin typeface="Arial"/>
                <a:cs typeface="Arial"/>
              </a:rPr>
              <a:t>MSB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60" dirty="0">
                <a:latin typeface="Microsoft Sans Serif"/>
                <a:cs typeface="Microsoft Sans Serif"/>
              </a:rPr>
              <a:t>número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columna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extrema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derecha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0" dirty="0">
                <a:latin typeface="Microsoft Sans Serif"/>
                <a:cs typeface="Microsoft Sans Serif"/>
              </a:rPr>
              <a:t>conoce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b="1" spc="50" dirty="0">
                <a:latin typeface="Arial"/>
                <a:cs typeface="Arial"/>
              </a:rPr>
              <a:t>bit </a:t>
            </a:r>
            <a:r>
              <a:rPr sz="1000" b="1" spc="20" dirty="0">
                <a:latin typeface="Arial"/>
                <a:cs typeface="Arial"/>
              </a:rPr>
              <a:t>menos significativo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b="1" spc="-60" dirty="0">
                <a:latin typeface="Arial"/>
                <a:cs typeface="Arial"/>
              </a:rPr>
              <a:t>LSB</a:t>
            </a:r>
            <a:r>
              <a:rPr sz="1000" spc="-60" dirty="0">
                <a:latin typeface="Microsoft Sans Serif"/>
                <a:cs typeface="Microsoft Sans Serif"/>
              </a:rPr>
              <a:t>. </a:t>
            </a: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coloca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dirty="0">
                <a:latin typeface="Microsoft Sans Serif"/>
                <a:cs typeface="Microsoft Sans Serif"/>
              </a:rPr>
              <a:t>si </a:t>
            </a:r>
            <a:r>
              <a:rPr sz="1000" spc="-5" dirty="0">
                <a:latin typeface="Microsoft Sans Serif"/>
                <a:cs typeface="Microsoft Sans Serif"/>
              </a:rPr>
              <a:t>esa </a:t>
            </a:r>
            <a:r>
              <a:rPr sz="1000" spc="30" dirty="0">
                <a:latin typeface="Microsoft Sans Serif"/>
                <a:cs typeface="Microsoft Sans Serif"/>
              </a:rPr>
              <a:t>potencia de </a:t>
            </a:r>
            <a:r>
              <a:rPr sz="1000" spc="15" dirty="0">
                <a:latin typeface="Microsoft Sans Serif"/>
                <a:cs typeface="Microsoft Sans Serif"/>
              </a:rPr>
              <a:t>2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usa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número. </a:t>
            </a:r>
            <a:r>
              <a:rPr sz="1000" spc="5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lo </a:t>
            </a:r>
            <a:r>
              <a:rPr sz="1000" spc="40" dirty="0">
                <a:latin typeface="Microsoft Sans Serif"/>
                <a:cs typeface="Microsoft Sans Serif"/>
              </a:rPr>
              <a:t> contrario,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coloca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64319" y="7718325"/>
            <a:ext cx="112204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Bit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más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significativo</a:t>
            </a:r>
            <a:r>
              <a:rPr sz="700" spc="-20" dirty="0">
                <a:latin typeface="Microsoft Sans Serif"/>
                <a:cs typeface="Microsoft Sans Serif"/>
              </a:rPr>
              <a:t> (MSB)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85092" y="7725591"/>
            <a:ext cx="11131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Bit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menos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significativo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-35" dirty="0">
                <a:latin typeface="Microsoft Sans Serif"/>
                <a:cs typeface="Microsoft Sans Serif"/>
              </a:rPr>
              <a:t>(LSB)</a:t>
            </a:r>
            <a:endParaRPr sz="650">
              <a:latin typeface="Microsoft Sans Serif"/>
              <a:cs typeface="Microsoft Sans Serif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051413" y="7858608"/>
          <a:ext cx="3053076" cy="493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48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2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33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83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8110" algn="r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27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26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5095" algn="r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24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39700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912">
                <a:tc>
                  <a:txBody>
                    <a:bodyPr/>
                    <a:lstStyle/>
                    <a:p>
                      <a:pPr marR="113664" algn="r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128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64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32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350" dirty="0">
                          <a:latin typeface="Microsoft Sans Serif"/>
                          <a:cs typeface="Microsoft Sans Serif"/>
                        </a:rPr>
                        <a:t>dieciséis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1000"/>
                        </a:lnSpc>
                        <a:spcBef>
                          <a:spcPts val="27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000"/>
                        </a:lnSpc>
                        <a:spcBef>
                          <a:spcPts val="27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8643135" y="8792332"/>
            <a:ext cx="18840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latin typeface="Microsoft Sans Serif"/>
                <a:cs typeface="Microsoft Sans Serif"/>
              </a:rPr>
              <a:t>00011000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binario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24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decimal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431" y="1805520"/>
          <a:ext cx="3230876" cy="336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9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981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73301" y="3748837"/>
          <a:ext cx="4319263" cy="2246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5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8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86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2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05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051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05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7051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6860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246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093622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4" h="76835">
                <a:moveTo>
                  <a:pt x="32130" y="0"/>
                </a:moveTo>
                <a:lnTo>
                  <a:pt x="24307" y="0"/>
                </a:lnTo>
                <a:lnTo>
                  <a:pt x="17314" y="975"/>
                </a:lnTo>
                <a:lnTo>
                  <a:pt x="0" y="29057"/>
                </a:lnTo>
                <a:lnTo>
                  <a:pt x="0" y="38303"/>
                </a:lnTo>
                <a:lnTo>
                  <a:pt x="16484" y="76479"/>
                </a:lnTo>
                <a:lnTo>
                  <a:pt x="24307" y="76479"/>
                </a:lnTo>
                <a:lnTo>
                  <a:pt x="31306" y="75507"/>
                </a:lnTo>
                <a:lnTo>
                  <a:pt x="37141" y="72590"/>
                </a:lnTo>
                <a:lnTo>
                  <a:pt x="39126" y="70523"/>
                </a:lnTo>
                <a:lnTo>
                  <a:pt x="17487" y="70523"/>
                </a:lnTo>
                <a:lnTo>
                  <a:pt x="12649" y="66357"/>
                </a:lnTo>
                <a:lnTo>
                  <a:pt x="8026" y="52844"/>
                </a:lnTo>
                <a:lnTo>
                  <a:pt x="7252" y="47125"/>
                </a:lnTo>
                <a:lnTo>
                  <a:pt x="7337" y="29057"/>
                </a:lnTo>
                <a:lnTo>
                  <a:pt x="8064" y="23875"/>
                </a:lnTo>
                <a:lnTo>
                  <a:pt x="12750" y="10147"/>
                </a:lnTo>
                <a:lnTo>
                  <a:pt x="17551" y="5981"/>
                </a:lnTo>
                <a:lnTo>
                  <a:pt x="39895" y="5981"/>
                </a:lnTo>
                <a:lnTo>
                  <a:pt x="38138" y="3263"/>
                </a:lnTo>
                <a:lnTo>
                  <a:pt x="32130" y="0"/>
                </a:lnTo>
                <a:close/>
              </a:path>
              <a:path w="48894" h="76835">
                <a:moveTo>
                  <a:pt x="39895" y="5981"/>
                </a:moveTo>
                <a:lnTo>
                  <a:pt x="31140" y="5981"/>
                </a:lnTo>
                <a:lnTo>
                  <a:pt x="35979" y="10147"/>
                </a:lnTo>
                <a:lnTo>
                  <a:pt x="40601" y="23647"/>
                </a:lnTo>
                <a:lnTo>
                  <a:pt x="41385" y="29475"/>
                </a:lnTo>
                <a:lnTo>
                  <a:pt x="41467" y="46278"/>
                </a:lnTo>
                <a:lnTo>
                  <a:pt x="40563" y="52730"/>
                </a:lnTo>
                <a:lnTo>
                  <a:pt x="35864" y="66395"/>
                </a:lnTo>
                <a:lnTo>
                  <a:pt x="31064" y="70523"/>
                </a:lnTo>
                <a:lnTo>
                  <a:pt x="39126" y="70523"/>
                </a:lnTo>
                <a:lnTo>
                  <a:pt x="41813" y="67724"/>
                </a:lnTo>
                <a:lnTo>
                  <a:pt x="45326" y="60909"/>
                </a:lnTo>
                <a:lnTo>
                  <a:pt x="47523" y="55079"/>
                </a:lnTo>
                <a:lnTo>
                  <a:pt x="48628" y="47548"/>
                </a:lnTo>
                <a:lnTo>
                  <a:pt x="48628" y="38303"/>
                </a:lnTo>
                <a:lnTo>
                  <a:pt x="42341" y="9766"/>
                </a:lnTo>
                <a:lnTo>
                  <a:pt x="39895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61922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43" y="0"/>
                </a:moveTo>
                <a:lnTo>
                  <a:pt x="24320" y="0"/>
                </a:lnTo>
                <a:lnTo>
                  <a:pt x="17328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20" y="76479"/>
                </a:lnTo>
                <a:lnTo>
                  <a:pt x="31312" y="75507"/>
                </a:lnTo>
                <a:lnTo>
                  <a:pt x="37144" y="72590"/>
                </a:lnTo>
                <a:lnTo>
                  <a:pt x="39130" y="70523"/>
                </a:lnTo>
                <a:lnTo>
                  <a:pt x="17487" y="70523"/>
                </a:lnTo>
                <a:lnTo>
                  <a:pt x="12661" y="66357"/>
                </a:lnTo>
                <a:lnTo>
                  <a:pt x="8026" y="52844"/>
                </a:lnTo>
                <a:lnTo>
                  <a:pt x="7263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63" y="10147"/>
                </a:lnTo>
                <a:lnTo>
                  <a:pt x="17564" y="5981"/>
                </a:lnTo>
                <a:lnTo>
                  <a:pt x="39902" y="5981"/>
                </a:lnTo>
                <a:lnTo>
                  <a:pt x="38150" y="3263"/>
                </a:lnTo>
                <a:lnTo>
                  <a:pt x="32143" y="0"/>
                </a:lnTo>
                <a:close/>
              </a:path>
              <a:path w="48895" h="76835">
                <a:moveTo>
                  <a:pt x="39902" y="5981"/>
                </a:moveTo>
                <a:lnTo>
                  <a:pt x="31153" y="5981"/>
                </a:lnTo>
                <a:lnTo>
                  <a:pt x="35991" y="10147"/>
                </a:lnTo>
                <a:lnTo>
                  <a:pt x="40614" y="23647"/>
                </a:lnTo>
                <a:lnTo>
                  <a:pt x="41397" y="29475"/>
                </a:lnTo>
                <a:lnTo>
                  <a:pt x="41480" y="46278"/>
                </a:lnTo>
                <a:lnTo>
                  <a:pt x="40563" y="52730"/>
                </a:lnTo>
                <a:lnTo>
                  <a:pt x="38722" y="58153"/>
                </a:lnTo>
                <a:lnTo>
                  <a:pt x="35877" y="66395"/>
                </a:lnTo>
                <a:lnTo>
                  <a:pt x="31076" y="70523"/>
                </a:lnTo>
                <a:lnTo>
                  <a:pt x="39130" y="70523"/>
                </a:lnTo>
                <a:lnTo>
                  <a:pt x="41819" y="67724"/>
                </a:lnTo>
                <a:lnTo>
                  <a:pt x="45339" y="60909"/>
                </a:lnTo>
                <a:lnTo>
                  <a:pt x="47536" y="55079"/>
                </a:lnTo>
                <a:lnTo>
                  <a:pt x="48641" y="47548"/>
                </a:lnTo>
                <a:lnTo>
                  <a:pt x="48641" y="38303"/>
                </a:lnTo>
                <a:lnTo>
                  <a:pt x="42341" y="9766"/>
                </a:lnTo>
                <a:lnTo>
                  <a:pt x="39902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34718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56" y="0"/>
                </a:moveTo>
                <a:lnTo>
                  <a:pt x="24333" y="0"/>
                </a:lnTo>
                <a:lnTo>
                  <a:pt x="17334" y="975"/>
                </a:lnTo>
                <a:lnTo>
                  <a:pt x="0" y="29057"/>
                </a:lnTo>
                <a:lnTo>
                  <a:pt x="0" y="38303"/>
                </a:lnTo>
                <a:lnTo>
                  <a:pt x="16509" y="76479"/>
                </a:lnTo>
                <a:lnTo>
                  <a:pt x="24333" y="76479"/>
                </a:lnTo>
                <a:lnTo>
                  <a:pt x="31326" y="75507"/>
                </a:lnTo>
                <a:lnTo>
                  <a:pt x="37161" y="72590"/>
                </a:lnTo>
                <a:lnTo>
                  <a:pt x="39148" y="70523"/>
                </a:lnTo>
                <a:lnTo>
                  <a:pt x="17513" y="70523"/>
                </a:lnTo>
                <a:lnTo>
                  <a:pt x="12661" y="66357"/>
                </a:lnTo>
                <a:lnTo>
                  <a:pt x="8051" y="52844"/>
                </a:lnTo>
                <a:lnTo>
                  <a:pt x="7266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63" y="10147"/>
                </a:lnTo>
                <a:lnTo>
                  <a:pt x="17564" y="5981"/>
                </a:lnTo>
                <a:lnTo>
                  <a:pt x="39915" y="5981"/>
                </a:lnTo>
                <a:lnTo>
                  <a:pt x="38163" y="3263"/>
                </a:lnTo>
                <a:lnTo>
                  <a:pt x="32156" y="0"/>
                </a:lnTo>
                <a:close/>
              </a:path>
              <a:path w="48895" h="76835">
                <a:moveTo>
                  <a:pt x="39915" y="5981"/>
                </a:moveTo>
                <a:lnTo>
                  <a:pt x="31153" y="5981"/>
                </a:lnTo>
                <a:lnTo>
                  <a:pt x="35991" y="10147"/>
                </a:lnTo>
                <a:lnTo>
                  <a:pt x="40614" y="23647"/>
                </a:lnTo>
                <a:lnTo>
                  <a:pt x="41397" y="29475"/>
                </a:lnTo>
                <a:lnTo>
                  <a:pt x="41480" y="46278"/>
                </a:lnTo>
                <a:lnTo>
                  <a:pt x="40589" y="52730"/>
                </a:lnTo>
                <a:lnTo>
                  <a:pt x="35890" y="66395"/>
                </a:lnTo>
                <a:lnTo>
                  <a:pt x="31089" y="70523"/>
                </a:lnTo>
                <a:lnTo>
                  <a:pt x="39148" y="70523"/>
                </a:lnTo>
                <a:lnTo>
                  <a:pt x="41837" y="67724"/>
                </a:lnTo>
                <a:lnTo>
                  <a:pt x="45351" y="60909"/>
                </a:lnTo>
                <a:lnTo>
                  <a:pt x="47548" y="55079"/>
                </a:lnTo>
                <a:lnTo>
                  <a:pt x="48666" y="47548"/>
                </a:lnTo>
                <a:lnTo>
                  <a:pt x="48666" y="38303"/>
                </a:lnTo>
                <a:lnTo>
                  <a:pt x="42354" y="9766"/>
                </a:lnTo>
                <a:lnTo>
                  <a:pt x="39915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15857" y="3819728"/>
            <a:ext cx="24130" cy="74930"/>
          </a:xfrm>
          <a:custGeom>
            <a:avLst/>
            <a:gdLst/>
            <a:ahLst/>
            <a:cxnLst/>
            <a:rect l="l" t="t" r="r" b="b"/>
            <a:pathLst>
              <a:path w="24129" h="74929">
                <a:moveTo>
                  <a:pt x="23685" y="0"/>
                </a:moveTo>
                <a:lnTo>
                  <a:pt x="17056" y="0"/>
                </a:lnTo>
                <a:lnTo>
                  <a:pt x="11379" y="5054"/>
                </a:lnTo>
                <a:lnTo>
                  <a:pt x="7035" y="8191"/>
                </a:lnTo>
                <a:lnTo>
                  <a:pt x="3771" y="9982"/>
                </a:lnTo>
                <a:lnTo>
                  <a:pt x="0" y="11620"/>
                </a:lnTo>
                <a:lnTo>
                  <a:pt x="0" y="18554"/>
                </a:lnTo>
                <a:lnTo>
                  <a:pt x="16637" y="7569"/>
                </a:lnTo>
                <a:lnTo>
                  <a:pt x="16637" y="74891"/>
                </a:lnTo>
                <a:lnTo>
                  <a:pt x="23685" y="74891"/>
                </a:lnTo>
                <a:lnTo>
                  <a:pt x="23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88653" y="3819728"/>
            <a:ext cx="24130" cy="74930"/>
          </a:xfrm>
          <a:custGeom>
            <a:avLst/>
            <a:gdLst/>
            <a:ahLst/>
            <a:cxnLst/>
            <a:rect l="l" t="t" r="r" b="b"/>
            <a:pathLst>
              <a:path w="24129" h="74929">
                <a:moveTo>
                  <a:pt x="23685" y="0"/>
                </a:moveTo>
                <a:lnTo>
                  <a:pt x="17081" y="0"/>
                </a:lnTo>
                <a:lnTo>
                  <a:pt x="11391" y="5054"/>
                </a:lnTo>
                <a:lnTo>
                  <a:pt x="7048" y="8191"/>
                </a:lnTo>
                <a:lnTo>
                  <a:pt x="3771" y="9982"/>
                </a:lnTo>
                <a:lnTo>
                  <a:pt x="0" y="11620"/>
                </a:lnTo>
                <a:lnTo>
                  <a:pt x="0" y="18554"/>
                </a:lnTo>
                <a:lnTo>
                  <a:pt x="16649" y="7569"/>
                </a:lnTo>
                <a:lnTo>
                  <a:pt x="16649" y="74891"/>
                </a:lnTo>
                <a:lnTo>
                  <a:pt x="23685" y="74891"/>
                </a:lnTo>
                <a:lnTo>
                  <a:pt x="23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44152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43" y="0"/>
                </a:moveTo>
                <a:lnTo>
                  <a:pt x="24333" y="0"/>
                </a:lnTo>
                <a:lnTo>
                  <a:pt x="17334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33" y="76479"/>
                </a:lnTo>
                <a:lnTo>
                  <a:pt x="31319" y="75507"/>
                </a:lnTo>
                <a:lnTo>
                  <a:pt x="37150" y="72590"/>
                </a:lnTo>
                <a:lnTo>
                  <a:pt x="39136" y="70523"/>
                </a:lnTo>
                <a:lnTo>
                  <a:pt x="17500" y="70523"/>
                </a:lnTo>
                <a:lnTo>
                  <a:pt x="12661" y="66357"/>
                </a:lnTo>
                <a:lnTo>
                  <a:pt x="8039" y="52844"/>
                </a:lnTo>
                <a:lnTo>
                  <a:pt x="7264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63" y="10147"/>
                </a:lnTo>
                <a:lnTo>
                  <a:pt x="17564" y="5981"/>
                </a:lnTo>
                <a:lnTo>
                  <a:pt x="39902" y="5981"/>
                </a:lnTo>
                <a:lnTo>
                  <a:pt x="38150" y="3263"/>
                </a:lnTo>
                <a:lnTo>
                  <a:pt x="32143" y="0"/>
                </a:lnTo>
                <a:close/>
              </a:path>
              <a:path w="48895" h="76835">
                <a:moveTo>
                  <a:pt x="39902" y="5981"/>
                </a:moveTo>
                <a:lnTo>
                  <a:pt x="31153" y="5981"/>
                </a:lnTo>
                <a:lnTo>
                  <a:pt x="35991" y="10147"/>
                </a:lnTo>
                <a:lnTo>
                  <a:pt x="40614" y="23647"/>
                </a:lnTo>
                <a:lnTo>
                  <a:pt x="41397" y="29475"/>
                </a:lnTo>
                <a:lnTo>
                  <a:pt x="41480" y="46278"/>
                </a:lnTo>
                <a:lnTo>
                  <a:pt x="40576" y="52730"/>
                </a:lnTo>
                <a:lnTo>
                  <a:pt x="35877" y="66395"/>
                </a:lnTo>
                <a:lnTo>
                  <a:pt x="31076" y="70523"/>
                </a:lnTo>
                <a:lnTo>
                  <a:pt x="39136" y="70523"/>
                </a:lnTo>
                <a:lnTo>
                  <a:pt x="41824" y="67724"/>
                </a:lnTo>
                <a:lnTo>
                  <a:pt x="45338" y="60909"/>
                </a:lnTo>
                <a:lnTo>
                  <a:pt x="47548" y="55079"/>
                </a:lnTo>
                <a:lnTo>
                  <a:pt x="48653" y="47548"/>
                </a:lnTo>
                <a:lnTo>
                  <a:pt x="48653" y="38303"/>
                </a:lnTo>
                <a:lnTo>
                  <a:pt x="42341" y="9766"/>
                </a:lnTo>
                <a:lnTo>
                  <a:pt x="39902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12465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43" y="0"/>
                </a:moveTo>
                <a:lnTo>
                  <a:pt x="24320" y="0"/>
                </a:lnTo>
                <a:lnTo>
                  <a:pt x="17327" y="975"/>
                </a:lnTo>
                <a:lnTo>
                  <a:pt x="0" y="29057"/>
                </a:lnTo>
                <a:lnTo>
                  <a:pt x="0" y="38303"/>
                </a:lnTo>
                <a:lnTo>
                  <a:pt x="16510" y="76479"/>
                </a:lnTo>
                <a:lnTo>
                  <a:pt x="24320" y="76479"/>
                </a:lnTo>
                <a:lnTo>
                  <a:pt x="31321" y="75507"/>
                </a:lnTo>
                <a:lnTo>
                  <a:pt x="37158" y="72590"/>
                </a:lnTo>
                <a:lnTo>
                  <a:pt x="39143" y="70523"/>
                </a:lnTo>
                <a:lnTo>
                  <a:pt x="17500" y="70523"/>
                </a:lnTo>
                <a:lnTo>
                  <a:pt x="12661" y="66357"/>
                </a:lnTo>
                <a:lnTo>
                  <a:pt x="8051" y="52844"/>
                </a:lnTo>
                <a:lnTo>
                  <a:pt x="7255" y="47125"/>
                </a:lnTo>
                <a:lnTo>
                  <a:pt x="7339" y="29057"/>
                </a:lnTo>
                <a:lnTo>
                  <a:pt x="8077" y="23875"/>
                </a:lnTo>
                <a:lnTo>
                  <a:pt x="12763" y="10147"/>
                </a:lnTo>
                <a:lnTo>
                  <a:pt x="17564" y="5981"/>
                </a:lnTo>
                <a:lnTo>
                  <a:pt x="39902" y="5981"/>
                </a:lnTo>
                <a:lnTo>
                  <a:pt x="38150" y="3263"/>
                </a:lnTo>
                <a:lnTo>
                  <a:pt x="32143" y="0"/>
                </a:lnTo>
                <a:close/>
              </a:path>
              <a:path w="48895" h="76835">
                <a:moveTo>
                  <a:pt x="39902" y="5981"/>
                </a:moveTo>
                <a:lnTo>
                  <a:pt x="31153" y="5981"/>
                </a:lnTo>
                <a:lnTo>
                  <a:pt x="35991" y="10147"/>
                </a:lnTo>
                <a:lnTo>
                  <a:pt x="40601" y="23647"/>
                </a:lnTo>
                <a:lnTo>
                  <a:pt x="41396" y="29475"/>
                </a:lnTo>
                <a:lnTo>
                  <a:pt x="41480" y="46278"/>
                </a:lnTo>
                <a:lnTo>
                  <a:pt x="40576" y="52730"/>
                </a:lnTo>
                <a:lnTo>
                  <a:pt x="38735" y="58153"/>
                </a:lnTo>
                <a:lnTo>
                  <a:pt x="35890" y="66395"/>
                </a:lnTo>
                <a:lnTo>
                  <a:pt x="31076" y="70523"/>
                </a:lnTo>
                <a:lnTo>
                  <a:pt x="39143" y="70523"/>
                </a:lnTo>
                <a:lnTo>
                  <a:pt x="41831" y="67724"/>
                </a:lnTo>
                <a:lnTo>
                  <a:pt x="45339" y="60909"/>
                </a:lnTo>
                <a:lnTo>
                  <a:pt x="47548" y="55079"/>
                </a:lnTo>
                <a:lnTo>
                  <a:pt x="48653" y="47548"/>
                </a:lnTo>
                <a:lnTo>
                  <a:pt x="48653" y="38303"/>
                </a:lnTo>
                <a:lnTo>
                  <a:pt x="42341" y="9766"/>
                </a:lnTo>
                <a:lnTo>
                  <a:pt x="39902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980778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43" y="0"/>
                </a:moveTo>
                <a:lnTo>
                  <a:pt x="24320" y="0"/>
                </a:lnTo>
                <a:lnTo>
                  <a:pt x="17326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20" y="76479"/>
                </a:lnTo>
                <a:lnTo>
                  <a:pt x="31314" y="75507"/>
                </a:lnTo>
                <a:lnTo>
                  <a:pt x="37149" y="72590"/>
                </a:lnTo>
                <a:lnTo>
                  <a:pt x="39135" y="70523"/>
                </a:lnTo>
                <a:lnTo>
                  <a:pt x="17500" y="70523"/>
                </a:lnTo>
                <a:lnTo>
                  <a:pt x="12661" y="66357"/>
                </a:lnTo>
                <a:lnTo>
                  <a:pt x="8039" y="52844"/>
                </a:lnTo>
                <a:lnTo>
                  <a:pt x="7264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63" y="10147"/>
                </a:lnTo>
                <a:lnTo>
                  <a:pt x="17564" y="5981"/>
                </a:lnTo>
                <a:lnTo>
                  <a:pt x="39907" y="5981"/>
                </a:lnTo>
                <a:lnTo>
                  <a:pt x="38150" y="3263"/>
                </a:lnTo>
                <a:lnTo>
                  <a:pt x="32143" y="0"/>
                </a:lnTo>
                <a:close/>
              </a:path>
              <a:path w="48895" h="76835">
                <a:moveTo>
                  <a:pt x="39907" y="5981"/>
                </a:moveTo>
                <a:lnTo>
                  <a:pt x="31153" y="5981"/>
                </a:lnTo>
                <a:lnTo>
                  <a:pt x="35991" y="10147"/>
                </a:lnTo>
                <a:lnTo>
                  <a:pt x="40601" y="23647"/>
                </a:lnTo>
                <a:lnTo>
                  <a:pt x="41385" y="29475"/>
                </a:lnTo>
                <a:lnTo>
                  <a:pt x="41468" y="46278"/>
                </a:lnTo>
                <a:lnTo>
                  <a:pt x="40576" y="52730"/>
                </a:lnTo>
                <a:lnTo>
                  <a:pt x="35877" y="66395"/>
                </a:lnTo>
                <a:lnTo>
                  <a:pt x="31064" y="70523"/>
                </a:lnTo>
                <a:lnTo>
                  <a:pt x="39135" y="70523"/>
                </a:lnTo>
                <a:lnTo>
                  <a:pt x="41824" y="67724"/>
                </a:lnTo>
                <a:lnTo>
                  <a:pt x="45339" y="60909"/>
                </a:lnTo>
                <a:lnTo>
                  <a:pt x="47548" y="55079"/>
                </a:lnTo>
                <a:lnTo>
                  <a:pt x="48653" y="47548"/>
                </a:lnTo>
                <a:lnTo>
                  <a:pt x="48653" y="38303"/>
                </a:lnTo>
                <a:lnTo>
                  <a:pt x="42354" y="9766"/>
                </a:lnTo>
                <a:lnTo>
                  <a:pt x="39907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51021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30" y="0"/>
                </a:moveTo>
                <a:lnTo>
                  <a:pt x="24307" y="0"/>
                </a:lnTo>
                <a:lnTo>
                  <a:pt x="17316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07" y="76479"/>
                </a:lnTo>
                <a:lnTo>
                  <a:pt x="31308" y="75507"/>
                </a:lnTo>
                <a:lnTo>
                  <a:pt x="37147" y="72590"/>
                </a:lnTo>
                <a:lnTo>
                  <a:pt x="39134" y="70523"/>
                </a:lnTo>
                <a:lnTo>
                  <a:pt x="17487" y="70523"/>
                </a:lnTo>
                <a:lnTo>
                  <a:pt x="12649" y="66357"/>
                </a:lnTo>
                <a:lnTo>
                  <a:pt x="8026" y="52844"/>
                </a:lnTo>
                <a:lnTo>
                  <a:pt x="7252" y="47125"/>
                </a:lnTo>
                <a:lnTo>
                  <a:pt x="7339" y="29057"/>
                </a:lnTo>
                <a:lnTo>
                  <a:pt x="8077" y="23875"/>
                </a:lnTo>
                <a:lnTo>
                  <a:pt x="9905" y="18465"/>
                </a:lnTo>
                <a:lnTo>
                  <a:pt x="12763" y="10147"/>
                </a:lnTo>
                <a:lnTo>
                  <a:pt x="17564" y="5981"/>
                </a:lnTo>
                <a:lnTo>
                  <a:pt x="39902" y="5981"/>
                </a:lnTo>
                <a:lnTo>
                  <a:pt x="38150" y="3263"/>
                </a:lnTo>
                <a:lnTo>
                  <a:pt x="32130" y="0"/>
                </a:lnTo>
                <a:close/>
              </a:path>
              <a:path w="48895" h="76835">
                <a:moveTo>
                  <a:pt x="39902" y="5981"/>
                </a:moveTo>
                <a:lnTo>
                  <a:pt x="31140" y="5981"/>
                </a:lnTo>
                <a:lnTo>
                  <a:pt x="35979" y="10147"/>
                </a:lnTo>
                <a:lnTo>
                  <a:pt x="40601" y="23647"/>
                </a:lnTo>
                <a:lnTo>
                  <a:pt x="41373" y="29475"/>
                </a:lnTo>
                <a:lnTo>
                  <a:pt x="41455" y="46278"/>
                </a:lnTo>
                <a:lnTo>
                  <a:pt x="40563" y="52730"/>
                </a:lnTo>
                <a:lnTo>
                  <a:pt x="35864" y="66395"/>
                </a:lnTo>
                <a:lnTo>
                  <a:pt x="31064" y="70523"/>
                </a:lnTo>
                <a:lnTo>
                  <a:pt x="39134" y="70523"/>
                </a:lnTo>
                <a:lnTo>
                  <a:pt x="41824" y="67724"/>
                </a:lnTo>
                <a:lnTo>
                  <a:pt x="45338" y="60909"/>
                </a:lnTo>
                <a:lnTo>
                  <a:pt x="47523" y="55079"/>
                </a:lnTo>
                <a:lnTo>
                  <a:pt x="48628" y="47548"/>
                </a:lnTo>
                <a:lnTo>
                  <a:pt x="48628" y="38303"/>
                </a:lnTo>
                <a:lnTo>
                  <a:pt x="42341" y="9766"/>
                </a:lnTo>
                <a:lnTo>
                  <a:pt x="39902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19322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43" y="0"/>
                </a:moveTo>
                <a:lnTo>
                  <a:pt x="24320" y="0"/>
                </a:lnTo>
                <a:lnTo>
                  <a:pt x="17334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20" y="76479"/>
                </a:lnTo>
                <a:lnTo>
                  <a:pt x="31308" y="75507"/>
                </a:lnTo>
                <a:lnTo>
                  <a:pt x="37145" y="72590"/>
                </a:lnTo>
                <a:lnTo>
                  <a:pt x="39135" y="70523"/>
                </a:lnTo>
                <a:lnTo>
                  <a:pt x="17500" y="70523"/>
                </a:lnTo>
                <a:lnTo>
                  <a:pt x="12649" y="66357"/>
                </a:lnTo>
                <a:lnTo>
                  <a:pt x="8051" y="52844"/>
                </a:lnTo>
                <a:lnTo>
                  <a:pt x="7266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76" y="10147"/>
                </a:lnTo>
                <a:lnTo>
                  <a:pt x="17564" y="5981"/>
                </a:lnTo>
                <a:lnTo>
                  <a:pt x="39902" y="5981"/>
                </a:lnTo>
                <a:lnTo>
                  <a:pt x="38150" y="3263"/>
                </a:lnTo>
                <a:lnTo>
                  <a:pt x="32143" y="0"/>
                </a:lnTo>
                <a:close/>
              </a:path>
              <a:path w="48895" h="76835">
                <a:moveTo>
                  <a:pt x="39902" y="5981"/>
                </a:moveTo>
                <a:lnTo>
                  <a:pt x="31140" y="5981"/>
                </a:lnTo>
                <a:lnTo>
                  <a:pt x="35991" y="10147"/>
                </a:lnTo>
                <a:lnTo>
                  <a:pt x="40601" y="23647"/>
                </a:lnTo>
                <a:lnTo>
                  <a:pt x="41396" y="29475"/>
                </a:lnTo>
                <a:lnTo>
                  <a:pt x="41480" y="46278"/>
                </a:lnTo>
                <a:lnTo>
                  <a:pt x="40576" y="52730"/>
                </a:lnTo>
                <a:lnTo>
                  <a:pt x="38722" y="58153"/>
                </a:lnTo>
                <a:lnTo>
                  <a:pt x="35864" y="66395"/>
                </a:lnTo>
                <a:lnTo>
                  <a:pt x="31076" y="70523"/>
                </a:lnTo>
                <a:lnTo>
                  <a:pt x="39135" y="70523"/>
                </a:lnTo>
                <a:lnTo>
                  <a:pt x="41828" y="67724"/>
                </a:lnTo>
                <a:lnTo>
                  <a:pt x="45351" y="60909"/>
                </a:lnTo>
                <a:lnTo>
                  <a:pt x="47536" y="55079"/>
                </a:lnTo>
                <a:lnTo>
                  <a:pt x="48641" y="47548"/>
                </a:lnTo>
                <a:lnTo>
                  <a:pt x="48641" y="38303"/>
                </a:lnTo>
                <a:lnTo>
                  <a:pt x="42341" y="9766"/>
                </a:lnTo>
                <a:lnTo>
                  <a:pt x="39902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92130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56" y="0"/>
                </a:moveTo>
                <a:lnTo>
                  <a:pt x="24333" y="0"/>
                </a:lnTo>
                <a:lnTo>
                  <a:pt x="17330" y="975"/>
                </a:lnTo>
                <a:lnTo>
                  <a:pt x="0" y="29057"/>
                </a:lnTo>
                <a:lnTo>
                  <a:pt x="0" y="38303"/>
                </a:lnTo>
                <a:lnTo>
                  <a:pt x="16484" y="76479"/>
                </a:lnTo>
                <a:lnTo>
                  <a:pt x="24333" y="76479"/>
                </a:lnTo>
                <a:lnTo>
                  <a:pt x="31317" y="75507"/>
                </a:lnTo>
                <a:lnTo>
                  <a:pt x="37145" y="72590"/>
                </a:lnTo>
                <a:lnTo>
                  <a:pt x="39131" y="70523"/>
                </a:lnTo>
                <a:lnTo>
                  <a:pt x="17513" y="70523"/>
                </a:lnTo>
                <a:lnTo>
                  <a:pt x="12661" y="66357"/>
                </a:lnTo>
                <a:lnTo>
                  <a:pt x="8026" y="52844"/>
                </a:lnTo>
                <a:lnTo>
                  <a:pt x="7263" y="47125"/>
                </a:lnTo>
                <a:lnTo>
                  <a:pt x="7347" y="29057"/>
                </a:lnTo>
                <a:lnTo>
                  <a:pt x="8064" y="23875"/>
                </a:lnTo>
                <a:lnTo>
                  <a:pt x="12763" y="10147"/>
                </a:lnTo>
                <a:lnTo>
                  <a:pt x="17564" y="5981"/>
                </a:lnTo>
                <a:lnTo>
                  <a:pt x="39907" y="5981"/>
                </a:lnTo>
                <a:lnTo>
                  <a:pt x="38150" y="3263"/>
                </a:lnTo>
                <a:lnTo>
                  <a:pt x="32156" y="0"/>
                </a:lnTo>
                <a:close/>
              </a:path>
              <a:path w="48895" h="76835">
                <a:moveTo>
                  <a:pt x="39907" y="5981"/>
                </a:moveTo>
                <a:lnTo>
                  <a:pt x="31153" y="5981"/>
                </a:lnTo>
                <a:lnTo>
                  <a:pt x="36004" y="10147"/>
                </a:lnTo>
                <a:lnTo>
                  <a:pt x="40601" y="23647"/>
                </a:lnTo>
                <a:lnTo>
                  <a:pt x="41385" y="29475"/>
                </a:lnTo>
                <a:lnTo>
                  <a:pt x="41468" y="46278"/>
                </a:lnTo>
                <a:lnTo>
                  <a:pt x="40576" y="52730"/>
                </a:lnTo>
                <a:lnTo>
                  <a:pt x="35877" y="66395"/>
                </a:lnTo>
                <a:lnTo>
                  <a:pt x="31076" y="70523"/>
                </a:lnTo>
                <a:lnTo>
                  <a:pt x="39131" y="70523"/>
                </a:lnTo>
                <a:lnTo>
                  <a:pt x="41819" y="67724"/>
                </a:lnTo>
                <a:lnTo>
                  <a:pt x="45338" y="60909"/>
                </a:lnTo>
                <a:lnTo>
                  <a:pt x="47548" y="55079"/>
                </a:lnTo>
                <a:lnTo>
                  <a:pt x="48653" y="47548"/>
                </a:lnTo>
                <a:lnTo>
                  <a:pt x="48653" y="38303"/>
                </a:lnTo>
                <a:lnTo>
                  <a:pt x="42354" y="9766"/>
                </a:lnTo>
                <a:lnTo>
                  <a:pt x="39907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073257" y="3819728"/>
            <a:ext cx="24130" cy="74930"/>
          </a:xfrm>
          <a:custGeom>
            <a:avLst/>
            <a:gdLst/>
            <a:ahLst/>
            <a:cxnLst/>
            <a:rect l="l" t="t" r="r" b="b"/>
            <a:pathLst>
              <a:path w="24129" h="74929">
                <a:moveTo>
                  <a:pt x="23685" y="0"/>
                </a:moveTo>
                <a:lnTo>
                  <a:pt x="17068" y="0"/>
                </a:lnTo>
                <a:lnTo>
                  <a:pt x="11379" y="5054"/>
                </a:lnTo>
                <a:lnTo>
                  <a:pt x="7048" y="8191"/>
                </a:lnTo>
                <a:lnTo>
                  <a:pt x="3771" y="9982"/>
                </a:lnTo>
                <a:lnTo>
                  <a:pt x="0" y="11620"/>
                </a:lnTo>
                <a:lnTo>
                  <a:pt x="0" y="18554"/>
                </a:lnTo>
                <a:lnTo>
                  <a:pt x="16637" y="7569"/>
                </a:lnTo>
                <a:lnTo>
                  <a:pt x="16637" y="74891"/>
                </a:lnTo>
                <a:lnTo>
                  <a:pt x="23685" y="74891"/>
                </a:lnTo>
                <a:lnTo>
                  <a:pt x="23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46065" y="3819728"/>
            <a:ext cx="24130" cy="74930"/>
          </a:xfrm>
          <a:custGeom>
            <a:avLst/>
            <a:gdLst/>
            <a:ahLst/>
            <a:cxnLst/>
            <a:rect l="l" t="t" r="r" b="b"/>
            <a:pathLst>
              <a:path w="24129" h="74929">
                <a:moveTo>
                  <a:pt x="23685" y="0"/>
                </a:moveTo>
                <a:lnTo>
                  <a:pt x="17081" y="0"/>
                </a:lnTo>
                <a:lnTo>
                  <a:pt x="11379" y="5054"/>
                </a:lnTo>
                <a:lnTo>
                  <a:pt x="7048" y="8191"/>
                </a:lnTo>
                <a:lnTo>
                  <a:pt x="3759" y="9982"/>
                </a:lnTo>
                <a:lnTo>
                  <a:pt x="0" y="11620"/>
                </a:lnTo>
                <a:lnTo>
                  <a:pt x="0" y="18554"/>
                </a:lnTo>
                <a:lnTo>
                  <a:pt x="16637" y="7569"/>
                </a:lnTo>
                <a:lnTo>
                  <a:pt x="16637" y="74891"/>
                </a:lnTo>
                <a:lnTo>
                  <a:pt x="23685" y="74891"/>
                </a:lnTo>
                <a:lnTo>
                  <a:pt x="23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601552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43" y="0"/>
                </a:moveTo>
                <a:lnTo>
                  <a:pt x="24333" y="0"/>
                </a:lnTo>
                <a:lnTo>
                  <a:pt x="17339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33" y="76479"/>
                </a:lnTo>
                <a:lnTo>
                  <a:pt x="31324" y="75507"/>
                </a:lnTo>
                <a:lnTo>
                  <a:pt x="37155" y="72590"/>
                </a:lnTo>
                <a:lnTo>
                  <a:pt x="39139" y="70523"/>
                </a:lnTo>
                <a:lnTo>
                  <a:pt x="17500" y="70523"/>
                </a:lnTo>
                <a:lnTo>
                  <a:pt x="12661" y="66357"/>
                </a:lnTo>
                <a:lnTo>
                  <a:pt x="8039" y="52844"/>
                </a:lnTo>
                <a:lnTo>
                  <a:pt x="7264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76" y="10147"/>
                </a:lnTo>
                <a:lnTo>
                  <a:pt x="17564" y="5981"/>
                </a:lnTo>
                <a:lnTo>
                  <a:pt x="39907" y="5981"/>
                </a:lnTo>
                <a:lnTo>
                  <a:pt x="38150" y="3263"/>
                </a:lnTo>
                <a:lnTo>
                  <a:pt x="32143" y="0"/>
                </a:lnTo>
                <a:close/>
              </a:path>
              <a:path w="48895" h="76835">
                <a:moveTo>
                  <a:pt x="39907" y="5981"/>
                </a:moveTo>
                <a:lnTo>
                  <a:pt x="31153" y="5981"/>
                </a:lnTo>
                <a:lnTo>
                  <a:pt x="35991" y="10147"/>
                </a:lnTo>
                <a:lnTo>
                  <a:pt x="40614" y="23647"/>
                </a:lnTo>
                <a:lnTo>
                  <a:pt x="41397" y="29475"/>
                </a:lnTo>
                <a:lnTo>
                  <a:pt x="41480" y="46278"/>
                </a:lnTo>
                <a:lnTo>
                  <a:pt x="40576" y="52730"/>
                </a:lnTo>
                <a:lnTo>
                  <a:pt x="35890" y="66395"/>
                </a:lnTo>
                <a:lnTo>
                  <a:pt x="31076" y="70523"/>
                </a:lnTo>
                <a:lnTo>
                  <a:pt x="39139" y="70523"/>
                </a:lnTo>
                <a:lnTo>
                  <a:pt x="41826" y="67724"/>
                </a:lnTo>
                <a:lnTo>
                  <a:pt x="45339" y="60909"/>
                </a:lnTo>
                <a:lnTo>
                  <a:pt x="47536" y="55079"/>
                </a:lnTo>
                <a:lnTo>
                  <a:pt x="48653" y="47548"/>
                </a:lnTo>
                <a:lnTo>
                  <a:pt x="48653" y="38303"/>
                </a:lnTo>
                <a:lnTo>
                  <a:pt x="42354" y="9766"/>
                </a:lnTo>
                <a:lnTo>
                  <a:pt x="39907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869865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56" y="0"/>
                </a:moveTo>
                <a:lnTo>
                  <a:pt x="24333" y="0"/>
                </a:lnTo>
                <a:lnTo>
                  <a:pt x="17330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33" y="76479"/>
                </a:lnTo>
                <a:lnTo>
                  <a:pt x="31319" y="75507"/>
                </a:lnTo>
                <a:lnTo>
                  <a:pt x="37150" y="72590"/>
                </a:lnTo>
                <a:lnTo>
                  <a:pt x="39136" y="70523"/>
                </a:lnTo>
                <a:lnTo>
                  <a:pt x="17513" y="70523"/>
                </a:lnTo>
                <a:lnTo>
                  <a:pt x="12661" y="66357"/>
                </a:lnTo>
                <a:lnTo>
                  <a:pt x="8039" y="52844"/>
                </a:lnTo>
                <a:lnTo>
                  <a:pt x="7264" y="47125"/>
                </a:lnTo>
                <a:lnTo>
                  <a:pt x="7349" y="29057"/>
                </a:lnTo>
                <a:lnTo>
                  <a:pt x="8077" y="23875"/>
                </a:lnTo>
                <a:lnTo>
                  <a:pt x="12763" y="10147"/>
                </a:lnTo>
                <a:lnTo>
                  <a:pt x="17576" y="5981"/>
                </a:lnTo>
                <a:lnTo>
                  <a:pt x="39907" y="5981"/>
                </a:lnTo>
                <a:lnTo>
                  <a:pt x="38150" y="3263"/>
                </a:lnTo>
                <a:lnTo>
                  <a:pt x="32156" y="0"/>
                </a:lnTo>
                <a:close/>
              </a:path>
              <a:path w="48895" h="76835">
                <a:moveTo>
                  <a:pt x="39907" y="5981"/>
                </a:moveTo>
                <a:lnTo>
                  <a:pt x="31153" y="5981"/>
                </a:lnTo>
                <a:lnTo>
                  <a:pt x="36004" y="10147"/>
                </a:lnTo>
                <a:lnTo>
                  <a:pt x="40601" y="23647"/>
                </a:lnTo>
                <a:lnTo>
                  <a:pt x="41396" y="29475"/>
                </a:lnTo>
                <a:lnTo>
                  <a:pt x="41480" y="46278"/>
                </a:lnTo>
                <a:lnTo>
                  <a:pt x="40576" y="52730"/>
                </a:lnTo>
                <a:lnTo>
                  <a:pt x="35877" y="66395"/>
                </a:lnTo>
                <a:lnTo>
                  <a:pt x="31076" y="70523"/>
                </a:lnTo>
                <a:lnTo>
                  <a:pt x="39136" y="70523"/>
                </a:lnTo>
                <a:lnTo>
                  <a:pt x="41824" y="67724"/>
                </a:lnTo>
                <a:lnTo>
                  <a:pt x="45339" y="60909"/>
                </a:lnTo>
                <a:lnTo>
                  <a:pt x="47548" y="55079"/>
                </a:lnTo>
                <a:lnTo>
                  <a:pt x="48653" y="47548"/>
                </a:lnTo>
                <a:lnTo>
                  <a:pt x="48653" y="38303"/>
                </a:lnTo>
                <a:lnTo>
                  <a:pt x="42354" y="9766"/>
                </a:lnTo>
                <a:lnTo>
                  <a:pt x="39907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138191" y="3818548"/>
            <a:ext cx="48895" cy="76835"/>
          </a:xfrm>
          <a:custGeom>
            <a:avLst/>
            <a:gdLst/>
            <a:ahLst/>
            <a:cxnLst/>
            <a:rect l="l" t="t" r="r" b="b"/>
            <a:pathLst>
              <a:path w="48895" h="76835">
                <a:moveTo>
                  <a:pt x="32130" y="0"/>
                </a:moveTo>
                <a:lnTo>
                  <a:pt x="24320" y="0"/>
                </a:lnTo>
                <a:lnTo>
                  <a:pt x="17319" y="975"/>
                </a:lnTo>
                <a:lnTo>
                  <a:pt x="0" y="29057"/>
                </a:lnTo>
                <a:lnTo>
                  <a:pt x="0" y="38303"/>
                </a:lnTo>
                <a:lnTo>
                  <a:pt x="16497" y="76479"/>
                </a:lnTo>
                <a:lnTo>
                  <a:pt x="24320" y="76479"/>
                </a:lnTo>
                <a:lnTo>
                  <a:pt x="31306" y="75507"/>
                </a:lnTo>
                <a:lnTo>
                  <a:pt x="37136" y="72590"/>
                </a:lnTo>
                <a:lnTo>
                  <a:pt x="39120" y="70523"/>
                </a:lnTo>
                <a:lnTo>
                  <a:pt x="17475" y="70523"/>
                </a:lnTo>
                <a:lnTo>
                  <a:pt x="12649" y="66357"/>
                </a:lnTo>
                <a:lnTo>
                  <a:pt x="8026" y="52844"/>
                </a:lnTo>
                <a:lnTo>
                  <a:pt x="7252" y="47125"/>
                </a:lnTo>
                <a:lnTo>
                  <a:pt x="7339" y="29057"/>
                </a:lnTo>
                <a:lnTo>
                  <a:pt x="8077" y="23875"/>
                </a:lnTo>
                <a:lnTo>
                  <a:pt x="9905" y="18465"/>
                </a:lnTo>
                <a:lnTo>
                  <a:pt x="12763" y="10147"/>
                </a:lnTo>
                <a:lnTo>
                  <a:pt x="17564" y="5981"/>
                </a:lnTo>
                <a:lnTo>
                  <a:pt x="39895" y="5981"/>
                </a:lnTo>
                <a:lnTo>
                  <a:pt x="38138" y="3263"/>
                </a:lnTo>
                <a:lnTo>
                  <a:pt x="32130" y="0"/>
                </a:lnTo>
                <a:close/>
              </a:path>
              <a:path w="48895" h="76835">
                <a:moveTo>
                  <a:pt x="39895" y="5981"/>
                </a:moveTo>
                <a:lnTo>
                  <a:pt x="31140" y="5981"/>
                </a:lnTo>
                <a:lnTo>
                  <a:pt x="35966" y="10147"/>
                </a:lnTo>
                <a:lnTo>
                  <a:pt x="40589" y="23647"/>
                </a:lnTo>
                <a:lnTo>
                  <a:pt x="41394" y="29475"/>
                </a:lnTo>
                <a:lnTo>
                  <a:pt x="41480" y="46278"/>
                </a:lnTo>
                <a:lnTo>
                  <a:pt x="40563" y="52730"/>
                </a:lnTo>
                <a:lnTo>
                  <a:pt x="38722" y="58153"/>
                </a:lnTo>
                <a:lnTo>
                  <a:pt x="35864" y="66395"/>
                </a:lnTo>
                <a:lnTo>
                  <a:pt x="31051" y="70523"/>
                </a:lnTo>
                <a:lnTo>
                  <a:pt x="39120" y="70523"/>
                </a:lnTo>
                <a:lnTo>
                  <a:pt x="41806" y="67724"/>
                </a:lnTo>
                <a:lnTo>
                  <a:pt x="45313" y="60909"/>
                </a:lnTo>
                <a:lnTo>
                  <a:pt x="47536" y="55079"/>
                </a:lnTo>
                <a:lnTo>
                  <a:pt x="48628" y="47548"/>
                </a:lnTo>
                <a:lnTo>
                  <a:pt x="48628" y="38303"/>
                </a:lnTo>
                <a:lnTo>
                  <a:pt x="42341" y="9766"/>
                </a:lnTo>
                <a:lnTo>
                  <a:pt x="39895" y="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7970431" y="4315066"/>
            <a:ext cx="1923414" cy="114300"/>
            <a:chOff x="2915831" y="4315066"/>
            <a:chExt cx="1923414" cy="114300"/>
          </a:xfrm>
        </p:grpSpPr>
        <p:sp>
          <p:nvSpPr>
            <p:cNvPr id="21" name="object 21"/>
            <p:cNvSpPr/>
            <p:nvPr/>
          </p:nvSpPr>
          <p:spPr>
            <a:xfrm>
              <a:off x="2922231" y="4372114"/>
              <a:ext cx="1916430" cy="0"/>
            </a:xfrm>
            <a:custGeom>
              <a:avLst/>
              <a:gdLst/>
              <a:ahLst/>
              <a:cxnLst/>
              <a:rect l="l" t="t" r="r" b="b"/>
              <a:pathLst>
                <a:path w="1916429">
                  <a:moveTo>
                    <a:pt x="1916391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22231" y="4315066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122"/>
                  </a:move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0377131" y="4315066"/>
            <a:ext cx="1923414" cy="114300"/>
            <a:chOff x="5322531" y="4315066"/>
            <a:chExt cx="1923414" cy="114300"/>
          </a:xfrm>
        </p:grpSpPr>
        <p:sp>
          <p:nvSpPr>
            <p:cNvPr id="24" name="object 24"/>
            <p:cNvSpPr/>
            <p:nvPr/>
          </p:nvSpPr>
          <p:spPr>
            <a:xfrm>
              <a:off x="5322531" y="4372114"/>
              <a:ext cx="1916430" cy="0"/>
            </a:xfrm>
            <a:custGeom>
              <a:avLst/>
              <a:gdLst/>
              <a:ahLst/>
              <a:cxnLst/>
              <a:rect l="l" t="t" r="r" b="b"/>
              <a:pathLst>
                <a:path w="1916429">
                  <a:moveTo>
                    <a:pt x="0" y="0"/>
                  </a:moveTo>
                  <a:lnTo>
                    <a:pt x="191639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238923" y="4315066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22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139349" y="4063479"/>
            <a:ext cx="900430" cy="114300"/>
            <a:chOff x="5084749" y="4063479"/>
            <a:chExt cx="900430" cy="114300"/>
          </a:xfrm>
        </p:grpSpPr>
        <p:sp>
          <p:nvSpPr>
            <p:cNvPr id="27" name="object 27"/>
            <p:cNvSpPr/>
            <p:nvPr/>
          </p:nvSpPr>
          <p:spPr>
            <a:xfrm>
              <a:off x="5091150" y="4120578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79">
                  <a:moveTo>
                    <a:pt x="0" y="0"/>
                  </a:moveTo>
                  <a:lnTo>
                    <a:pt x="89386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91150" y="4063479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6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1404460" y="4063479"/>
            <a:ext cx="900430" cy="114300"/>
            <a:chOff x="6349860" y="4063479"/>
            <a:chExt cx="900430" cy="114300"/>
          </a:xfrm>
        </p:grpSpPr>
        <p:sp>
          <p:nvSpPr>
            <p:cNvPr id="30" name="object 30"/>
            <p:cNvSpPr/>
            <p:nvPr/>
          </p:nvSpPr>
          <p:spPr>
            <a:xfrm>
              <a:off x="6349860" y="4120578"/>
              <a:ext cx="894080" cy="0"/>
            </a:xfrm>
            <a:custGeom>
              <a:avLst/>
              <a:gdLst/>
              <a:ahLst/>
              <a:cxnLst/>
              <a:rect l="l" t="t" r="r" b="b"/>
              <a:pathLst>
                <a:path w="894079">
                  <a:moveTo>
                    <a:pt x="89386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243724" y="4063479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4160"/>
                  </a:move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9079052" y="3631869"/>
            <a:ext cx="114300" cy="99060"/>
          </a:xfrm>
          <a:custGeom>
            <a:avLst/>
            <a:gdLst/>
            <a:ahLst/>
            <a:cxnLst/>
            <a:rect l="l" t="t" r="r" b="b"/>
            <a:pathLst>
              <a:path w="114300" h="99060">
                <a:moveTo>
                  <a:pt x="114249" y="9889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956142" y="6125769"/>
            <a:ext cx="46355" cy="46355"/>
          </a:xfrm>
          <a:custGeom>
            <a:avLst/>
            <a:gdLst/>
            <a:ahLst/>
            <a:cxnLst/>
            <a:rect l="l" t="t" r="r" b="b"/>
            <a:pathLst>
              <a:path w="46354" h="46354">
                <a:moveTo>
                  <a:pt x="23037" y="46088"/>
                </a:moveTo>
                <a:lnTo>
                  <a:pt x="32038" y="44287"/>
                </a:lnTo>
                <a:lnTo>
                  <a:pt x="39357" y="39365"/>
                </a:lnTo>
                <a:lnTo>
                  <a:pt x="44276" y="32045"/>
                </a:lnTo>
                <a:lnTo>
                  <a:pt x="46075" y="23050"/>
                </a:lnTo>
                <a:lnTo>
                  <a:pt x="44276" y="14176"/>
                </a:lnTo>
                <a:lnTo>
                  <a:pt x="39357" y="6838"/>
                </a:lnTo>
                <a:lnTo>
                  <a:pt x="32038" y="1844"/>
                </a:lnTo>
                <a:lnTo>
                  <a:pt x="23037" y="0"/>
                </a:lnTo>
                <a:lnTo>
                  <a:pt x="14037" y="1844"/>
                </a:lnTo>
                <a:lnTo>
                  <a:pt x="6718" y="6838"/>
                </a:lnTo>
                <a:lnTo>
                  <a:pt x="1799" y="14176"/>
                </a:lnTo>
                <a:lnTo>
                  <a:pt x="0" y="23050"/>
                </a:lnTo>
                <a:lnTo>
                  <a:pt x="1799" y="32045"/>
                </a:lnTo>
                <a:lnTo>
                  <a:pt x="6718" y="39365"/>
                </a:lnTo>
                <a:lnTo>
                  <a:pt x="14037" y="44287"/>
                </a:lnTo>
                <a:lnTo>
                  <a:pt x="23037" y="4608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963825" y="5949734"/>
            <a:ext cx="478155" cy="222250"/>
          </a:xfrm>
          <a:custGeom>
            <a:avLst/>
            <a:gdLst/>
            <a:ahLst/>
            <a:cxnLst/>
            <a:rect l="l" t="t" r="r" b="b"/>
            <a:pathLst>
              <a:path w="478154" h="222250">
                <a:moveTo>
                  <a:pt x="455091" y="222123"/>
                </a:moveTo>
                <a:lnTo>
                  <a:pt x="463908" y="220321"/>
                </a:lnTo>
                <a:lnTo>
                  <a:pt x="471133" y="215399"/>
                </a:lnTo>
                <a:lnTo>
                  <a:pt x="476017" y="208080"/>
                </a:lnTo>
                <a:lnTo>
                  <a:pt x="477812" y="199085"/>
                </a:lnTo>
                <a:lnTo>
                  <a:pt x="476017" y="190211"/>
                </a:lnTo>
                <a:lnTo>
                  <a:pt x="471133" y="182873"/>
                </a:lnTo>
                <a:lnTo>
                  <a:pt x="463908" y="177878"/>
                </a:lnTo>
                <a:lnTo>
                  <a:pt x="455091" y="176034"/>
                </a:lnTo>
                <a:lnTo>
                  <a:pt x="446089" y="177878"/>
                </a:lnTo>
                <a:lnTo>
                  <a:pt x="438765" y="182873"/>
                </a:lnTo>
                <a:lnTo>
                  <a:pt x="433842" y="190211"/>
                </a:lnTo>
                <a:lnTo>
                  <a:pt x="432041" y="199085"/>
                </a:lnTo>
                <a:lnTo>
                  <a:pt x="433842" y="208080"/>
                </a:lnTo>
                <a:lnTo>
                  <a:pt x="438765" y="215399"/>
                </a:lnTo>
                <a:lnTo>
                  <a:pt x="446089" y="220321"/>
                </a:lnTo>
                <a:lnTo>
                  <a:pt x="455091" y="222123"/>
                </a:lnTo>
                <a:close/>
              </a:path>
              <a:path w="478154" h="222250">
                <a:moveTo>
                  <a:pt x="0" y="130568"/>
                </a:moveTo>
                <a:lnTo>
                  <a:pt x="469493" y="130568"/>
                </a:lnTo>
              </a:path>
              <a:path w="478154" h="222250">
                <a:moveTo>
                  <a:pt x="234581" y="128651"/>
                </a:moveTo>
                <a:lnTo>
                  <a:pt x="23458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8413406" y="6029402"/>
            <a:ext cx="2199640" cy="911225"/>
            <a:chOff x="3358806" y="6029401"/>
            <a:chExt cx="2199640" cy="911225"/>
          </a:xfrm>
        </p:grpSpPr>
        <p:sp>
          <p:nvSpPr>
            <p:cNvPr id="36" name="object 36"/>
            <p:cNvSpPr/>
            <p:nvPr/>
          </p:nvSpPr>
          <p:spPr>
            <a:xfrm>
              <a:off x="5105425" y="6035751"/>
              <a:ext cx="446405" cy="898525"/>
            </a:xfrm>
            <a:custGeom>
              <a:avLst/>
              <a:gdLst/>
              <a:ahLst/>
              <a:cxnLst/>
              <a:rect l="l" t="t" r="r" b="b"/>
              <a:pathLst>
                <a:path w="446404" h="898525">
                  <a:moveTo>
                    <a:pt x="446125" y="0"/>
                  </a:moveTo>
                  <a:lnTo>
                    <a:pt x="0" y="0"/>
                  </a:lnTo>
                  <a:lnTo>
                    <a:pt x="0" y="898029"/>
                  </a:lnTo>
                  <a:lnTo>
                    <a:pt x="446125" y="898029"/>
                  </a:lnTo>
                  <a:lnTo>
                    <a:pt x="44612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65156" y="6035751"/>
              <a:ext cx="2186940" cy="898525"/>
            </a:xfrm>
            <a:custGeom>
              <a:avLst/>
              <a:gdLst/>
              <a:ahLst/>
              <a:cxnLst/>
              <a:rect l="l" t="t" r="r" b="b"/>
              <a:pathLst>
                <a:path w="2186940" h="898525">
                  <a:moveTo>
                    <a:pt x="1740268" y="898029"/>
                  </a:moveTo>
                  <a:lnTo>
                    <a:pt x="2186393" y="898029"/>
                  </a:lnTo>
                  <a:lnTo>
                    <a:pt x="2186393" y="0"/>
                  </a:lnTo>
                  <a:lnTo>
                    <a:pt x="1740268" y="0"/>
                  </a:lnTo>
                  <a:lnTo>
                    <a:pt x="1740268" y="898029"/>
                  </a:lnTo>
                  <a:close/>
                </a:path>
                <a:path w="2186940" h="898525">
                  <a:moveTo>
                    <a:pt x="1024763" y="109867"/>
                  </a:moveTo>
                  <a:lnTo>
                    <a:pt x="1747735" y="109867"/>
                  </a:lnTo>
                </a:path>
                <a:path w="2186940" h="898525">
                  <a:moveTo>
                    <a:pt x="534466" y="112737"/>
                  </a:moveTo>
                  <a:lnTo>
                    <a:pt x="0" y="112737"/>
                  </a:lnTo>
                  <a:lnTo>
                    <a:pt x="0" y="812330"/>
                  </a:lnTo>
                  <a:lnTo>
                    <a:pt x="1749653" y="81233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7057" y="7018312"/>
            <a:ext cx="2205443" cy="1266939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7957730" y="487398"/>
            <a:ext cx="4205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proceso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convertir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binario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decimal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igual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tan </a:t>
            </a:r>
            <a:r>
              <a:rPr sz="1000" spc="30" dirty="0">
                <a:latin typeface="Microsoft Sans Serif"/>
                <a:cs typeface="Microsoft Sans Serif"/>
              </a:rPr>
              <a:t>simple </a:t>
            </a:r>
            <a:r>
              <a:rPr sz="1000" spc="40" dirty="0">
                <a:latin typeface="Microsoft Sans Serif"/>
                <a:cs typeface="Microsoft Sans Serif"/>
              </a:rPr>
              <a:t>como agregar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decimal equivalente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10" dirty="0">
                <a:latin typeface="Microsoft Sans Serif"/>
                <a:cs typeface="Microsoft Sans Serif"/>
              </a:rPr>
              <a:t>cada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binario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donde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muestra</a:t>
            </a:r>
            <a:r>
              <a:rPr sz="1000" spc="-5" dirty="0">
                <a:latin typeface="Microsoft Sans Serif"/>
                <a:cs typeface="Microsoft Sans Serif"/>
              </a:rPr>
              <a:t> a. </a:t>
            </a:r>
            <a:r>
              <a:rPr sz="1000" spc="-20" dirty="0">
                <a:latin typeface="Microsoft Sans Serif"/>
                <a:cs typeface="Microsoft Sans Serif"/>
              </a:rPr>
              <a:t>Las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posiciones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40" dirty="0">
                <a:latin typeface="Microsoft Sans Serif"/>
                <a:cs typeface="Microsoft Sans Serif"/>
              </a:rPr>
              <a:t>suman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número.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</a:t>
            </a:fld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8051324" y="1415679"/>
          <a:ext cx="3052442" cy="353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4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3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3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8193">
                <a:tc>
                  <a:txBody>
                    <a:bodyPr/>
                    <a:lstStyle/>
                    <a:p>
                      <a:pPr marR="11811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27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410209" algn="l"/>
                        </a:tabLst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26	25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24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542290" algn="l"/>
                        </a:tabLst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22	21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887">
                <a:tc>
                  <a:txBody>
                    <a:bodyPr/>
                    <a:lstStyle/>
                    <a:p>
                      <a:pPr marR="113664" algn="r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128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1005"/>
                        </a:lnSpc>
                        <a:spcBef>
                          <a:spcPts val="270"/>
                        </a:spcBef>
                        <a:tabLst>
                          <a:tab pos="409575" algn="l"/>
                        </a:tabLst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64	32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350" dirty="0">
                          <a:latin typeface="Microsoft Sans Serif"/>
                          <a:cs typeface="Microsoft Sans Serif"/>
                        </a:rPr>
                        <a:t>dieciséis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ts val="1005"/>
                        </a:lnSpc>
                        <a:spcBef>
                          <a:spcPts val="27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1000"/>
                        </a:lnSpc>
                        <a:spcBef>
                          <a:spcPts val="275"/>
                        </a:spcBef>
                        <a:tabLst>
                          <a:tab pos="556895" algn="l"/>
                        </a:tabLst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4	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000"/>
                        </a:lnSpc>
                        <a:spcBef>
                          <a:spcPts val="27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object 41"/>
          <p:cNvSpPr txBox="1"/>
          <p:nvPr/>
        </p:nvSpPr>
        <p:spPr>
          <a:xfrm>
            <a:off x="8735902" y="2202759"/>
            <a:ext cx="17348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Valor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decimal</a:t>
            </a:r>
            <a:r>
              <a:rPr sz="950" spc="-15" dirty="0">
                <a:latin typeface="Microsoft Sans Serif"/>
                <a:cs typeface="Microsoft Sans Serif"/>
              </a:rPr>
              <a:t> = </a:t>
            </a:r>
            <a:r>
              <a:rPr sz="950" spc="15" dirty="0">
                <a:latin typeface="Microsoft Sans Serif"/>
                <a:cs typeface="Microsoft Sans Serif"/>
              </a:rPr>
              <a:t>32</a:t>
            </a:r>
            <a:r>
              <a:rPr sz="950" spc="-15" dirty="0">
                <a:latin typeface="Microsoft Sans Serif"/>
                <a:cs typeface="Microsoft Sans Serif"/>
              </a:rPr>
              <a:t> + </a:t>
            </a:r>
            <a:r>
              <a:rPr sz="950" spc="15" dirty="0">
                <a:latin typeface="Microsoft Sans Serif"/>
                <a:cs typeface="Microsoft Sans Serif"/>
              </a:rPr>
              <a:t>8</a:t>
            </a:r>
            <a:r>
              <a:rPr sz="950" spc="-15" dirty="0">
                <a:latin typeface="Microsoft Sans Serif"/>
                <a:cs typeface="Microsoft Sans Serif"/>
              </a:rPr>
              <a:t> 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</a:t>
            </a:r>
            <a:r>
              <a:rPr sz="950" spc="-15" dirty="0">
                <a:latin typeface="Microsoft Sans Serif"/>
                <a:cs typeface="Microsoft Sans Serif"/>
              </a:rPr>
              <a:t> = </a:t>
            </a:r>
            <a:r>
              <a:rPr sz="950" spc="15" dirty="0">
                <a:latin typeface="Microsoft Sans Serif"/>
                <a:cs typeface="Microsoft Sans Serif"/>
              </a:rPr>
              <a:t>41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61899" y="2611805"/>
            <a:ext cx="15062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Bits,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20" dirty="0">
                <a:latin typeface="Arial"/>
                <a:cs typeface="Arial"/>
              </a:rPr>
              <a:t>bytes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palabras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679" y="2592753"/>
            <a:ext cx="42894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latin typeface="Microsoft Sans Serif"/>
                <a:cs typeface="Microsoft Sans Serif"/>
              </a:rPr>
              <a:t>Cada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número </a:t>
            </a:r>
            <a:r>
              <a:rPr sz="950" spc="40" dirty="0">
                <a:latin typeface="Microsoft Sans Serif"/>
                <a:cs typeface="Microsoft Sans Serif"/>
              </a:rPr>
              <a:t>binario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llama </a:t>
            </a:r>
            <a:r>
              <a:rPr sz="950" b="1" spc="40" dirty="0">
                <a:latin typeface="Arial"/>
                <a:cs typeface="Arial"/>
              </a:rPr>
              <a:t>un </a:t>
            </a:r>
            <a:r>
              <a:rPr sz="950" b="1" spc="-5" dirty="0">
                <a:latin typeface="Arial"/>
                <a:cs typeface="Arial"/>
              </a:rPr>
              <a:t>poco</a:t>
            </a:r>
            <a:r>
              <a:rPr sz="950" spc="-5" dirty="0">
                <a:latin typeface="Microsoft Sans Serif"/>
                <a:cs typeface="Microsoft Sans Serif"/>
              </a:rPr>
              <a:t>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número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bits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utilizados </a:t>
            </a:r>
            <a:r>
              <a:rPr sz="950" spc="35" dirty="0">
                <a:latin typeface="Microsoft Sans Serif"/>
                <a:cs typeface="Microsoft Sans Serif"/>
              </a:rPr>
              <a:t>para representar </a:t>
            </a:r>
            <a:r>
              <a:rPr sz="950" spc="45" dirty="0">
                <a:latin typeface="Microsoft Sans Serif"/>
                <a:cs typeface="Microsoft Sans Serif"/>
              </a:rPr>
              <a:t>números </a:t>
            </a:r>
            <a:r>
              <a:rPr sz="950" spc="20" dirty="0">
                <a:latin typeface="Microsoft Sans Serif"/>
                <a:cs typeface="Microsoft Sans Serif"/>
              </a:rPr>
              <a:t>varía </a:t>
            </a:r>
            <a:r>
              <a:rPr sz="950" spc="30" dirty="0">
                <a:latin typeface="Microsoft Sans Serif"/>
                <a:cs typeface="Microsoft Sans Serif"/>
              </a:rPr>
              <a:t>según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dispositivo. </a:t>
            </a:r>
            <a:r>
              <a:rPr sz="950" spc="-10" dirty="0">
                <a:latin typeface="Microsoft Sans Serif"/>
                <a:cs typeface="Microsoft Sans Serif"/>
              </a:rPr>
              <a:t>Sin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embargo,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generalmente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agrupan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bytes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ocho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bits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uno.</a:t>
            </a:r>
            <a:r>
              <a:rPr sz="950" b="1" spc="30" dirty="0">
                <a:latin typeface="Arial"/>
                <a:cs typeface="Arial"/>
              </a:rPr>
              <a:t>byte</a:t>
            </a:r>
            <a:r>
              <a:rPr sz="950" spc="30" dirty="0">
                <a:latin typeface="Microsoft Sans Serif"/>
                <a:cs typeface="Microsoft Sans Serif"/>
              </a:rPr>
              <a:t>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bytes,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bits,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uno</a:t>
            </a:r>
            <a:r>
              <a:rPr sz="950" b="1" spc="35" dirty="0">
                <a:latin typeface="Arial"/>
                <a:cs typeface="Arial"/>
              </a:rPr>
              <a:t>palabra</a:t>
            </a:r>
            <a:r>
              <a:rPr sz="950" spc="3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19984" y="3562576"/>
            <a:ext cx="17462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0" dirty="0">
                <a:latin typeface="Microsoft Sans Serif"/>
                <a:cs typeface="Microsoft Sans Serif"/>
              </a:rPr>
              <a:t>Un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10" dirty="0">
                <a:latin typeface="Microsoft Sans Serif"/>
                <a:cs typeface="Microsoft Sans Serif"/>
              </a:rPr>
              <a:t>poco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089143" y="4041417"/>
            <a:ext cx="2374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Byte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977843" y="4337275"/>
            <a:ext cx="252729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Palabra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61899" y="4682265"/>
            <a:ext cx="10668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0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lógico,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1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lógico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679" y="4646705"/>
            <a:ext cx="4309110" cy="13047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Mientras que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-50" dirty="0">
                <a:latin typeface="Microsoft Sans Serif"/>
                <a:cs typeface="Microsoft Sans Serif"/>
              </a:rPr>
              <a:t>PLC </a:t>
            </a:r>
            <a:r>
              <a:rPr sz="800" spc="20" dirty="0">
                <a:latin typeface="Microsoft Sans Serif"/>
                <a:cs typeface="Microsoft Sans Serif"/>
              </a:rPr>
              <a:t>son </a:t>
            </a:r>
            <a:r>
              <a:rPr sz="800" dirty="0">
                <a:latin typeface="Microsoft Sans Serif"/>
                <a:cs typeface="Microsoft Sans Serif"/>
              </a:rPr>
              <a:t>capaces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detectar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30" dirty="0">
                <a:latin typeface="Microsoft Sans Serif"/>
                <a:cs typeface="Microsoft Sans Serif"/>
              </a:rPr>
              <a:t>generar </a:t>
            </a:r>
            <a:r>
              <a:rPr sz="800" spc="15" dirty="0">
                <a:latin typeface="Microsoft Sans Serif"/>
                <a:cs typeface="Microsoft Sans Serif"/>
              </a:rPr>
              <a:t>valores analógicos, los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controladores programables </a:t>
            </a:r>
            <a:r>
              <a:rPr sz="800" spc="25" dirty="0">
                <a:latin typeface="Microsoft Sans Serif"/>
                <a:cs typeface="Microsoft Sans Serif"/>
              </a:rPr>
              <a:t>utilizan </a:t>
            </a:r>
            <a:r>
              <a:rPr sz="800" spc="35" dirty="0">
                <a:latin typeface="Microsoft Sans Serif"/>
                <a:cs typeface="Microsoft Sans Serif"/>
              </a:rPr>
              <a:t>internamente </a:t>
            </a:r>
            <a:r>
              <a:rPr sz="800" spc="5" dirty="0">
                <a:latin typeface="Microsoft Sans Serif"/>
                <a:cs typeface="Microsoft Sans Serif"/>
              </a:rPr>
              <a:t>señales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20" dirty="0">
                <a:latin typeface="Microsoft Sans Serif"/>
                <a:cs typeface="Microsoft Sans Serif"/>
              </a:rPr>
              <a:t>están encendidas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apagadas.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Estas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condiciones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encendido</a:t>
            </a:r>
            <a:r>
              <a:rPr sz="800" spc="5" dirty="0">
                <a:latin typeface="Microsoft Sans Serif"/>
                <a:cs typeface="Microsoft Sans Serif"/>
              </a:rPr>
              <a:t> y </a:t>
            </a:r>
            <a:r>
              <a:rPr sz="800" spc="25" dirty="0">
                <a:latin typeface="Microsoft Sans Serif"/>
                <a:cs typeface="Microsoft Sans Serif"/>
              </a:rPr>
              <a:t>apagado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corresponden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valores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binarios</a:t>
            </a:r>
            <a:endParaRPr sz="800">
              <a:latin typeface="Microsoft Sans Serif"/>
              <a:cs typeface="Microsoft Sans Serif"/>
            </a:endParaRPr>
          </a:p>
          <a:p>
            <a:pPr marL="12700" marR="218440" indent="125730">
              <a:lnSpc>
                <a:spcPct val="141200"/>
              </a:lnSpc>
              <a:spcBef>
                <a:spcPts val="10"/>
              </a:spcBef>
            </a:pP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dirty="0">
                <a:latin typeface="Microsoft Sans Serif"/>
                <a:cs typeface="Microsoft Sans Serif"/>
              </a:rPr>
              <a:t>0. </a:t>
            </a:r>
            <a:r>
              <a:rPr sz="850" spc="15" dirty="0">
                <a:latin typeface="Microsoft Sans Serif"/>
                <a:cs typeface="Microsoft Sans Serif"/>
              </a:rPr>
              <a:t>Por </a:t>
            </a:r>
            <a:r>
              <a:rPr sz="850" spc="25" dirty="0"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10" dirty="0">
                <a:latin typeface="Microsoft Sans Serif"/>
                <a:cs typeface="Microsoft Sans Serif"/>
              </a:rPr>
              <a:t>0 </a:t>
            </a:r>
            <a:r>
              <a:rPr sz="850" spc="30" dirty="0">
                <a:latin typeface="Microsoft Sans Serif"/>
                <a:cs typeface="Microsoft Sans Serif"/>
              </a:rPr>
              <a:t>binario,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30" dirty="0">
                <a:latin typeface="Microsoft Sans Serif"/>
                <a:cs typeface="Microsoft Sans Serif"/>
              </a:rPr>
              <a:t>llamado </a:t>
            </a:r>
            <a:r>
              <a:rPr sz="850" spc="10" dirty="0">
                <a:latin typeface="Microsoft Sans Serif"/>
                <a:cs typeface="Microsoft Sans Serif"/>
              </a:rPr>
              <a:t>0 </a:t>
            </a:r>
            <a:r>
              <a:rPr sz="850" spc="20" dirty="0">
                <a:latin typeface="Microsoft Sans Serif"/>
                <a:cs typeface="Microsoft Sans Serif"/>
              </a:rPr>
              <a:t>lógico,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15" dirty="0">
                <a:latin typeface="Microsoft Sans Serif"/>
                <a:cs typeface="Microsoft Sans Serif"/>
              </a:rPr>
              <a:t>usarse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indicar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apagado,</a:t>
            </a:r>
            <a:r>
              <a:rPr sz="850" spc="5" dirty="0">
                <a:latin typeface="Microsoft Sans Serif"/>
                <a:cs typeface="Microsoft Sans Serif"/>
              </a:rPr>
              <a:t> y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binario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(lógico)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usarse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indicar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encendido.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185335" y="6088320"/>
            <a:ext cx="2997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Entrada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1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57755" y="6350932"/>
            <a:ext cx="345440" cy="21717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4290" algn="ctr">
              <a:spcBef>
                <a:spcPts val="215"/>
              </a:spcBef>
            </a:pPr>
            <a:r>
              <a:rPr sz="300" spc="5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  <a:p>
            <a:pPr algn="ctr">
              <a:spcBef>
                <a:spcPts val="250"/>
              </a:spcBef>
            </a:pPr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185335" y="6454283"/>
            <a:ext cx="519430" cy="440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spcBef>
                <a:spcPts val="100"/>
              </a:spcBef>
            </a:pPr>
            <a:r>
              <a:rPr sz="300" spc="-10" dirty="0">
                <a:latin typeface="Microsoft Sans Serif"/>
                <a:cs typeface="Microsoft Sans Serif"/>
              </a:rPr>
              <a:t>SOCIEDAD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5" dirty="0">
                <a:latin typeface="Microsoft Sans Serif"/>
                <a:cs typeface="Microsoft Sans Serif"/>
              </a:rPr>
              <a:t>ANÓNIMA</a:t>
            </a:r>
            <a:endParaRPr sz="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750" spc="10" dirty="0">
                <a:latin typeface="Microsoft Sans Serif"/>
                <a:cs typeface="Microsoft Sans Serif"/>
              </a:rPr>
              <a:t>24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-65" dirty="0">
                <a:latin typeface="Microsoft Sans Serif"/>
                <a:cs typeface="Microsoft Sans Serif"/>
              </a:rPr>
              <a:t>VCC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172609" y="7420747"/>
            <a:ext cx="3124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Entrada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1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7755" y="7690143"/>
            <a:ext cx="345440" cy="209031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</a:pPr>
            <a:r>
              <a:rPr sz="350" spc="5" dirty="0"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  <a:p>
            <a:pPr algn="ctr">
              <a:spcBef>
                <a:spcPts val="240"/>
              </a:spcBef>
            </a:pPr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293108" y="7799411"/>
            <a:ext cx="40830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latin typeface="Microsoft Sans Serif"/>
                <a:cs typeface="Microsoft Sans Serif"/>
              </a:rPr>
              <a:t>SOCIEDAD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5" dirty="0">
                <a:latin typeface="Microsoft Sans Serif"/>
                <a:cs typeface="Microsoft Sans Serif"/>
              </a:rPr>
              <a:t>ANÓNIMA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172610" y="8093796"/>
            <a:ext cx="3371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24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65" dirty="0">
                <a:latin typeface="Microsoft Sans Serif"/>
                <a:cs typeface="Microsoft Sans Serif"/>
              </a:rPr>
              <a:t>VCC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55342" y="3202038"/>
            <a:ext cx="1559560" cy="828040"/>
            <a:chOff x="3300742" y="3202038"/>
            <a:chExt cx="1559560" cy="828040"/>
          </a:xfrm>
        </p:grpSpPr>
        <p:sp>
          <p:nvSpPr>
            <p:cNvPr id="3" name="object 3"/>
            <p:cNvSpPr/>
            <p:nvPr/>
          </p:nvSpPr>
          <p:spPr>
            <a:xfrm>
              <a:off x="3412223" y="3208388"/>
              <a:ext cx="1267460" cy="533400"/>
            </a:xfrm>
            <a:custGeom>
              <a:avLst/>
              <a:gdLst/>
              <a:ahLst/>
              <a:cxnLst/>
              <a:rect l="l" t="t" r="r" b="b"/>
              <a:pathLst>
                <a:path w="1267460" h="533400">
                  <a:moveTo>
                    <a:pt x="1267358" y="0"/>
                  </a:moveTo>
                  <a:lnTo>
                    <a:pt x="0" y="0"/>
                  </a:lnTo>
                  <a:lnTo>
                    <a:pt x="0" y="532853"/>
                  </a:lnTo>
                  <a:lnTo>
                    <a:pt x="1267358" y="532853"/>
                  </a:lnTo>
                  <a:lnTo>
                    <a:pt x="126735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12223" y="3208388"/>
              <a:ext cx="1267460" cy="533400"/>
            </a:xfrm>
            <a:custGeom>
              <a:avLst/>
              <a:gdLst/>
              <a:ahLst/>
              <a:cxnLst/>
              <a:rect l="l" t="t" r="r" b="b"/>
              <a:pathLst>
                <a:path w="1267460" h="533400">
                  <a:moveTo>
                    <a:pt x="1267358" y="0"/>
                  </a:moveTo>
                  <a:lnTo>
                    <a:pt x="1267358" y="532853"/>
                  </a:lnTo>
                  <a:lnTo>
                    <a:pt x="0" y="532853"/>
                  </a:lnTo>
                  <a:lnTo>
                    <a:pt x="0" y="0"/>
                  </a:lnTo>
                  <a:lnTo>
                    <a:pt x="1267358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45344" y="3343770"/>
              <a:ext cx="201295" cy="260985"/>
            </a:xfrm>
            <a:custGeom>
              <a:avLst/>
              <a:gdLst/>
              <a:ahLst/>
              <a:cxnLst/>
              <a:rect l="l" t="t" r="r" b="b"/>
              <a:pathLst>
                <a:path w="201295" h="260985">
                  <a:moveTo>
                    <a:pt x="201282" y="0"/>
                  </a:moveTo>
                  <a:lnTo>
                    <a:pt x="0" y="0"/>
                  </a:lnTo>
                  <a:lnTo>
                    <a:pt x="0" y="260680"/>
                  </a:lnTo>
                  <a:lnTo>
                    <a:pt x="201282" y="260680"/>
                  </a:lnTo>
                  <a:lnTo>
                    <a:pt x="201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45344" y="3343770"/>
              <a:ext cx="201295" cy="260985"/>
            </a:xfrm>
            <a:custGeom>
              <a:avLst/>
              <a:gdLst/>
              <a:ahLst/>
              <a:cxnLst/>
              <a:rect l="l" t="t" r="r" b="b"/>
              <a:pathLst>
                <a:path w="201295" h="260985">
                  <a:moveTo>
                    <a:pt x="201282" y="0"/>
                  </a:moveTo>
                  <a:lnTo>
                    <a:pt x="201282" y="260680"/>
                  </a:lnTo>
                  <a:lnTo>
                    <a:pt x="0" y="260680"/>
                  </a:lnTo>
                  <a:lnTo>
                    <a:pt x="0" y="0"/>
                  </a:lnTo>
                  <a:lnTo>
                    <a:pt x="20128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76586" y="3338004"/>
              <a:ext cx="201295" cy="260985"/>
            </a:xfrm>
            <a:custGeom>
              <a:avLst/>
              <a:gdLst/>
              <a:ahLst/>
              <a:cxnLst/>
              <a:rect l="l" t="t" r="r" b="b"/>
              <a:pathLst>
                <a:path w="201295" h="260985">
                  <a:moveTo>
                    <a:pt x="201269" y="0"/>
                  </a:moveTo>
                  <a:lnTo>
                    <a:pt x="0" y="0"/>
                  </a:lnTo>
                  <a:lnTo>
                    <a:pt x="0" y="260680"/>
                  </a:lnTo>
                  <a:lnTo>
                    <a:pt x="201269" y="260680"/>
                  </a:lnTo>
                  <a:lnTo>
                    <a:pt x="201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6586" y="3338017"/>
              <a:ext cx="201295" cy="260985"/>
            </a:xfrm>
            <a:custGeom>
              <a:avLst/>
              <a:gdLst/>
              <a:ahLst/>
              <a:cxnLst/>
              <a:rect l="l" t="t" r="r" b="b"/>
              <a:pathLst>
                <a:path w="201295" h="260985">
                  <a:moveTo>
                    <a:pt x="201269" y="0"/>
                  </a:moveTo>
                  <a:lnTo>
                    <a:pt x="201269" y="260667"/>
                  </a:lnTo>
                  <a:lnTo>
                    <a:pt x="0" y="260667"/>
                  </a:lnTo>
                  <a:lnTo>
                    <a:pt x="0" y="0"/>
                  </a:lnTo>
                  <a:lnTo>
                    <a:pt x="20126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09262" y="3338004"/>
              <a:ext cx="201295" cy="260985"/>
            </a:xfrm>
            <a:custGeom>
              <a:avLst/>
              <a:gdLst/>
              <a:ahLst/>
              <a:cxnLst/>
              <a:rect l="l" t="t" r="r" b="b"/>
              <a:pathLst>
                <a:path w="201295" h="260985">
                  <a:moveTo>
                    <a:pt x="201269" y="0"/>
                  </a:moveTo>
                  <a:lnTo>
                    <a:pt x="0" y="0"/>
                  </a:lnTo>
                  <a:lnTo>
                    <a:pt x="0" y="260680"/>
                  </a:lnTo>
                  <a:lnTo>
                    <a:pt x="201269" y="260680"/>
                  </a:lnTo>
                  <a:lnTo>
                    <a:pt x="201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09262" y="3338017"/>
              <a:ext cx="201295" cy="260985"/>
            </a:xfrm>
            <a:custGeom>
              <a:avLst/>
              <a:gdLst/>
              <a:ahLst/>
              <a:cxnLst/>
              <a:rect l="l" t="t" r="r" b="b"/>
              <a:pathLst>
                <a:path w="201295" h="260985">
                  <a:moveTo>
                    <a:pt x="201269" y="0"/>
                  </a:moveTo>
                  <a:lnTo>
                    <a:pt x="201269" y="260667"/>
                  </a:lnTo>
                  <a:lnTo>
                    <a:pt x="0" y="260667"/>
                  </a:lnTo>
                  <a:lnTo>
                    <a:pt x="0" y="0"/>
                  </a:lnTo>
                  <a:lnTo>
                    <a:pt x="20126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78466" y="3343769"/>
              <a:ext cx="1166495" cy="374650"/>
            </a:xfrm>
            <a:custGeom>
              <a:avLst/>
              <a:gdLst/>
              <a:ahLst/>
              <a:cxnLst/>
              <a:rect l="l" t="t" r="r" b="b"/>
              <a:pathLst>
                <a:path w="1166495" h="374650">
                  <a:moveTo>
                    <a:pt x="135394" y="302437"/>
                  </a:moveTo>
                  <a:lnTo>
                    <a:pt x="0" y="302437"/>
                  </a:lnTo>
                  <a:lnTo>
                    <a:pt x="0" y="374421"/>
                  </a:lnTo>
                  <a:lnTo>
                    <a:pt x="135394" y="374421"/>
                  </a:lnTo>
                  <a:lnTo>
                    <a:pt x="135394" y="302437"/>
                  </a:lnTo>
                  <a:close/>
                </a:path>
                <a:path w="1166495" h="374650">
                  <a:moveTo>
                    <a:pt x="1166190" y="0"/>
                  </a:moveTo>
                  <a:lnTo>
                    <a:pt x="964933" y="0"/>
                  </a:lnTo>
                  <a:lnTo>
                    <a:pt x="964933" y="260680"/>
                  </a:lnTo>
                  <a:lnTo>
                    <a:pt x="1166190" y="260680"/>
                  </a:lnTo>
                  <a:lnTo>
                    <a:pt x="1166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78479" y="3646195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135382" y="71996"/>
                  </a:lnTo>
                  <a:lnTo>
                    <a:pt x="0" y="71996"/>
                  </a:lnTo>
                  <a:lnTo>
                    <a:pt x="0" y="0"/>
                  </a:lnTo>
                  <a:lnTo>
                    <a:pt x="135382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09733" y="3640454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69" y="0"/>
                  </a:moveTo>
                  <a:lnTo>
                    <a:pt x="0" y="0"/>
                  </a:lnTo>
                  <a:lnTo>
                    <a:pt x="0" y="71996"/>
                  </a:lnTo>
                  <a:lnTo>
                    <a:pt x="135369" y="71996"/>
                  </a:lnTo>
                  <a:lnTo>
                    <a:pt x="135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09720" y="3640454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135382" y="71996"/>
                  </a:lnTo>
                  <a:lnTo>
                    <a:pt x="0" y="71996"/>
                  </a:lnTo>
                  <a:lnTo>
                    <a:pt x="0" y="0"/>
                  </a:lnTo>
                  <a:lnTo>
                    <a:pt x="135382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42397" y="3640454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0" y="0"/>
                  </a:lnTo>
                  <a:lnTo>
                    <a:pt x="0" y="71996"/>
                  </a:lnTo>
                  <a:lnTo>
                    <a:pt x="135382" y="71996"/>
                  </a:lnTo>
                  <a:lnTo>
                    <a:pt x="1353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42397" y="3640454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135382" y="71996"/>
                  </a:lnTo>
                  <a:lnTo>
                    <a:pt x="0" y="71996"/>
                  </a:lnTo>
                  <a:lnTo>
                    <a:pt x="0" y="0"/>
                  </a:lnTo>
                  <a:lnTo>
                    <a:pt x="135382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78466" y="3238626"/>
              <a:ext cx="1133475" cy="474345"/>
            </a:xfrm>
            <a:custGeom>
              <a:avLst/>
              <a:gdLst/>
              <a:ahLst/>
              <a:cxnLst/>
              <a:rect l="l" t="t" r="r" b="b"/>
              <a:pathLst>
                <a:path w="1133475" h="474345">
                  <a:moveTo>
                    <a:pt x="135394" y="0"/>
                  </a:moveTo>
                  <a:lnTo>
                    <a:pt x="0" y="0"/>
                  </a:lnTo>
                  <a:lnTo>
                    <a:pt x="0" y="71983"/>
                  </a:lnTo>
                  <a:lnTo>
                    <a:pt x="135394" y="71983"/>
                  </a:lnTo>
                  <a:lnTo>
                    <a:pt x="135394" y="0"/>
                  </a:lnTo>
                  <a:close/>
                </a:path>
                <a:path w="1133475" h="474345">
                  <a:moveTo>
                    <a:pt x="1133436" y="401840"/>
                  </a:moveTo>
                  <a:lnTo>
                    <a:pt x="998054" y="401840"/>
                  </a:lnTo>
                  <a:lnTo>
                    <a:pt x="998054" y="473824"/>
                  </a:lnTo>
                  <a:lnTo>
                    <a:pt x="1133436" y="473824"/>
                  </a:lnTo>
                  <a:lnTo>
                    <a:pt x="1133436" y="4018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78479" y="3238626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135382" y="71983"/>
                  </a:lnTo>
                  <a:lnTo>
                    <a:pt x="0" y="71983"/>
                  </a:lnTo>
                  <a:lnTo>
                    <a:pt x="0" y="0"/>
                  </a:lnTo>
                  <a:lnTo>
                    <a:pt x="13538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09733" y="3232873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69" y="0"/>
                  </a:moveTo>
                  <a:lnTo>
                    <a:pt x="0" y="0"/>
                  </a:lnTo>
                  <a:lnTo>
                    <a:pt x="0" y="72008"/>
                  </a:lnTo>
                  <a:lnTo>
                    <a:pt x="135369" y="72008"/>
                  </a:lnTo>
                  <a:lnTo>
                    <a:pt x="135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09720" y="3232873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135382" y="72009"/>
                  </a:lnTo>
                  <a:lnTo>
                    <a:pt x="0" y="72009"/>
                  </a:lnTo>
                  <a:lnTo>
                    <a:pt x="0" y="0"/>
                  </a:lnTo>
                  <a:lnTo>
                    <a:pt x="13538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42397" y="3232873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0" y="0"/>
                  </a:lnTo>
                  <a:lnTo>
                    <a:pt x="0" y="72008"/>
                  </a:lnTo>
                  <a:lnTo>
                    <a:pt x="135382" y="72008"/>
                  </a:lnTo>
                  <a:lnTo>
                    <a:pt x="1353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42397" y="3232873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135382" y="72009"/>
                  </a:lnTo>
                  <a:lnTo>
                    <a:pt x="0" y="72009"/>
                  </a:lnTo>
                  <a:lnTo>
                    <a:pt x="0" y="0"/>
                  </a:lnTo>
                  <a:lnTo>
                    <a:pt x="13538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76521" y="3232873"/>
              <a:ext cx="135890" cy="72390"/>
            </a:xfrm>
            <a:custGeom>
              <a:avLst/>
              <a:gdLst/>
              <a:ahLst/>
              <a:cxnLst/>
              <a:rect l="l" t="t" r="r" b="b"/>
              <a:pathLst>
                <a:path w="135889" h="72389">
                  <a:moveTo>
                    <a:pt x="135382" y="0"/>
                  </a:moveTo>
                  <a:lnTo>
                    <a:pt x="0" y="0"/>
                  </a:lnTo>
                  <a:lnTo>
                    <a:pt x="0" y="72008"/>
                  </a:lnTo>
                  <a:lnTo>
                    <a:pt x="135382" y="72008"/>
                  </a:lnTo>
                  <a:lnTo>
                    <a:pt x="1353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07092" y="3232873"/>
              <a:ext cx="1546860" cy="791210"/>
            </a:xfrm>
            <a:custGeom>
              <a:avLst/>
              <a:gdLst/>
              <a:ahLst/>
              <a:cxnLst/>
              <a:rect l="l" t="t" r="r" b="b"/>
              <a:pathLst>
                <a:path w="1546860" h="791210">
                  <a:moveTo>
                    <a:pt x="1304810" y="0"/>
                  </a:moveTo>
                  <a:lnTo>
                    <a:pt x="1304810" y="72009"/>
                  </a:lnTo>
                  <a:lnTo>
                    <a:pt x="1169428" y="72009"/>
                  </a:lnTo>
                  <a:lnTo>
                    <a:pt x="1169428" y="0"/>
                  </a:lnTo>
                  <a:lnTo>
                    <a:pt x="1304810" y="0"/>
                  </a:lnTo>
                  <a:close/>
                </a:path>
                <a:path w="1546860" h="791210">
                  <a:moveTo>
                    <a:pt x="517029" y="790651"/>
                  </a:moveTo>
                  <a:lnTo>
                    <a:pt x="573201" y="550125"/>
                  </a:lnTo>
                </a:path>
                <a:path w="1546860" h="791210">
                  <a:moveTo>
                    <a:pt x="0" y="786333"/>
                  </a:moveTo>
                  <a:lnTo>
                    <a:pt x="237629" y="554469"/>
                  </a:lnTo>
                </a:path>
                <a:path w="1546860" h="791210">
                  <a:moveTo>
                    <a:pt x="1015326" y="790651"/>
                  </a:moveTo>
                  <a:lnTo>
                    <a:pt x="911631" y="550125"/>
                  </a:lnTo>
                </a:path>
                <a:path w="1546860" h="791210">
                  <a:moveTo>
                    <a:pt x="1546758" y="790651"/>
                  </a:moveTo>
                  <a:lnTo>
                    <a:pt x="1245768" y="5501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0438829" y="3065177"/>
          <a:ext cx="869949" cy="13732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841">
                <a:tc>
                  <a:txBody>
                    <a:bodyPr/>
                    <a:lstStyle/>
                    <a:p>
                      <a:pPr marR="9525" algn="ctr">
                        <a:lnSpc>
                          <a:spcPts val="770"/>
                        </a:lnSpc>
                        <a:spcBef>
                          <a:spcPts val="11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Decimal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ts val="880"/>
                        </a:lnSpc>
                      </a:pP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BCD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41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4841">
                <a:tc>
                  <a:txBody>
                    <a:bodyPr/>
                    <a:lstStyle/>
                    <a:p>
                      <a:pPr marL="952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6" name="object 26"/>
          <p:cNvGrpSpPr/>
          <p:nvPr/>
        </p:nvGrpSpPr>
        <p:grpSpPr>
          <a:xfrm>
            <a:off x="10603496" y="8246009"/>
            <a:ext cx="455930" cy="945515"/>
            <a:chOff x="5548896" y="8246008"/>
            <a:chExt cx="455930" cy="945515"/>
          </a:xfrm>
        </p:grpSpPr>
        <p:sp>
          <p:nvSpPr>
            <p:cNvPr id="27" name="object 27"/>
            <p:cNvSpPr/>
            <p:nvPr/>
          </p:nvSpPr>
          <p:spPr>
            <a:xfrm>
              <a:off x="5580862" y="8332063"/>
              <a:ext cx="337820" cy="827405"/>
            </a:xfrm>
            <a:custGeom>
              <a:avLst/>
              <a:gdLst/>
              <a:ahLst/>
              <a:cxnLst/>
              <a:rect l="l" t="t" r="r" b="b"/>
              <a:pathLst>
                <a:path w="337820" h="827404">
                  <a:moveTo>
                    <a:pt x="337820" y="826782"/>
                  </a:moveTo>
                  <a:lnTo>
                    <a:pt x="0" y="826782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8896" y="8246008"/>
              <a:ext cx="64071" cy="1075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194" y="9126880"/>
              <a:ext cx="107556" cy="64071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0167760" y="7482230"/>
            <a:ext cx="883285" cy="607060"/>
            <a:chOff x="5113159" y="7482230"/>
            <a:chExt cx="883285" cy="607060"/>
          </a:xfrm>
        </p:grpSpPr>
        <p:sp>
          <p:nvSpPr>
            <p:cNvPr id="31" name="object 31"/>
            <p:cNvSpPr/>
            <p:nvPr/>
          </p:nvSpPr>
          <p:spPr>
            <a:xfrm>
              <a:off x="5145252" y="7514196"/>
              <a:ext cx="764540" cy="488950"/>
            </a:xfrm>
            <a:custGeom>
              <a:avLst/>
              <a:gdLst/>
              <a:ahLst/>
              <a:cxnLst/>
              <a:rect l="l" t="t" r="r" b="b"/>
              <a:pathLst>
                <a:path w="764539" h="488950">
                  <a:moveTo>
                    <a:pt x="0" y="488950"/>
                  </a:moveTo>
                  <a:lnTo>
                    <a:pt x="0" y="0"/>
                  </a:lnTo>
                  <a:lnTo>
                    <a:pt x="764540" y="0"/>
                  </a:lnTo>
                </a:path>
              </a:pathLst>
            </a:custGeom>
            <a:ln w="1270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8304" y="7482230"/>
              <a:ext cx="107556" cy="6407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3159" y="7981644"/>
              <a:ext cx="64058" cy="107556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9732289" y="8272679"/>
            <a:ext cx="1327150" cy="296545"/>
            <a:chOff x="4677689" y="8272678"/>
            <a:chExt cx="1327150" cy="296545"/>
          </a:xfrm>
        </p:grpSpPr>
        <p:sp>
          <p:nvSpPr>
            <p:cNvPr id="35" name="object 35"/>
            <p:cNvSpPr/>
            <p:nvPr/>
          </p:nvSpPr>
          <p:spPr>
            <a:xfrm>
              <a:off x="4709642" y="8358746"/>
              <a:ext cx="1209040" cy="177800"/>
            </a:xfrm>
            <a:custGeom>
              <a:avLst/>
              <a:gdLst/>
              <a:ahLst/>
              <a:cxnLst/>
              <a:rect l="l" t="t" r="r" b="b"/>
              <a:pathLst>
                <a:path w="1209039" h="177800">
                  <a:moveTo>
                    <a:pt x="1209039" y="177800"/>
                  </a:moveTo>
                  <a:lnTo>
                    <a:pt x="0" y="17780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7689" y="8272678"/>
              <a:ext cx="64058" cy="1075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7194" y="8504580"/>
              <a:ext cx="107556" cy="64071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9296540" y="7633361"/>
            <a:ext cx="1754505" cy="408305"/>
            <a:chOff x="4241939" y="7633360"/>
            <a:chExt cx="1754505" cy="408305"/>
          </a:xfrm>
        </p:grpSpPr>
        <p:sp>
          <p:nvSpPr>
            <p:cNvPr id="39" name="object 39"/>
            <p:cNvSpPr/>
            <p:nvPr/>
          </p:nvSpPr>
          <p:spPr>
            <a:xfrm>
              <a:off x="4274032" y="7665326"/>
              <a:ext cx="1635760" cy="290195"/>
            </a:xfrm>
            <a:custGeom>
              <a:avLst/>
              <a:gdLst/>
              <a:ahLst/>
              <a:cxnLst/>
              <a:rect l="l" t="t" r="r" b="b"/>
              <a:pathLst>
                <a:path w="1635760" h="290195">
                  <a:moveTo>
                    <a:pt x="0" y="290195"/>
                  </a:moveTo>
                  <a:lnTo>
                    <a:pt x="0" y="0"/>
                  </a:lnTo>
                  <a:lnTo>
                    <a:pt x="1635760" y="0"/>
                  </a:lnTo>
                </a:path>
              </a:pathLst>
            </a:custGeom>
            <a:ln w="1269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88303" y="7633360"/>
              <a:ext cx="107556" cy="640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41939" y="7934032"/>
              <a:ext cx="64058" cy="107543"/>
            </a:xfrm>
            <a:prstGeom prst="rect">
              <a:avLst/>
            </a:prstGeom>
          </p:spPr>
        </p:pic>
      </p:grp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7996707" y="8033855"/>
          <a:ext cx="2851785" cy="2496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1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4840">
                <a:tc>
                  <a:txBody>
                    <a:bodyPr/>
                    <a:lstStyle/>
                    <a:p>
                      <a:pPr marL="19050">
                        <a:lnSpc>
                          <a:spcPts val="770"/>
                        </a:lnSpc>
                        <a:spcBef>
                          <a:spcPts val="11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Ejemplo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hexadecimal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8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88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8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F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19050">
                        <a:lnSpc>
                          <a:spcPts val="670"/>
                        </a:lnSpc>
                        <a:spcBef>
                          <a:spcPts val="21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Equivalente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binario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8" name="object 58"/>
          <p:cNvSpPr txBox="1"/>
          <p:nvPr/>
        </p:nvSpPr>
        <p:spPr>
          <a:xfrm>
            <a:off x="89190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</a:t>
            </a:fld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11017911" y="7078624"/>
          <a:ext cx="1093469" cy="2122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840">
                <a:tc>
                  <a:txBody>
                    <a:bodyPr/>
                    <a:lstStyle/>
                    <a:p>
                      <a:pPr marR="35560" algn="ctr">
                        <a:lnSpc>
                          <a:spcPts val="770"/>
                        </a:lnSpc>
                        <a:spcBef>
                          <a:spcPts val="110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hexadecimal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680"/>
                        </a:lnSpc>
                        <a:spcBef>
                          <a:spcPts val="20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Binario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834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834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444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marL="5715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C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marL="10160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D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4853">
                <a:tc>
                  <a:txBody>
                    <a:bodyPr/>
                    <a:lstStyle/>
                    <a:p>
                      <a:pPr marL="64769"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spc="55" dirty="0">
                          <a:latin typeface="Microsoft Sans Serif"/>
                          <a:cs typeface="Microsoft Sans Serif"/>
                        </a:rPr>
                        <a:t>mi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4840">
                <a:tc>
                  <a:txBody>
                    <a:bodyPr/>
                    <a:lstStyle/>
                    <a:p>
                      <a:pPr algn="ctr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F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ts val="819"/>
                        </a:lnSpc>
                        <a:spcBef>
                          <a:spcPts val="6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5762011" y="492153"/>
            <a:ext cx="3378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0" dirty="0">
                <a:latin typeface="Arial"/>
                <a:cs typeface="Arial"/>
              </a:rPr>
              <a:t>BCD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769" y="483260"/>
            <a:ext cx="42214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40" dirty="0">
                <a:latin typeface="Microsoft Sans Serif"/>
                <a:cs typeface="Microsoft Sans Serif"/>
              </a:rPr>
              <a:t>Si </a:t>
            </a:r>
            <a:r>
              <a:rPr sz="850" spc="30" dirty="0">
                <a:latin typeface="Microsoft Sans Serif"/>
                <a:cs typeface="Microsoft Sans Serif"/>
              </a:rPr>
              <a:t>bien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15" dirty="0">
                <a:latin typeface="Microsoft Sans Serif"/>
                <a:cs typeface="Microsoft Sans Serif"/>
              </a:rPr>
              <a:t>necesario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20" dirty="0">
                <a:latin typeface="Microsoft Sans Serif"/>
                <a:cs typeface="Microsoft Sans Serif"/>
              </a:rPr>
              <a:t>usen </a:t>
            </a:r>
            <a:r>
              <a:rPr sz="850" spc="15" dirty="0">
                <a:latin typeface="Microsoft Sans Serif"/>
                <a:cs typeface="Microsoft Sans Serif"/>
              </a:rPr>
              <a:t>valores </a:t>
            </a:r>
            <a:r>
              <a:rPr sz="850" spc="25" dirty="0">
                <a:latin typeface="Microsoft Sans Serif"/>
                <a:cs typeface="Microsoft Sans Serif"/>
              </a:rPr>
              <a:t>binarios,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35" dirty="0">
                <a:latin typeface="Microsoft Sans Serif"/>
                <a:cs typeface="Microsoft Sans Serif"/>
              </a:rPr>
              <a:t>humanos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45" dirty="0">
                <a:latin typeface="Microsoft Sans Serif"/>
                <a:cs typeface="Microsoft Sans Serif"/>
              </a:rPr>
              <a:t>menudo </a:t>
            </a:r>
            <a:r>
              <a:rPr sz="850" spc="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necesitan </a:t>
            </a:r>
            <a:r>
              <a:rPr sz="850" spc="25" dirty="0">
                <a:latin typeface="Microsoft Sans Serif"/>
                <a:cs typeface="Microsoft Sans Serif"/>
              </a:rPr>
              <a:t>ver </a:t>
            </a:r>
            <a:r>
              <a:rPr sz="850" spc="15" dirty="0">
                <a:latin typeface="Microsoft Sans Serif"/>
                <a:cs typeface="Microsoft Sans Serif"/>
              </a:rPr>
              <a:t>los valores </a:t>
            </a:r>
            <a:r>
              <a:rPr sz="850" spc="25" dirty="0">
                <a:latin typeface="Microsoft Sans Serif"/>
                <a:cs typeface="Microsoft Sans Serif"/>
              </a:rPr>
              <a:t>representados en </a:t>
            </a:r>
            <a:r>
              <a:rPr sz="850" spc="20" dirty="0">
                <a:latin typeface="Microsoft Sans Serif"/>
                <a:cs typeface="Microsoft Sans Serif"/>
              </a:rPr>
              <a:t>decimal. Como </a:t>
            </a:r>
            <a:r>
              <a:rPr sz="850" spc="25" dirty="0">
                <a:latin typeface="Microsoft Sans Serif"/>
                <a:cs typeface="Microsoft Sans Serif"/>
              </a:rPr>
              <a:t>resultado, algunos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spc="35" dirty="0">
                <a:latin typeface="Microsoft Sans Serif"/>
                <a:cs typeface="Microsoft Sans Serif"/>
              </a:rPr>
              <a:t>proporcionan una </a:t>
            </a:r>
            <a:r>
              <a:rPr sz="850" spc="25" dirty="0">
                <a:latin typeface="Microsoft Sans Serif"/>
                <a:cs typeface="Microsoft Sans Serif"/>
              </a:rPr>
              <a:t>pantalla decimal </a:t>
            </a:r>
            <a:r>
              <a:rPr sz="850" spc="40" dirty="0">
                <a:latin typeface="Microsoft Sans Serif"/>
                <a:cs typeface="Microsoft Sans Serif"/>
              </a:rPr>
              <a:t>donde </a:t>
            </a:r>
            <a:r>
              <a:rPr sz="850" spc="10" dirty="0">
                <a:latin typeface="Microsoft Sans Serif"/>
                <a:cs typeface="Microsoft Sans Serif"/>
              </a:rPr>
              <a:t>cada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dígito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decimal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corresponde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spc="35" dirty="0">
                <a:latin typeface="Microsoft Sans Serif"/>
                <a:cs typeface="Microsoft Sans Serif"/>
              </a:rPr>
              <a:t>cuatro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entradas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salidas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binarias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PLC.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común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utilizado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entrada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conoce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como</a:t>
            </a:r>
            <a:r>
              <a:rPr sz="850" b="1" spc="30" dirty="0">
                <a:latin typeface="Arial"/>
                <a:cs typeface="Arial"/>
              </a:rPr>
              <a:t>decimal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codificado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en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binario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5" dirty="0">
                <a:latin typeface="Arial"/>
                <a:cs typeface="Arial"/>
              </a:rPr>
              <a:t>(BCD).</a:t>
            </a:r>
            <a:endParaRPr sz="8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770" y="1764691"/>
            <a:ext cx="43326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ejemplo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-30" dirty="0">
                <a:latin typeface="Microsoft Sans Serif"/>
                <a:cs typeface="Microsoft Sans Serif"/>
              </a:rPr>
              <a:t>BCD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tipo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rueda </a:t>
            </a:r>
            <a:r>
              <a:rPr sz="900" spc="20" dirty="0">
                <a:latin typeface="Microsoft Sans Serif"/>
                <a:cs typeface="Microsoft Sans Serif"/>
              </a:rPr>
              <a:t>selectora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cuatro </a:t>
            </a:r>
            <a:r>
              <a:rPr sz="900" spc="30" dirty="0">
                <a:latin typeface="Microsoft Sans Serif"/>
                <a:cs typeface="Microsoft Sans Serif"/>
              </a:rPr>
              <a:t>dígitos. </a:t>
            </a:r>
            <a:r>
              <a:rPr sz="900" spc="-5" dirty="0">
                <a:latin typeface="Microsoft Sans Serif"/>
                <a:cs typeface="Microsoft Sans Serif"/>
              </a:rPr>
              <a:t>Cada </a:t>
            </a:r>
            <a:r>
              <a:rPr sz="900" spc="45" dirty="0">
                <a:latin typeface="Microsoft Sans Serif"/>
                <a:cs typeface="Microsoft Sans Serif"/>
              </a:rPr>
              <a:t>dígito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ruedecilla </a:t>
            </a:r>
            <a:r>
              <a:rPr sz="900" spc="35" dirty="0">
                <a:latin typeface="Microsoft Sans Serif"/>
                <a:cs typeface="Microsoft Sans Serif"/>
              </a:rPr>
              <a:t>controla cuatro </a:t>
            </a:r>
            <a:r>
              <a:rPr sz="900" spc="30" dirty="0">
                <a:latin typeface="Microsoft Sans Serif"/>
                <a:cs typeface="Microsoft Sans Serif"/>
              </a:rPr>
              <a:t>entradas de </a:t>
            </a:r>
            <a:r>
              <a:rPr sz="900" spc="-45" dirty="0">
                <a:latin typeface="Microsoft Sans Serif"/>
                <a:cs typeface="Microsoft Sans Serif"/>
              </a:rPr>
              <a:t>PLC. 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significa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ruedecilla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cuatro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dígitos,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entradas.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Debido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0" dirty="0">
                <a:latin typeface="Microsoft Sans Serif"/>
                <a:cs typeface="Microsoft Sans Serif"/>
              </a:rPr>
              <a:t>cada </a:t>
            </a:r>
            <a:r>
              <a:rPr sz="900" spc="45" dirty="0">
                <a:latin typeface="Microsoft Sans Serif"/>
                <a:cs typeface="Microsoft Sans Serif"/>
              </a:rPr>
              <a:t>dígito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rueda </a:t>
            </a:r>
            <a:r>
              <a:rPr sz="900" spc="20" dirty="0">
                <a:latin typeface="Microsoft Sans Serif"/>
                <a:cs typeface="Microsoft Sans Serif"/>
              </a:rPr>
              <a:t>selectora solo </a:t>
            </a:r>
            <a:r>
              <a:rPr sz="900" spc="15" dirty="0">
                <a:latin typeface="Microsoft Sans Serif"/>
                <a:cs typeface="Microsoft Sans Serif"/>
              </a:rPr>
              <a:t>necesita </a:t>
            </a:r>
            <a:r>
              <a:rPr sz="900" spc="35" dirty="0">
                <a:latin typeface="Microsoft Sans Serif"/>
                <a:cs typeface="Microsoft Sans Serif"/>
              </a:rPr>
              <a:t>representar </a:t>
            </a:r>
            <a:r>
              <a:rPr sz="900" spc="20" dirty="0">
                <a:latin typeface="Microsoft Sans Serif"/>
                <a:cs typeface="Microsoft Sans Serif"/>
              </a:rPr>
              <a:t>valores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decimales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dirty="0">
                <a:latin typeface="Microsoft Sans Serif"/>
                <a:cs typeface="Microsoft Sans Serif"/>
              </a:rPr>
              <a:t>9,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requieren </a:t>
            </a:r>
            <a:r>
              <a:rPr sz="900" spc="15" dirty="0">
                <a:latin typeface="Microsoft Sans Serif"/>
                <a:cs typeface="Microsoft Sans Serif"/>
              </a:rPr>
              <a:t>diez </a:t>
            </a:r>
            <a:r>
              <a:rPr sz="900" spc="20" dirty="0">
                <a:latin typeface="Microsoft Sans Serif"/>
                <a:cs typeface="Microsoft Sans Serif"/>
              </a:rPr>
              <a:t>valores </a:t>
            </a:r>
            <a:r>
              <a:rPr sz="900" spc="30" dirty="0">
                <a:latin typeface="Microsoft Sans Serif"/>
                <a:cs typeface="Microsoft Sans Serif"/>
              </a:rPr>
              <a:t>binarios correspondientes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dígito.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537649" y="3375381"/>
            <a:ext cx="78041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3535" algn="l"/>
                <a:tab pos="676275" algn="l"/>
              </a:tabLst>
            </a:pPr>
            <a:r>
              <a:rPr sz="1250" spc="15" dirty="0">
                <a:latin typeface="Microsoft Sans Serif"/>
                <a:cs typeface="Microsoft Sans Serif"/>
              </a:rPr>
              <a:t>0	2	0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97999" y="3343770"/>
            <a:ext cx="236220" cy="23403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48895">
              <a:spcBef>
                <a:spcPts val="325"/>
              </a:spcBef>
            </a:pPr>
            <a:r>
              <a:rPr sz="1250" spc="15" dirty="0">
                <a:latin typeface="Microsoft Sans Serif"/>
                <a:cs typeface="Microsoft Sans Serif"/>
              </a:rPr>
              <a:t>5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76871" y="4096511"/>
            <a:ext cx="518795" cy="192360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1480"/>
              </a:lnSpc>
            </a:pPr>
            <a:r>
              <a:rPr sz="1250" spc="15" dirty="0">
                <a:latin typeface="Microsoft Sans Serif"/>
                <a:cs typeface="Microsoft Sans Serif"/>
              </a:rPr>
              <a:t>0000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547735" y="4096511"/>
            <a:ext cx="518795" cy="192360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1480"/>
              </a:lnSpc>
            </a:pPr>
            <a:r>
              <a:rPr sz="1250" spc="15" dirty="0">
                <a:latin typeface="Microsoft Sans Serif"/>
                <a:cs typeface="Microsoft Sans Serif"/>
              </a:rPr>
              <a:t>0010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118588" y="4096511"/>
            <a:ext cx="518795" cy="192360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1480"/>
              </a:lnSpc>
            </a:pPr>
            <a:r>
              <a:rPr sz="1250" spc="15" dirty="0">
                <a:latin typeface="Microsoft Sans Serif"/>
                <a:cs typeface="Microsoft Sans Serif"/>
              </a:rPr>
              <a:t>0000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689466" y="4096511"/>
            <a:ext cx="518795" cy="192360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1480"/>
              </a:lnSpc>
            </a:pPr>
            <a:r>
              <a:rPr sz="1250" spc="15" dirty="0">
                <a:latin typeface="Microsoft Sans Serif"/>
                <a:cs typeface="Microsoft Sans Serif"/>
              </a:rPr>
              <a:t>0101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761991" y="4695945"/>
            <a:ext cx="9150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latin typeface="Arial"/>
                <a:cs typeface="Arial"/>
              </a:rPr>
              <a:t>hexadecimal</a:t>
            </a:r>
            <a:endParaRPr sz="11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57770" y="4678164"/>
            <a:ext cx="43414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30" dirty="0">
                <a:latin typeface="Arial"/>
                <a:cs typeface="Arial"/>
              </a:rPr>
              <a:t>hexadecimal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65" dirty="0">
                <a:latin typeface="Microsoft Sans Serif"/>
                <a:cs typeface="Microsoft Sans Serif"/>
              </a:rPr>
              <a:t>otro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35" dirty="0">
                <a:latin typeface="Microsoft Sans Serif"/>
                <a:cs typeface="Microsoft Sans Serif"/>
              </a:rPr>
              <a:t>utilizado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-50" dirty="0">
                <a:latin typeface="Microsoft Sans Serif"/>
                <a:cs typeface="Microsoft Sans Serif"/>
              </a:rPr>
              <a:t>PLC.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diez </a:t>
            </a:r>
            <a:r>
              <a:rPr sz="1000" spc="40" dirty="0">
                <a:latin typeface="Microsoft Sans Serif"/>
                <a:cs typeface="Microsoft Sans Serif"/>
              </a:rPr>
              <a:t>dígitos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decimal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utilizan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primeros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diez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caracteres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hexadecimal.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40" dirty="0">
                <a:latin typeface="Microsoft Sans Serif"/>
                <a:cs typeface="Microsoft Sans Serif"/>
              </a:rPr>
              <a:t>primeras </a:t>
            </a:r>
            <a:r>
              <a:rPr sz="1000" spc="-5" dirty="0">
                <a:latin typeface="Microsoft Sans Serif"/>
                <a:cs typeface="Microsoft Sans Serif"/>
              </a:rPr>
              <a:t>seis </a:t>
            </a:r>
            <a:r>
              <a:rPr sz="1000" spc="30" dirty="0">
                <a:latin typeface="Microsoft Sans Serif"/>
                <a:cs typeface="Microsoft Sans Serif"/>
              </a:rPr>
              <a:t>letras del </a:t>
            </a:r>
            <a:r>
              <a:rPr sz="1000" spc="35" dirty="0">
                <a:latin typeface="Microsoft Sans Serif"/>
                <a:cs typeface="Microsoft Sans Serif"/>
              </a:rPr>
              <a:t>alfabeto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utilizan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seis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caracteres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restantes.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57770" y="5590023"/>
            <a:ext cx="4279265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hexadecimal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usa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porque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permite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representar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5" dirty="0">
                <a:latin typeface="Microsoft Sans Serif"/>
                <a:cs typeface="Microsoft Sans Serif"/>
              </a:rPr>
              <a:t>gran </a:t>
            </a:r>
            <a:r>
              <a:rPr sz="900" spc="30" dirty="0">
                <a:latin typeface="Microsoft Sans Serif"/>
                <a:cs typeface="Microsoft Sans Serif"/>
              </a:rPr>
              <a:t>cantidad de bits binarios 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10" dirty="0">
                <a:latin typeface="Microsoft Sans Serif"/>
                <a:cs typeface="Microsoft Sans Serif"/>
              </a:rPr>
              <a:t>espacio </a:t>
            </a:r>
            <a:r>
              <a:rPr sz="900" spc="30" dirty="0">
                <a:latin typeface="Microsoft Sans Serif"/>
                <a:cs typeface="Microsoft Sans Serif"/>
              </a:rPr>
              <a:t>pequeño,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pantalla 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computadora 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pantalla 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programación. </a:t>
            </a:r>
            <a:r>
              <a:rPr sz="900" spc="-5" dirty="0">
                <a:latin typeface="Microsoft Sans Serif"/>
                <a:cs typeface="Microsoft Sans Serif"/>
              </a:rPr>
              <a:t>Cada </a:t>
            </a:r>
            <a:r>
              <a:rPr sz="900" spc="20" dirty="0">
                <a:latin typeface="Microsoft Sans Serif"/>
                <a:cs typeface="Microsoft Sans Serif"/>
              </a:rPr>
              <a:t>carácter </a:t>
            </a:r>
            <a:r>
              <a:rPr sz="900" spc="25" dirty="0">
                <a:latin typeface="Microsoft Sans Serif"/>
                <a:cs typeface="Microsoft Sans Serif"/>
              </a:rPr>
              <a:t>hexadecimal </a:t>
            </a:r>
            <a:r>
              <a:rPr sz="900" spc="30" dirty="0">
                <a:latin typeface="Microsoft Sans Serif"/>
                <a:cs typeface="Microsoft Sans Serif"/>
              </a:rPr>
              <a:t>representa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20" dirty="0">
                <a:latin typeface="Microsoft Sans Serif"/>
                <a:cs typeface="Microsoft Sans Serif"/>
              </a:rPr>
              <a:t>exacto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cuatro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bits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binarios.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633095"/>
            <a:r>
              <a:rPr sz="700" spc="5" dirty="0">
                <a:latin typeface="Microsoft Sans Serif"/>
                <a:cs typeface="Microsoft Sans Serif"/>
              </a:rPr>
              <a:t>Sistema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numérico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hexadecimal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76870" y="6843433"/>
            <a:ext cx="2453640" cy="461024"/>
          </a:xfrm>
          <a:prstGeom prst="rect">
            <a:avLst/>
          </a:prstGeom>
          <a:solidFill>
            <a:srgbClr val="C9CACC"/>
          </a:solidFill>
          <a:ln w="12700">
            <a:solidFill>
              <a:srgbClr val="000000"/>
            </a:solidFill>
          </a:ln>
        </p:spPr>
        <p:txBody>
          <a:bodyPr vert="horz" wrap="square" lIns="0" tIns="93345" rIns="0" bIns="0" rtlCol="0">
            <a:spAutoFit/>
          </a:bodyPr>
          <a:lstStyle/>
          <a:p>
            <a:pPr marL="31115">
              <a:spcBef>
                <a:spcPts val="735"/>
              </a:spcBef>
            </a:pPr>
            <a:r>
              <a:rPr sz="600" spc="5" dirty="0">
                <a:latin typeface="Microsoft Sans Serif"/>
                <a:cs typeface="Microsoft Sans Serif"/>
              </a:rPr>
              <a:t>16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dígitos</a:t>
            </a:r>
            <a:r>
              <a:rPr sz="600" dirty="0">
                <a:latin typeface="Microsoft Sans Serif"/>
                <a:cs typeface="Microsoft Sans Serif"/>
              </a:rPr>
              <a:t>    </a:t>
            </a:r>
            <a:r>
              <a:rPr sz="600" spc="4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0,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1,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2,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3,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4,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5,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6,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7,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8,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9,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A,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B,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C,</a:t>
            </a:r>
            <a:r>
              <a:rPr sz="750" spc="-5" dirty="0">
                <a:latin typeface="Microsoft Sans Serif"/>
                <a:cs typeface="Microsoft Sans Serif"/>
              </a:rPr>
              <a:t> D, </a:t>
            </a:r>
            <a:r>
              <a:rPr sz="750" spc="-50" dirty="0">
                <a:latin typeface="Microsoft Sans Serif"/>
                <a:cs typeface="Microsoft Sans Serif"/>
              </a:rPr>
              <a:t>E,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70" dirty="0">
                <a:latin typeface="Microsoft Sans Serif"/>
                <a:cs typeface="Microsoft Sans Serif"/>
              </a:rPr>
              <a:t>F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16</a:t>
            </a:r>
            <a:endParaRPr sz="750">
              <a:latin typeface="Microsoft Sans Serif"/>
              <a:cs typeface="Microsoft Sans Serif"/>
            </a:endParaRPr>
          </a:p>
          <a:p>
            <a:pPr marL="31115">
              <a:spcBef>
                <a:spcPts val="10"/>
              </a:spcBef>
            </a:pPr>
            <a:r>
              <a:rPr sz="800" spc="-10" dirty="0">
                <a:latin typeface="Microsoft Sans Serif"/>
                <a:cs typeface="Microsoft Sans Serif"/>
              </a:rPr>
              <a:t>Base</a:t>
            </a:r>
            <a:endParaRPr sz="800">
              <a:latin typeface="Microsoft Sans Serif"/>
              <a:cs typeface="Microsoft Sans Serif"/>
            </a:endParaRPr>
          </a:p>
          <a:p>
            <a:pPr marL="31115">
              <a:spcBef>
                <a:spcPts val="50"/>
              </a:spcBef>
              <a:tabLst>
                <a:tab pos="488315" algn="l"/>
              </a:tabLst>
            </a:pPr>
            <a:r>
              <a:rPr sz="750" spc="-10" dirty="0">
                <a:latin typeface="Microsoft Sans Serif"/>
                <a:cs typeface="Microsoft Sans Serif"/>
              </a:rPr>
              <a:t>Pesos	</a:t>
            </a:r>
            <a:r>
              <a:rPr sz="700" spc="10" dirty="0">
                <a:latin typeface="Microsoft Sans Serif"/>
                <a:cs typeface="Microsoft Sans Serif"/>
              </a:rPr>
              <a:t>Potencias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base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16</a:t>
            </a:r>
            <a:r>
              <a:rPr sz="700" spc="-10" dirty="0">
                <a:latin typeface="Microsoft Sans Serif"/>
                <a:cs typeface="Microsoft Sans Serif"/>
              </a:rPr>
              <a:t> (1,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16,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256,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4096,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...)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761991" y="9307054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Opinión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5"/>
            <a:ext cx="4320540" cy="5088255"/>
            <a:chOff x="2912402" y="540004"/>
            <a:chExt cx="4320540" cy="5088255"/>
          </a:xfrm>
        </p:grpSpPr>
        <p:sp>
          <p:nvSpPr>
            <p:cNvPr id="3" name="object 3"/>
            <p:cNvSpPr/>
            <p:nvPr/>
          </p:nvSpPr>
          <p:spPr>
            <a:xfrm>
              <a:off x="2918752" y="546341"/>
              <a:ext cx="4307840" cy="5075555"/>
            </a:xfrm>
            <a:custGeom>
              <a:avLst/>
              <a:gdLst/>
              <a:ahLst/>
              <a:cxnLst/>
              <a:rect l="l" t="t" r="r" b="b"/>
              <a:pathLst>
                <a:path w="4307840" h="5075555">
                  <a:moveTo>
                    <a:pt x="4307293" y="0"/>
                  </a:moveTo>
                  <a:lnTo>
                    <a:pt x="0" y="0"/>
                  </a:lnTo>
                  <a:lnTo>
                    <a:pt x="0" y="5075555"/>
                  </a:lnTo>
                  <a:lnTo>
                    <a:pt x="4307293" y="5075555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5075555"/>
            </a:xfrm>
            <a:custGeom>
              <a:avLst/>
              <a:gdLst/>
              <a:ahLst/>
              <a:cxnLst/>
              <a:rect l="l" t="t" r="r" b="b"/>
              <a:pathLst>
                <a:path w="4307840" h="5075555">
                  <a:moveTo>
                    <a:pt x="0" y="0"/>
                  </a:moveTo>
                  <a:lnTo>
                    <a:pt x="0" y="5075542"/>
                  </a:lnTo>
                  <a:lnTo>
                    <a:pt x="4307293" y="5075542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39146" y="1063040"/>
              <a:ext cx="1280160" cy="640715"/>
            </a:xfrm>
            <a:custGeom>
              <a:avLst/>
              <a:gdLst/>
              <a:ahLst/>
              <a:cxnLst/>
              <a:rect l="l" t="t" r="r" b="b"/>
              <a:pathLst>
                <a:path w="1280160" h="640714">
                  <a:moveTo>
                    <a:pt x="1280160" y="0"/>
                  </a:moveTo>
                  <a:lnTo>
                    <a:pt x="0" y="0"/>
                  </a:lnTo>
                  <a:lnTo>
                    <a:pt x="0" y="640092"/>
                  </a:lnTo>
                  <a:lnTo>
                    <a:pt x="1280160" y="640092"/>
                  </a:lnTo>
                  <a:lnTo>
                    <a:pt x="1280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39133" y="1063040"/>
              <a:ext cx="1280795" cy="640715"/>
            </a:xfrm>
            <a:custGeom>
              <a:avLst/>
              <a:gdLst/>
              <a:ahLst/>
              <a:cxnLst/>
              <a:rect l="l" t="t" r="r" b="b"/>
              <a:pathLst>
                <a:path w="1280795" h="640714">
                  <a:moveTo>
                    <a:pt x="1280172" y="640092"/>
                  </a:moveTo>
                  <a:lnTo>
                    <a:pt x="0" y="640092"/>
                  </a:lnTo>
                  <a:lnTo>
                    <a:pt x="0" y="0"/>
                  </a:lnTo>
                  <a:lnTo>
                    <a:pt x="1280172" y="0"/>
                  </a:lnTo>
                  <a:lnTo>
                    <a:pt x="1280172" y="64009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12351" y="1060081"/>
              <a:ext cx="640080" cy="646430"/>
            </a:xfrm>
            <a:custGeom>
              <a:avLst/>
              <a:gdLst/>
              <a:ahLst/>
              <a:cxnLst/>
              <a:rect l="l" t="t" r="r" b="b"/>
              <a:pathLst>
                <a:path w="640079" h="646430">
                  <a:moveTo>
                    <a:pt x="640080" y="0"/>
                  </a:moveTo>
                  <a:lnTo>
                    <a:pt x="0" y="0"/>
                  </a:lnTo>
                  <a:lnTo>
                    <a:pt x="0" y="646010"/>
                  </a:lnTo>
                  <a:lnTo>
                    <a:pt x="640080" y="646010"/>
                  </a:lnTo>
                  <a:lnTo>
                    <a:pt x="640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12351" y="1060081"/>
              <a:ext cx="640080" cy="646430"/>
            </a:xfrm>
            <a:custGeom>
              <a:avLst/>
              <a:gdLst/>
              <a:ahLst/>
              <a:cxnLst/>
              <a:rect l="l" t="t" r="r" b="b"/>
              <a:pathLst>
                <a:path w="640079" h="646430">
                  <a:moveTo>
                    <a:pt x="640080" y="646010"/>
                  </a:moveTo>
                  <a:lnTo>
                    <a:pt x="0" y="646010"/>
                  </a:lnTo>
                  <a:lnTo>
                    <a:pt x="0" y="0"/>
                  </a:lnTo>
                  <a:lnTo>
                    <a:pt x="640080" y="0"/>
                  </a:lnTo>
                  <a:lnTo>
                    <a:pt x="640080" y="64601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52431" y="1306105"/>
              <a:ext cx="2062480" cy="859790"/>
            </a:xfrm>
            <a:custGeom>
              <a:avLst/>
              <a:gdLst/>
              <a:ahLst/>
              <a:cxnLst/>
              <a:rect l="l" t="t" r="r" b="b"/>
              <a:pathLst>
                <a:path w="2062479" h="859789">
                  <a:moveTo>
                    <a:pt x="391160" y="76987"/>
                  </a:moveTo>
                  <a:lnTo>
                    <a:pt x="257810" y="0"/>
                  </a:lnTo>
                  <a:lnTo>
                    <a:pt x="257810" y="36982"/>
                  </a:lnTo>
                  <a:lnTo>
                    <a:pt x="0" y="36982"/>
                  </a:lnTo>
                  <a:lnTo>
                    <a:pt x="0" y="116992"/>
                  </a:lnTo>
                  <a:lnTo>
                    <a:pt x="257810" y="116992"/>
                  </a:lnTo>
                  <a:lnTo>
                    <a:pt x="257810" y="153974"/>
                  </a:lnTo>
                  <a:lnTo>
                    <a:pt x="391160" y="76987"/>
                  </a:lnTo>
                  <a:close/>
                </a:path>
                <a:path w="2062479" h="859789">
                  <a:moveTo>
                    <a:pt x="614349" y="396824"/>
                  </a:moveTo>
                  <a:lnTo>
                    <a:pt x="504736" y="490448"/>
                  </a:lnTo>
                  <a:lnTo>
                    <a:pt x="528116" y="502462"/>
                  </a:lnTo>
                  <a:lnTo>
                    <a:pt x="412445" y="727875"/>
                  </a:lnTo>
                  <a:lnTo>
                    <a:pt x="389051" y="715860"/>
                  </a:lnTo>
                  <a:lnTo>
                    <a:pt x="376872" y="859510"/>
                  </a:lnTo>
                  <a:lnTo>
                    <a:pt x="486498" y="765873"/>
                  </a:lnTo>
                  <a:lnTo>
                    <a:pt x="463092" y="753872"/>
                  </a:lnTo>
                  <a:lnTo>
                    <a:pt x="578764" y="528472"/>
                  </a:lnTo>
                  <a:lnTo>
                    <a:pt x="602183" y="540473"/>
                  </a:lnTo>
                  <a:lnTo>
                    <a:pt x="614349" y="396824"/>
                  </a:lnTo>
                  <a:close/>
                </a:path>
                <a:path w="2062479" h="859789">
                  <a:moveTo>
                    <a:pt x="1663382" y="859510"/>
                  </a:moveTo>
                  <a:lnTo>
                    <a:pt x="1651203" y="715860"/>
                  </a:lnTo>
                  <a:lnTo>
                    <a:pt x="1627797" y="727875"/>
                  </a:lnTo>
                  <a:lnTo>
                    <a:pt x="1512112" y="502475"/>
                  </a:lnTo>
                  <a:lnTo>
                    <a:pt x="1535518" y="490448"/>
                  </a:lnTo>
                  <a:lnTo>
                    <a:pt x="1425892" y="396824"/>
                  </a:lnTo>
                  <a:lnTo>
                    <a:pt x="1438059" y="540473"/>
                  </a:lnTo>
                  <a:lnTo>
                    <a:pt x="1461465" y="528459"/>
                  </a:lnTo>
                  <a:lnTo>
                    <a:pt x="1577149" y="753872"/>
                  </a:lnTo>
                  <a:lnTo>
                    <a:pt x="1553756" y="765873"/>
                  </a:lnTo>
                  <a:lnTo>
                    <a:pt x="1663382" y="859510"/>
                  </a:lnTo>
                  <a:close/>
                </a:path>
                <a:path w="2062479" h="859789">
                  <a:moveTo>
                    <a:pt x="2062467" y="76987"/>
                  </a:moveTo>
                  <a:lnTo>
                    <a:pt x="1929117" y="0"/>
                  </a:lnTo>
                  <a:lnTo>
                    <a:pt x="1929117" y="36982"/>
                  </a:lnTo>
                  <a:lnTo>
                    <a:pt x="1671320" y="36982"/>
                  </a:lnTo>
                  <a:lnTo>
                    <a:pt x="1671320" y="116992"/>
                  </a:lnTo>
                  <a:lnTo>
                    <a:pt x="1929117" y="116992"/>
                  </a:lnTo>
                  <a:lnTo>
                    <a:pt x="1929117" y="153974"/>
                  </a:lnTo>
                  <a:lnTo>
                    <a:pt x="2062467" y="76987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148383" y="484779"/>
            <a:ext cx="3584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. </a:t>
            </a:r>
            <a:r>
              <a:rPr sz="900" spc="40" dirty="0">
                <a:latin typeface="Microsoft Sans Serif"/>
                <a:cs typeface="Microsoft Sans Serif"/>
              </a:rPr>
              <a:t>Identifique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uno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siguientes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bloques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básico: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3221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60996" y="1251864"/>
            <a:ext cx="4756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62280" algn="l"/>
              </a:tabLst>
            </a:pPr>
            <a:r>
              <a:rPr sz="700" spc="20" dirty="0">
                <a:latin typeface="Microsoft Sans Serif"/>
                <a:cs typeface="Microsoft Sans Serif"/>
              </a:rPr>
              <a:t>una.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63292" y="1235350"/>
            <a:ext cx="7378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724535" algn="l"/>
              </a:tabLst>
            </a:pPr>
            <a:r>
              <a:rPr sz="750" spc="-15" dirty="0">
                <a:latin typeface="Microsoft Sans Serif"/>
                <a:cs typeface="Microsoft Sans Serif"/>
              </a:rPr>
              <a:t>B.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78401" y="1060082"/>
            <a:ext cx="640080" cy="32380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96520">
              <a:tabLst>
                <a:tab pos="481330" algn="l"/>
              </a:tabLst>
            </a:pPr>
            <a:r>
              <a:rPr sz="750" spc="-40" dirty="0">
                <a:latin typeface="Microsoft Sans Serif"/>
                <a:cs typeface="Microsoft Sans Serif"/>
              </a:rPr>
              <a:t>C.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00680" y="2158010"/>
            <a:ext cx="734060" cy="32380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91440">
              <a:tabLst>
                <a:tab pos="527685" algn="l"/>
              </a:tabLst>
            </a:pPr>
            <a:r>
              <a:rPr sz="750" spc="-5" dirty="0">
                <a:latin typeface="Microsoft Sans Serif"/>
                <a:cs typeface="Microsoft Sans Serif"/>
              </a:rPr>
              <a:t>D.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79812" y="2158010"/>
            <a:ext cx="734060" cy="32380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74295">
              <a:tabLst>
                <a:tab pos="554990" algn="l"/>
              </a:tabLst>
            </a:pPr>
            <a:r>
              <a:rPr sz="750" spc="30" dirty="0">
                <a:latin typeface="Microsoft Sans Serif"/>
                <a:cs typeface="Microsoft Sans Serif"/>
              </a:rPr>
              <a:t>mi.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0600" y="3094093"/>
            <a:ext cx="4101465" cy="22698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655" indent="-160655">
              <a:spcBef>
                <a:spcPts val="100"/>
              </a:spcBef>
              <a:buAutoNum type="arabicPeriod" startAt="2"/>
              <a:tabLst>
                <a:tab pos="160655" algn="l"/>
                <a:tab pos="3171825" algn="l"/>
              </a:tabLst>
            </a:pPr>
            <a:r>
              <a:rPr sz="1150" spc="-20" dirty="0">
                <a:latin typeface="Microsoft Sans Serif"/>
                <a:cs typeface="Microsoft Sans Serif"/>
              </a:rPr>
              <a:t>La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base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del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sistema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numérico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binario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es</a:t>
            </a:r>
            <a:r>
              <a:rPr sz="11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300">
              <a:latin typeface="Microsoft Sans Serif"/>
              <a:cs typeface="Microsoft Sans Serif"/>
            </a:endParaRPr>
          </a:p>
          <a:p>
            <a:pPr marL="160655" indent="-160655">
              <a:buAutoNum type="arabicPeriod" startAt="2"/>
              <a:tabLst>
                <a:tab pos="160655" algn="l"/>
                <a:tab pos="3520440" algn="l"/>
              </a:tabLst>
            </a:pPr>
            <a:r>
              <a:rPr sz="1150" spc="-20" dirty="0">
                <a:latin typeface="Microsoft Sans Serif"/>
                <a:cs typeface="Microsoft Sans Serif"/>
              </a:rPr>
              <a:t>La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base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del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sistema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numérico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hexadecimal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es</a:t>
            </a:r>
            <a:r>
              <a:rPr sz="11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  <a:buAutoNum type="arabicPeriod" startAt="2"/>
            </a:pPr>
            <a:endParaRPr sz="1200">
              <a:latin typeface="Microsoft Sans Serif"/>
              <a:cs typeface="Microsoft Sans Serif"/>
            </a:endParaRPr>
          </a:p>
          <a:p>
            <a:pPr marL="139700" marR="5080" indent="-139700">
              <a:lnSpc>
                <a:spcPct val="120000"/>
              </a:lnSpc>
              <a:buAutoNum type="arabicPeriod" startAt="2"/>
              <a:tabLst>
                <a:tab pos="139700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Convierta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decimal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uno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siguientes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tipos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números: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305435">
              <a:tabLst>
                <a:tab pos="1370965" algn="l"/>
                <a:tab pos="2176145" algn="l"/>
              </a:tabLst>
            </a:pPr>
            <a:r>
              <a:rPr sz="950" spc="30" dirty="0">
                <a:latin typeface="Microsoft Sans Serif"/>
                <a:cs typeface="Microsoft Sans Serif"/>
              </a:rPr>
              <a:t>Binario	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250">
              <a:latin typeface="Times New Roman"/>
              <a:cs typeface="Times New Roman"/>
            </a:endParaRPr>
          </a:p>
          <a:p>
            <a:pPr marL="306070">
              <a:tabLst>
                <a:tab pos="1370965" algn="l"/>
                <a:tab pos="2184400" algn="l"/>
              </a:tabLst>
            </a:pPr>
            <a:r>
              <a:rPr sz="1200" spc="-40" dirty="0">
                <a:latin typeface="Microsoft Sans Serif"/>
                <a:cs typeface="Microsoft Sans Serif"/>
              </a:rPr>
              <a:t>BCD	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306070">
              <a:tabLst>
                <a:tab pos="1370965" algn="l"/>
                <a:tab pos="2181225" algn="l"/>
              </a:tabLst>
            </a:pPr>
            <a:r>
              <a:rPr sz="1100" spc="30" dirty="0">
                <a:latin typeface="Microsoft Sans Serif"/>
                <a:cs typeface="Microsoft Sans Serif"/>
              </a:rPr>
              <a:t>hexadecimal	</a:t>
            </a:r>
            <a:r>
              <a:rPr sz="11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7342" y="6192850"/>
            <a:ext cx="331487" cy="382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40580" y="6060771"/>
            <a:ext cx="974539" cy="6475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92118" y="6087720"/>
            <a:ext cx="296417" cy="59385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926958" y="6159817"/>
            <a:ext cx="443230" cy="447040"/>
            <a:chOff x="2872358" y="6159817"/>
            <a:chExt cx="443230" cy="447040"/>
          </a:xfrm>
        </p:grpSpPr>
        <p:sp>
          <p:nvSpPr>
            <p:cNvPr id="6" name="object 6"/>
            <p:cNvSpPr/>
            <p:nvPr/>
          </p:nvSpPr>
          <p:spPr>
            <a:xfrm>
              <a:off x="2878708" y="6166167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40">
                  <a:moveTo>
                    <a:pt x="430136" y="0"/>
                  </a:moveTo>
                  <a:lnTo>
                    <a:pt x="0" y="0"/>
                  </a:lnTo>
                  <a:lnTo>
                    <a:pt x="0" y="434111"/>
                  </a:lnTo>
                  <a:lnTo>
                    <a:pt x="430136" y="434111"/>
                  </a:lnTo>
                  <a:lnTo>
                    <a:pt x="43013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8708" y="6166167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40">
                  <a:moveTo>
                    <a:pt x="430136" y="434111"/>
                  </a:moveTo>
                  <a:lnTo>
                    <a:pt x="0" y="434111"/>
                  </a:lnTo>
                  <a:lnTo>
                    <a:pt x="0" y="0"/>
                  </a:lnTo>
                  <a:lnTo>
                    <a:pt x="430136" y="0"/>
                  </a:lnTo>
                  <a:lnTo>
                    <a:pt x="430136" y="4341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486570" y="6159817"/>
            <a:ext cx="705485" cy="447040"/>
            <a:chOff x="4431969" y="6159817"/>
            <a:chExt cx="705485" cy="447040"/>
          </a:xfrm>
        </p:grpSpPr>
        <p:sp>
          <p:nvSpPr>
            <p:cNvPr id="9" name="object 9"/>
            <p:cNvSpPr/>
            <p:nvPr/>
          </p:nvSpPr>
          <p:spPr>
            <a:xfrm>
              <a:off x="4700803" y="6166167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40">
                  <a:moveTo>
                    <a:pt x="430161" y="0"/>
                  </a:moveTo>
                  <a:lnTo>
                    <a:pt x="0" y="0"/>
                  </a:lnTo>
                  <a:lnTo>
                    <a:pt x="0" y="434111"/>
                  </a:lnTo>
                  <a:lnTo>
                    <a:pt x="430161" y="434111"/>
                  </a:lnTo>
                  <a:lnTo>
                    <a:pt x="43016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00803" y="6166167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40">
                  <a:moveTo>
                    <a:pt x="430161" y="434111"/>
                  </a:moveTo>
                  <a:lnTo>
                    <a:pt x="0" y="434111"/>
                  </a:lnTo>
                  <a:lnTo>
                    <a:pt x="0" y="0"/>
                  </a:lnTo>
                  <a:lnTo>
                    <a:pt x="430161" y="0"/>
                  </a:lnTo>
                  <a:lnTo>
                    <a:pt x="430161" y="4341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31969" y="6331483"/>
              <a:ext cx="262890" cy="103505"/>
            </a:xfrm>
            <a:custGeom>
              <a:avLst/>
              <a:gdLst/>
              <a:ahLst/>
              <a:cxnLst/>
              <a:rect l="l" t="t" r="r" b="b"/>
              <a:pathLst>
                <a:path w="262889" h="103504">
                  <a:moveTo>
                    <a:pt x="262877" y="51752"/>
                  </a:moveTo>
                  <a:lnTo>
                    <a:pt x="173266" y="0"/>
                  </a:lnTo>
                  <a:lnTo>
                    <a:pt x="173266" y="24866"/>
                  </a:lnTo>
                  <a:lnTo>
                    <a:pt x="0" y="24866"/>
                  </a:lnTo>
                  <a:lnTo>
                    <a:pt x="0" y="78638"/>
                  </a:lnTo>
                  <a:lnTo>
                    <a:pt x="173266" y="78638"/>
                  </a:lnTo>
                  <a:lnTo>
                    <a:pt x="173266" y="103492"/>
                  </a:lnTo>
                  <a:lnTo>
                    <a:pt x="262877" y="517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658774" y="5962294"/>
            <a:ext cx="2573655" cy="731520"/>
            <a:chOff x="2604173" y="5962294"/>
            <a:chExt cx="2573655" cy="731520"/>
          </a:xfrm>
        </p:grpSpPr>
        <p:sp>
          <p:nvSpPr>
            <p:cNvPr id="13" name="object 13"/>
            <p:cNvSpPr/>
            <p:nvPr/>
          </p:nvSpPr>
          <p:spPr>
            <a:xfrm>
              <a:off x="3308845" y="6331483"/>
              <a:ext cx="262890" cy="103505"/>
            </a:xfrm>
            <a:custGeom>
              <a:avLst/>
              <a:gdLst/>
              <a:ahLst/>
              <a:cxnLst/>
              <a:rect l="l" t="t" r="r" b="b"/>
              <a:pathLst>
                <a:path w="262889" h="103504">
                  <a:moveTo>
                    <a:pt x="262864" y="51752"/>
                  </a:moveTo>
                  <a:lnTo>
                    <a:pt x="173253" y="0"/>
                  </a:lnTo>
                  <a:lnTo>
                    <a:pt x="173253" y="24866"/>
                  </a:lnTo>
                  <a:lnTo>
                    <a:pt x="0" y="24866"/>
                  </a:lnTo>
                  <a:lnTo>
                    <a:pt x="0" y="78638"/>
                  </a:lnTo>
                  <a:lnTo>
                    <a:pt x="173253" y="78638"/>
                  </a:lnTo>
                  <a:lnTo>
                    <a:pt x="173253" y="103492"/>
                  </a:lnTo>
                  <a:lnTo>
                    <a:pt x="262864" y="517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38449" y="5968644"/>
              <a:ext cx="2332990" cy="718820"/>
            </a:xfrm>
            <a:custGeom>
              <a:avLst/>
              <a:gdLst/>
              <a:ahLst/>
              <a:cxnLst/>
              <a:rect l="l" t="t" r="r" b="b"/>
              <a:pathLst>
                <a:path w="2332990" h="718820">
                  <a:moveTo>
                    <a:pt x="2332761" y="718312"/>
                  </a:moveTo>
                  <a:lnTo>
                    <a:pt x="0" y="718312"/>
                  </a:lnTo>
                  <a:lnTo>
                    <a:pt x="0" y="0"/>
                  </a:lnTo>
                  <a:lnTo>
                    <a:pt x="2332761" y="0"/>
                  </a:lnTo>
                  <a:lnTo>
                    <a:pt x="2332761" y="7183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04173" y="6310451"/>
              <a:ext cx="274320" cy="147955"/>
            </a:xfrm>
            <a:custGeom>
              <a:avLst/>
              <a:gdLst/>
              <a:ahLst/>
              <a:cxnLst/>
              <a:rect l="l" t="t" r="r" b="b"/>
              <a:pathLst>
                <a:path w="274319" h="147954">
                  <a:moveTo>
                    <a:pt x="273913" y="73901"/>
                  </a:moveTo>
                  <a:lnTo>
                    <a:pt x="145897" y="0"/>
                  </a:lnTo>
                  <a:lnTo>
                    <a:pt x="145897" y="35509"/>
                  </a:lnTo>
                  <a:lnTo>
                    <a:pt x="0" y="35509"/>
                  </a:lnTo>
                  <a:lnTo>
                    <a:pt x="0" y="112318"/>
                  </a:lnTo>
                  <a:lnTo>
                    <a:pt x="145897" y="112318"/>
                  </a:lnTo>
                  <a:lnTo>
                    <a:pt x="145897" y="147815"/>
                  </a:lnTo>
                  <a:lnTo>
                    <a:pt x="273913" y="739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0198786" y="6310453"/>
            <a:ext cx="274320" cy="147955"/>
          </a:xfrm>
          <a:custGeom>
            <a:avLst/>
            <a:gdLst/>
            <a:ahLst/>
            <a:cxnLst/>
            <a:rect l="l" t="t" r="r" b="b"/>
            <a:pathLst>
              <a:path w="274320" h="147954">
                <a:moveTo>
                  <a:pt x="273913" y="73901"/>
                </a:moveTo>
                <a:lnTo>
                  <a:pt x="145897" y="0"/>
                </a:lnTo>
                <a:lnTo>
                  <a:pt x="145897" y="35509"/>
                </a:lnTo>
                <a:lnTo>
                  <a:pt x="0" y="35509"/>
                </a:lnTo>
                <a:lnTo>
                  <a:pt x="0" y="112318"/>
                </a:lnTo>
                <a:lnTo>
                  <a:pt x="145897" y="112318"/>
                </a:lnTo>
                <a:lnTo>
                  <a:pt x="145897" y="147815"/>
                </a:lnTo>
                <a:lnTo>
                  <a:pt x="273913" y="739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818533" y="6310453"/>
            <a:ext cx="274320" cy="147955"/>
          </a:xfrm>
          <a:custGeom>
            <a:avLst/>
            <a:gdLst/>
            <a:ahLst/>
            <a:cxnLst/>
            <a:rect l="l" t="t" r="r" b="b"/>
            <a:pathLst>
              <a:path w="274320" h="147954">
                <a:moveTo>
                  <a:pt x="273926" y="73901"/>
                </a:moveTo>
                <a:lnTo>
                  <a:pt x="145910" y="0"/>
                </a:lnTo>
                <a:lnTo>
                  <a:pt x="145910" y="35509"/>
                </a:lnTo>
                <a:lnTo>
                  <a:pt x="0" y="35509"/>
                </a:lnTo>
                <a:lnTo>
                  <a:pt x="0" y="112318"/>
                </a:lnTo>
                <a:lnTo>
                  <a:pt x="145910" y="112318"/>
                </a:lnTo>
                <a:lnTo>
                  <a:pt x="145910" y="147815"/>
                </a:lnTo>
                <a:lnTo>
                  <a:pt x="273926" y="739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7768336" y="5687783"/>
            <a:ext cx="64135" cy="624840"/>
            <a:chOff x="2713735" y="5687783"/>
            <a:chExt cx="64135" cy="624840"/>
          </a:xfrm>
        </p:grpSpPr>
        <p:sp>
          <p:nvSpPr>
            <p:cNvPr id="19" name="object 19"/>
            <p:cNvSpPr/>
            <p:nvPr/>
          </p:nvSpPr>
          <p:spPr>
            <a:xfrm>
              <a:off x="2745828" y="5687783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h="539114">
                  <a:moveTo>
                    <a:pt x="0" y="0"/>
                  </a:moveTo>
                  <a:lnTo>
                    <a:pt x="0" y="53849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3735" y="6204775"/>
              <a:ext cx="64058" cy="10756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0257549" y="5687783"/>
            <a:ext cx="64135" cy="624840"/>
            <a:chOff x="5202948" y="5687783"/>
            <a:chExt cx="64135" cy="624840"/>
          </a:xfrm>
        </p:grpSpPr>
        <p:sp>
          <p:nvSpPr>
            <p:cNvPr id="22" name="object 22"/>
            <p:cNvSpPr/>
            <p:nvPr/>
          </p:nvSpPr>
          <p:spPr>
            <a:xfrm>
              <a:off x="5235041" y="5687783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h="539114">
                  <a:moveTo>
                    <a:pt x="0" y="0"/>
                  </a:moveTo>
                  <a:lnTo>
                    <a:pt x="0" y="53849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2948" y="6204775"/>
              <a:ext cx="64046" cy="10756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957820" y="512799"/>
            <a:ext cx="12153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55" dirty="0">
                <a:latin typeface="Microsoft Sans Serif"/>
                <a:cs typeface="Microsoft Sans Serif"/>
              </a:rPr>
              <a:t>Terminología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820" y="1858998"/>
            <a:ext cx="4104004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Desarrollar </a:t>
            </a:r>
            <a:r>
              <a:rPr sz="850" spc="35" dirty="0">
                <a:latin typeface="Microsoft Sans Serif"/>
                <a:cs typeface="Microsoft Sans Serif"/>
              </a:rPr>
              <a:t>una comprensión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35" dirty="0">
                <a:latin typeface="Microsoft Sans Serif"/>
                <a:cs typeface="Microsoft Sans Serif"/>
              </a:rPr>
              <a:t>requiere aprender </a:t>
            </a:r>
            <a:r>
              <a:rPr sz="850" spc="30" dirty="0">
                <a:latin typeface="Microsoft Sans Serif"/>
                <a:cs typeface="Microsoft Sans Serif"/>
              </a:rPr>
              <a:t>alguna </a:t>
            </a:r>
            <a:r>
              <a:rPr sz="850" spc="40" dirty="0">
                <a:latin typeface="Microsoft Sans Serif"/>
                <a:cs typeface="Microsoft Sans Serif"/>
              </a:rPr>
              <a:t>terminología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básica.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sección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descripción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general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términos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comúnmente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utilizados,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comenzando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términos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sensor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actuador.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2041" y="2814039"/>
            <a:ext cx="5632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latin typeface="Arial"/>
                <a:cs typeface="Arial"/>
              </a:rPr>
              <a:t>Sensores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821" y="2774670"/>
            <a:ext cx="42233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Sensores </a:t>
            </a:r>
            <a:r>
              <a:rPr sz="900" spc="25" dirty="0">
                <a:latin typeface="Microsoft Sans Serif"/>
                <a:cs typeface="Microsoft Sans Serif"/>
              </a:rPr>
              <a:t>son dispositivos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30" dirty="0">
                <a:latin typeface="Microsoft Sans Serif"/>
                <a:cs typeface="Microsoft Sans Serif"/>
              </a:rPr>
              <a:t>convierten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condición </a:t>
            </a:r>
            <a:r>
              <a:rPr sz="900" spc="10" dirty="0">
                <a:latin typeface="Microsoft Sans Serif"/>
                <a:cs typeface="Microsoft Sans Serif"/>
              </a:rPr>
              <a:t>física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señal </a:t>
            </a:r>
            <a:r>
              <a:rPr sz="900" spc="20" dirty="0">
                <a:latin typeface="Microsoft Sans Serif"/>
                <a:cs typeface="Microsoft Sans Serif"/>
              </a:rPr>
              <a:t> eléctrica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25" dirty="0">
                <a:latin typeface="Microsoft Sans Serif"/>
                <a:cs typeface="Microsoft Sans Serif"/>
              </a:rPr>
              <a:t>utilizada </a:t>
            </a:r>
            <a:r>
              <a:rPr sz="900" spc="55" dirty="0">
                <a:latin typeface="Microsoft Sans Serif"/>
                <a:cs typeface="Microsoft Sans Serif"/>
              </a:rPr>
              <a:t>por un </a:t>
            </a:r>
            <a:r>
              <a:rPr sz="900" spc="35" dirty="0">
                <a:latin typeface="Microsoft Sans Serif"/>
                <a:cs typeface="Microsoft Sans Serif"/>
              </a:rPr>
              <a:t>controlador,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45" dirty="0">
                <a:latin typeface="Microsoft Sans Serif"/>
                <a:cs typeface="Microsoft Sans Serif"/>
              </a:rPr>
              <a:t>PLC.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latin typeface="Microsoft Sans Serif"/>
                <a:cs typeface="Microsoft Sans Serif"/>
              </a:rPr>
              <a:t> están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pulsador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ejemplo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menudo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20" dirty="0">
                <a:latin typeface="Microsoft Sans Serif"/>
                <a:cs typeface="Microsoft Sans Serif"/>
              </a:rPr>
              <a:t>conecta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señal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eléctrica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indica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(abierto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cerrado)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pulsador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envía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desde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pulsador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2041" y="4100552"/>
            <a:ext cx="6762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Actuadores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7821" y="4057371"/>
            <a:ext cx="42335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Actuadores </a:t>
            </a:r>
            <a:r>
              <a:rPr sz="1000" spc="25" dirty="0">
                <a:latin typeface="Microsoft Sans Serif"/>
                <a:cs typeface="Microsoft Sans Serif"/>
              </a:rPr>
              <a:t>son dispositivos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35" dirty="0">
                <a:latin typeface="Microsoft Sans Serif"/>
                <a:cs typeface="Microsoft Sans Serif"/>
              </a:rPr>
              <a:t>convierten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15" dirty="0">
                <a:latin typeface="Microsoft Sans Serif"/>
                <a:cs typeface="Microsoft Sans Serif"/>
              </a:rPr>
              <a:t>señal </a:t>
            </a:r>
            <a:r>
              <a:rPr sz="1000" spc="20" dirty="0">
                <a:latin typeface="Microsoft Sans Serif"/>
                <a:cs typeface="Microsoft Sans Serif"/>
              </a:rPr>
              <a:t>eléctrica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controlador, como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50" dirty="0">
                <a:latin typeface="Microsoft Sans Serif"/>
                <a:cs typeface="Microsoft Sans Serif"/>
              </a:rPr>
              <a:t>PLC,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30" dirty="0">
                <a:latin typeface="Microsoft Sans Serif"/>
                <a:cs typeface="Microsoft Sans Serif"/>
              </a:rPr>
              <a:t>condición </a:t>
            </a:r>
            <a:r>
              <a:rPr sz="1000" spc="10" dirty="0">
                <a:latin typeface="Microsoft Sans Serif"/>
                <a:cs typeface="Microsoft Sans Serif"/>
              </a:rPr>
              <a:t>física.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30" dirty="0">
                <a:latin typeface="Microsoft Sans Serif"/>
                <a:cs typeface="Microsoft Sans Serif"/>
              </a:rPr>
              <a:t>actuadores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están conectados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-50" dirty="0">
                <a:latin typeface="Microsoft Sans Serif"/>
                <a:cs typeface="Microsoft Sans Serif"/>
              </a:rPr>
              <a:t>PLC. </a:t>
            </a: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arrancador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70" dirty="0">
                <a:latin typeface="Microsoft Sans Serif"/>
                <a:cs typeface="Microsoft Sans Serif"/>
              </a:rPr>
              <a:t>motor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ejemplo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actuador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menudo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0" dirty="0">
                <a:latin typeface="Microsoft Sans Serif"/>
                <a:cs typeface="Microsoft Sans Serif"/>
              </a:rPr>
              <a:t>conecta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PLC.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Según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estado de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-50" dirty="0">
                <a:latin typeface="Microsoft Sans Serif"/>
                <a:cs typeface="Microsoft Sans Serif"/>
              </a:rPr>
              <a:t>PLC,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arrancador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70" dirty="0">
                <a:latin typeface="Microsoft Sans Serif"/>
                <a:cs typeface="Microsoft Sans Serif"/>
              </a:rPr>
              <a:t>motor </a:t>
            </a:r>
            <a:r>
              <a:rPr sz="1000" spc="7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proporciona </a:t>
            </a:r>
            <a:r>
              <a:rPr sz="1000" spc="35" dirty="0">
                <a:latin typeface="Microsoft Sans Serif"/>
                <a:cs typeface="Microsoft Sans Serif"/>
              </a:rPr>
              <a:t>energía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70" dirty="0">
                <a:latin typeface="Microsoft Sans Serif"/>
                <a:cs typeface="Microsoft Sans Serif"/>
              </a:rPr>
              <a:t>motor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25" dirty="0">
                <a:latin typeface="Microsoft Sans Serif"/>
                <a:cs typeface="Microsoft Sans Serif"/>
              </a:rPr>
              <a:t>evita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energía </a:t>
            </a:r>
            <a:r>
              <a:rPr sz="1000" spc="30" dirty="0">
                <a:latin typeface="Microsoft Sans Serif"/>
                <a:cs typeface="Microsoft Sans Serif"/>
              </a:rPr>
              <a:t>fluya </a:t>
            </a:r>
            <a:r>
              <a:rPr sz="1000" spc="15" dirty="0">
                <a:latin typeface="Microsoft Sans Serif"/>
                <a:cs typeface="Microsoft Sans Serif"/>
              </a:rPr>
              <a:t>hacia 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motor.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1814" y="5539202"/>
            <a:ext cx="7569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Entrada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discreta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70534" y="5513802"/>
            <a:ext cx="8451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discreta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36377" y="5900131"/>
            <a:ext cx="46735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Solenoide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27416" y="5966171"/>
            <a:ext cx="4152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Sensor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76431" y="6033170"/>
            <a:ext cx="5232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spc="-15" dirty="0">
                <a:latin typeface="Microsoft Sans Serif"/>
                <a:cs typeface="Microsoft Sans Serif"/>
              </a:rPr>
              <a:t>SOCIEDAD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ANÓNIMA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18945" y="6172415"/>
            <a:ext cx="860425" cy="430530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algn="ctr">
              <a:spcBef>
                <a:spcPts val="60"/>
              </a:spcBef>
            </a:pPr>
            <a:r>
              <a:rPr sz="650" spc="15" dirty="0">
                <a:latin typeface="Microsoft Sans Serif"/>
                <a:cs typeface="Microsoft Sans Serif"/>
              </a:rPr>
              <a:t>Central</a:t>
            </a:r>
            <a:endParaRPr sz="650">
              <a:latin typeface="Microsoft Sans Serif"/>
              <a:cs typeface="Microsoft Sans Serif"/>
            </a:endParaRPr>
          </a:p>
          <a:p>
            <a:pPr marR="9525" algn="ctr">
              <a:spcBef>
                <a:spcPts val="110"/>
              </a:spcBef>
            </a:pPr>
            <a:r>
              <a:rPr sz="600" spc="10" dirty="0">
                <a:latin typeface="Microsoft Sans Serif"/>
                <a:cs typeface="Microsoft Sans Serif"/>
              </a:rPr>
              <a:t>Procesando</a:t>
            </a:r>
            <a:endParaRPr sz="600">
              <a:latin typeface="Microsoft Sans Serif"/>
              <a:cs typeface="Microsoft Sans Serif"/>
            </a:endParaRPr>
          </a:p>
          <a:p>
            <a:pPr algn="ctr">
              <a:spcBef>
                <a:spcPts val="370"/>
              </a:spcBef>
            </a:pPr>
            <a:r>
              <a:rPr sz="350" spc="10" dirty="0">
                <a:latin typeface="Microsoft Sans Serif"/>
                <a:cs typeface="Microsoft Sans Serif"/>
              </a:rPr>
              <a:t>Unidad</a:t>
            </a:r>
            <a:endParaRPr sz="350">
              <a:latin typeface="Microsoft Sans Serif"/>
              <a:cs typeface="Microsoft Sans Serif"/>
            </a:endParaRPr>
          </a:p>
          <a:p>
            <a:pPr marR="27305" algn="ctr">
              <a:spcBef>
                <a:spcPts val="120"/>
              </a:spcBef>
            </a:pPr>
            <a:r>
              <a:rPr sz="650" spc="-30" dirty="0">
                <a:latin typeface="Microsoft Sans Serif"/>
                <a:cs typeface="Microsoft Sans Serif"/>
              </a:rPr>
              <a:t>(UPC)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33308" y="6166168"/>
            <a:ext cx="430530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16205">
              <a:spcBef>
                <a:spcPts val="409"/>
              </a:spcBef>
            </a:pPr>
            <a:r>
              <a:rPr sz="450" spc="15" dirty="0">
                <a:latin typeface="Microsoft Sans Serif"/>
                <a:cs typeface="Microsoft Sans Serif"/>
              </a:rPr>
              <a:t>Aporte</a:t>
            </a:r>
            <a:endParaRPr sz="450">
              <a:latin typeface="Microsoft Sans Serif"/>
              <a:cs typeface="Microsoft Sans Serif"/>
            </a:endParaRPr>
          </a:p>
          <a:p>
            <a:pPr marL="113664">
              <a:spcBef>
                <a:spcPts val="200"/>
              </a:spcBef>
            </a:pPr>
            <a:r>
              <a:rPr sz="550" spc="20" dirty="0">
                <a:latin typeface="Microsoft Sans Serif"/>
                <a:cs typeface="Microsoft Sans Serif"/>
              </a:rPr>
              <a:t>Punto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755403" y="6166167"/>
            <a:ext cx="430530" cy="325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L="81280"/>
            <a:r>
              <a:rPr sz="400" spc="10" dirty="0">
                <a:latin typeface="Microsoft Sans Serif"/>
                <a:cs typeface="Microsoft Sans Serif"/>
              </a:rPr>
              <a:t>Producción</a:t>
            </a:r>
            <a:endParaRPr sz="400">
              <a:latin typeface="Microsoft Sans Serif"/>
              <a:cs typeface="Microsoft Sans Serif"/>
            </a:endParaRPr>
          </a:p>
          <a:p>
            <a:pPr marL="113664">
              <a:spcBef>
                <a:spcPts val="210"/>
              </a:spcBef>
            </a:pPr>
            <a:r>
              <a:rPr sz="550" spc="20" dirty="0">
                <a:latin typeface="Microsoft Sans Serif"/>
                <a:cs typeface="Microsoft Sans Serif"/>
              </a:rPr>
              <a:t>Punto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72053" y="6669747"/>
            <a:ext cx="5207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el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25" dirty="0"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466839" y="6696502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350771" y="6786596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61991" y="7218970"/>
            <a:ext cx="18611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latin typeface="Arial"/>
                <a:cs typeface="Arial"/>
              </a:rPr>
              <a:t>Entradas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10" dirty="0">
                <a:latin typeface="Arial"/>
                <a:cs typeface="Arial"/>
              </a:rPr>
              <a:t>y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5" dirty="0">
                <a:latin typeface="Arial"/>
                <a:cs typeface="Arial"/>
              </a:rPr>
              <a:t>salidas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discretas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769" y="7189758"/>
            <a:ext cx="42976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Entradas </a:t>
            </a:r>
            <a:r>
              <a:rPr sz="800" b="1" spc="10" dirty="0">
                <a:latin typeface="Arial"/>
                <a:cs typeface="Arial"/>
              </a:rPr>
              <a:t>y </a:t>
            </a:r>
            <a:r>
              <a:rPr sz="800" b="1" spc="5" dirty="0">
                <a:latin typeface="Arial"/>
                <a:cs typeface="Arial"/>
              </a:rPr>
              <a:t>salidas </a:t>
            </a:r>
            <a:r>
              <a:rPr sz="800" b="1" spc="10" dirty="0">
                <a:latin typeface="Arial"/>
                <a:cs typeface="Arial"/>
              </a:rPr>
              <a:t>discretas</a:t>
            </a:r>
            <a:r>
              <a:rPr sz="800" spc="10" dirty="0">
                <a:latin typeface="Microsoft Sans Serif"/>
                <a:cs typeface="Microsoft Sans Serif"/>
              </a:rPr>
              <a:t>, </a:t>
            </a:r>
            <a:r>
              <a:rPr sz="800" spc="35" dirty="0">
                <a:latin typeface="Microsoft Sans Serif"/>
                <a:cs typeface="Microsoft Sans Serif"/>
              </a:rPr>
              <a:t>también </a:t>
            </a:r>
            <a:r>
              <a:rPr sz="800" spc="25" dirty="0">
                <a:latin typeface="Microsoft Sans Serif"/>
                <a:cs typeface="Microsoft Sans Serif"/>
              </a:rPr>
              <a:t>conocido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b="1" spc="30" dirty="0">
                <a:latin typeface="Arial"/>
                <a:cs typeface="Arial"/>
              </a:rPr>
              <a:t>entradas </a:t>
            </a:r>
            <a:r>
              <a:rPr sz="800" b="1" spc="10" dirty="0">
                <a:latin typeface="Arial"/>
                <a:cs typeface="Arial"/>
              </a:rPr>
              <a:t>y </a:t>
            </a:r>
            <a:r>
              <a:rPr sz="800" b="1" spc="5" dirty="0">
                <a:latin typeface="Arial"/>
                <a:cs typeface="Arial"/>
              </a:rPr>
              <a:t>salidas </a:t>
            </a:r>
            <a:r>
              <a:rPr sz="800" b="1" spc="15" dirty="0">
                <a:latin typeface="Arial"/>
                <a:cs typeface="Arial"/>
              </a:rPr>
              <a:t>digitales</a:t>
            </a:r>
            <a:r>
              <a:rPr sz="800" spc="15" dirty="0">
                <a:latin typeface="Microsoft Sans Serif"/>
                <a:cs typeface="Microsoft Sans Serif"/>
              </a:rPr>
              <a:t>, </a:t>
            </a:r>
            <a:r>
              <a:rPr sz="800" spc="20" dirty="0">
                <a:latin typeface="Microsoft Sans Serif"/>
                <a:cs typeface="Microsoft Sans Serif"/>
              </a:rPr>
              <a:t> están </a:t>
            </a:r>
            <a:r>
              <a:rPr sz="800" spc="15" dirty="0">
                <a:latin typeface="Microsoft Sans Serif"/>
                <a:cs typeface="Microsoft Sans Serif"/>
              </a:rPr>
              <a:t>activados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10" dirty="0">
                <a:latin typeface="Microsoft Sans Serif"/>
                <a:cs typeface="Microsoft Sans Serif"/>
              </a:rPr>
              <a:t>desactivados.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botones </a:t>
            </a:r>
            <a:r>
              <a:rPr sz="800" spc="20" dirty="0">
                <a:latin typeface="Microsoft Sans Serif"/>
                <a:cs typeface="Microsoft Sans Serif"/>
              </a:rPr>
              <a:t>pulsadores,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0" dirty="0">
                <a:latin typeface="Microsoft Sans Serif"/>
                <a:cs typeface="Microsoft Sans Serif"/>
              </a:rPr>
              <a:t>palanca,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-204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límite,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proximidad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0" dirty="0"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latin typeface="Microsoft Sans Serif"/>
                <a:cs typeface="Microsoft Sans Serif"/>
              </a:rPr>
              <a:t>de relé </a:t>
            </a:r>
            <a:r>
              <a:rPr sz="800" spc="20" dirty="0">
                <a:latin typeface="Microsoft Sans Serif"/>
                <a:cs typeface="Microsoft Sans Serif"/>
              </a:rPr>
              <a:t>son </a:t>
            </a:r>
            <a:r>
              <a:rPr sz="800" spc="25" dirty="0">
                <a:latin typeface="Microsoft Sans Serif"/>
                <a:cs typeface="Microsoft Sans Serif"/>
              </a:rPr>
              <a:t> ejemplos de </a:t>
            </a:r>
            <a:r>
              <a:rPr sz="800" spc="20" dirty="0">
                <a:latin typeface="Microsoft Sans Serif"/>
                <a:cs typeface="Microsoft Sans Serif"/>
              </a:rPr>
              <a:t>dispositivos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45" dirty="0">
                <a:latin typeface="Microsoft Sans Serif"/>
                <a:cs typeface="Microsoft Sans Serif"/>
              </a:rPr>
              <a:t>menudo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0" dirty="0">
                <a:latin typeface="Microsoft Sans Serif"/>
                <a:cs typeface="Microsoft Sans Serif"/>
              </a:rPr>
              <a:t>conectan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25" dirty="0">
                <a:latin typeface="Microsoft Sans Serif"/>
                <a:cs typeface="Microsoft Sans Serif"/>
              </a:rPr>
              <a:t>entradas </a:t>
            </a:r>
            <a:r>
              <a:rPr sz="800" spc="15" dirty="0">
                <a:latin typeface="Microsoft Sans Serif"/>
                <a:cs typeface="Microsoft Sans Serif"/>
              </a:rPr>
              <a:t>discretas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40" dirty="0">
                <a:latin typeface="Microsoft Sans Serif"/>
                <a:cs typeface="Microsoft Sans Serif"/>
              </a:rPr>
              <a:t>PLC.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solenoides,</a:t>
            </a:r>
            <a:r>
              <a:rPr sz="800" dirty="0">
                <a:latin typeface="Microsoft Sans Serif"/>
                <a:cs typeface="Microsoft Sans Serif"/>
              </a:rPr>
              <a:t> las </a:t>
            </a:r>
            <a:r>
              <a:rPr sz="800" spc="25" dirty="0">
                <a:latin typeface="Microsoft Sans Serif"/>
                <a:cs typeface="Microsoft Sans Serif"/>
              </a:rPr>
              <a:t>bobinas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relés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contactores</a:t>
            </a:r>
            <a:r>
              <a:rPr sz="800" spc="5" dirty="0">
                <a:latin typeface="Microsoft Sans Serif"/>
                <a:cs typeface="Microsoft Sans Serif"/>
              </a:rPr>
              <a:t> y</a:t>
            </a:r>
            <a:r>
              <a:rPr sz="800" dirty="0">
                <a:latin typeface="Microsoft Sans Serif"/>
                <a:cs typeface="Microsoft Sans Serif"/>
              </a:rPr>
              <a:t> las </a:t>
            </a:r>
            <a:r>
              <a:rPr sz="800" spc="25" dirty="0">
                <a:latin typeface="Microsoft Sans Serif"/>
                <a:cs typeface="Microsoft Sans Serif"/>
              </a:rPr>
              <a:t>lámparas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indicadoras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ejemplos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dispositivos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menudo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conectan</a:t>
            </a:r>
            <a:r>
              <a:rPr sz="800" dirty="0">
                <a:latin typeface="Microsoft Sans Serif"/>
                <a:cs typeface="Microsoft Sans Serif"/>
              </a:rPr>
              <a:t> 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salidas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discretas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PLC.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770" y="8471189"/>
            <a:ext cx="37706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condición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encendido,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entrada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discreta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representa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internamente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lógica.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condición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apagado,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entrada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discreta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representa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lógico.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51355" y="3528619"/>
            <a:ext cx="648970" cy="791845"/>
          </a:xfrm>
          <a:custGeom>
            <a:avLst/>
            <a:gdLst/>
            <a:ahLst/>
            <a:cxnLst/>
            <a:rect l="l" t="t" r="r" b="b"/>
            <a:pathLst>
              <a:path w="648970" h="791845">
                <a:moveTo>
                  <a:pt x="0" y="777963"/>
                </a:moveTo>
                <a:lnTo>
                  <a:pt x="0" y="167258"/>
                </a:lnTo>
                <a:lnTo>
                  <a:pt x="6070" y="128922"/>
                </a:lnTo>
                <a:lnTo>
                  <a:pt x="23361" y="93722"/>
                </a:lnTo>
                <a:lnTo>
                  <a:pt x="50490" y="62666"/>
                </a:lnTo>
                <a:lnTo>
                  <a:pt x="86073" y="36759"/>
                </a:lnTo>
                <a:lnTo>
                  <a:pt x="128730" y="17008"/>
                </a:lnTo>
                <a:lnTo>
                  <a:pt x="177076" y="4419"/>
                </a:lnTo>
                <a:lnTo>
                  <a:pt x="229730" y="0"/>
                </a:lnTo>
                <a:lnTo>
                  <a:pt x="419036" y="0"/>
                </a:lnTo>
                <a:lnTo>
                  <a:pt x="471690" y="4419"/>
                </a:lnTo>
                <a:lnTo>
                  <a:pt x="520036" y="17008"/>
                </a:lnTo>
                <a:lnTo>
                  <a:pt x="562692" y="36759"/>
                </a:lnTo>
                <a:lnTo>
                  <a:pt x="598276" y="62666"/>
                </a:lnTo>
                <a:lnTo>
                  <a:pt x="625405" y="93722"/>
                </a:lnTo>
                <a:lnTo>
                  <a:pt x="642695" y="128922"/>
                </a:lnTo>
                <a:lnTo>
                  <a:pt x="648766" y="167258"/>
                </a:lnTo>
                <a:lnTo>
                  <a:pt x="648766" y="771385"/>
                </a:lnTo>
                <a:lnTo>
                  <a:pt x="634146" y="774207"/>
                </a:lnTo>
                <a:lnTo>
                  <a:pt x="619355" y="780414"/>
                </a:lnTo>
                <a:lnTo>
                  <a:pt x="604566" y="786622"/>
                </a:lnTo>
                <a:lnTo>
                  <a:pt x="589953" y="789444"/>
                </a:lnTo>
                <a:lnTo>
                  <a:pt x="568690" y="787773"/>
                </a:lnTo>
                <a:lnTo>
                  <a:pt x="545960" y="784097"/>
                </a:lnTo>
                <a:lnTo>
                  <a:pt x="523401" y="780422"/>
                </a:lnTo>
                <a:lnTo>
                  <a:pt x="502653" y="778751"/>
                </a:lnTo>
                <a:lnTo>
                  <a:pt x="486398" y="780632"/>
                </a:lnTo>
                <a:lnTo>
                  <a:pt x="470490" y="784771"/>
                </a:lnTo>
                <a:lnTo>
                  <a:pt x="454583" y="788909"/>
                </a:lnTo>
                <a:lnTo>
                  <a:pt x="438327" y="790790"/>
                </a:lnTo>
                <a:lnTo>
                  <a:pt x="423939" y="789120"/>
                </a:lnTo>
                <a:lnTo>
                  <a:pt x="408000" y="785444"/>
                </a:lnTo>
                <a:lnTo>
                  <a:pt x="392061" y="781768"/>
                </a:lnTo>
                <a:lnTo>
                  <a:pt x="377672" y="780097"/>
                </a:lnTo>
                <a:lnTo>
                  <a:pt x="348660" y="781873"/>
                </a:lnTo>
                <a:lnTo>
                  <a:pt x="321968" y="785780"/>
                </a:lnTo>
                <a:lnTo>
                  <a:pt x="295103" y="789687"/>
                </a:lnTo>
                <a:lnTo>
                  <a:pt x="265569" y="791463"/>
                </a:lnTo>
                <a:lnTo>
                  <a:pt x="232414" y="786678"/>
                </a:lnTo>
                <a:lnTo>
                  <a:pt x="200401" y="776658"/>
                </a:lnTo>
                <a:lnTo>
                  <a:pt x="169923" y="767911"/>
                </a:lnTo>
                <a:lnTo>
                  <a:pt x="141376" y="766940"/>
                </a:lnTo>
                <a:lnTo>
                  <a:pt x="98871" y="777812"/>
                </a:lnTo>
                <a:lnTo>
                  <a:pt x="73388" y="786239"/>
                </a:lnTo>
                <a:lnTo>
                  <a:pt x="46555" y="787773"/>
                </a:lnTo>
                <a:lnTo>
                  <a:pt x="0" y="77796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883167" y="3080067"/>
            <a:ext cx="443230" cy="447040"/>
            <a:chOff x="3828567" y="3080067"/>
            <a:chExt cx="443230" cy="447040"/>
          </a:xfrm>
        </p:grpSpPr>
        <p:sp>
          <p:nvSpPr>
            <p:cNvPr id="4" name="object 4"/>
            <p:cNvSpPr/>
            <p:nvPr/>
          </p:nvSpPr>
          <p:spPr>
            <a:xfrm>
              <a:off x="3834917" y="3086404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39">
                  <a:moveTo>
                    <a:pt x="430149" y="0"/>
                  </a:moveTo>
                  <a:lnTo>
                    <a:pt x="0" y="0"/>
                  </a:lnTo>
                  <a:lnTo>
                    <a:pt x="0" y="434124"/>
                  </a:lnTo>
                  <a:lnTo>
                    <a:pt x="430149" y="434124"/>
                  </a:lnTo>
                  <a:lnTo>
                    <a:pt x="43014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34917" y="3086417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39">
                  <a:moveTo>
                    <a:pt x="430149" y="434111"/>
                  </a:moveTo>
                  <a:lnTo>
                    <a:pt x="0" y="434111"/>
                  </a:lnTo>
                  <a:lnTo>
                    <a:pt x="0" y="0"/>
                  </a:lnTo>
                  <a:lnTo>
                    <a:pt x="430149" y="0"/>
                  </a:lnTo>
                  <a:lnTo>
                    <a:pt x="430149" y="4341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442791" y="3080067"/>
            <a:ext cx="705485" cy="447040"/>
            <a:chOff x="5388190" y="3080067"/>
            <a:chExt cx="705485" cy="447040"/>
          </a:xfrm>
        </p:grpSpPr>
        <p:sp>
          <p:nvSpPr>
            <p:cNvPr id="7" name="object 7"/>
            <p:cNvSpPr/>
            <p:nvPr/>
          </p:nvSpPr>
          <p:spPr>
            <a:xfrm>
              <a:off x="5657024" y="3086404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39">
                  <a:moveTo>
                    <a:pt x="430136" y="0"/>
                  </a:moveTo>
                  <a:lnTo>
                    <a:pt x="0" y="0"/>
                  </a:lnTo>
                  <a:lnTo>
                    <a:pt x="0" y="434124"/>
                  </a:lnTo>
                  <a:lnTo>
                    <a:pt x="430136" y="434124"/>
                  </a:lnTo>
                  <a:lnTo>
                    <a:pt x="43013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7024" y="3086417"/>
              <a:ext cx="430530" cy="434340"/>
            </a:xfrm>
            <a:custGeom>
              <a:avLst/>
              <a:gdLst/>
              <a:ahLst/>
              <a:cxnLst/>
              <a:rect l="l" t="t" r="r" b="b"/>
              <a:pathLst>
                <a:path w="430529" h="434339">
                  <a:moveTo>
                    <a:pt x="430136" y="434111"/>
                  </a:moveTo>
                  <a:lnTo>
                    <a:pt x="0" y="434111"/>
                  </a:lnTo>
                  <a:lnTo>
                    <a:pt x="0" y="0"/>
                  </a:lnTo>
                  <a:lnTo>
                    <a:pt x="430136" y="0"/>
                  </a:lnTo>
                  <a:lnTo>
                    <a:pt x="430136" y="4341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88191" y="3251732"/>
              <a:ext cx="262890" cy="103505"/>
            </a:xfrm>
            <a:custGeom>
              <a:avLst/>
              <a:gdLst/>
              <a:ahLst/>
              <a:cxnLst/>
              <a:rect l="l" t="t" r="r" b="b"/>
              <a:pathLst>
                <a:path w="262889" h="103504">
                  <a:moveTo>
                    <a:pt x="262851" y="51739"/>
                  </a:moveTo>
                  <a:lnTo>
                    <a:pt x="173253" y="0"/>
                  </a:lnTo>
                  <a:lnTo>
                    <a:pt x="173253" y="24866"/>
                  </a:lnTo>
                  <a:lnTo>
                    <a:pt x="0" y="24866"/>
                  </a:lnTo>
                  <a:lnTo>
                    <a:pt x="0" y="78638"/>
                  </a:lnTo>
                  <a:lnTo>
                    <a:pt x="173253" y="78638"/>
                  </a:lnTo>
                  <a:lnTo>
                    <a:pt x="173253" y="103492"/>
                  </a:lnTo>
                  <a:lnTo>
                    <a:pt x="262851" y="51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476043" y="2882531"/>
            <a:ext cx="2712720" cy="731520"/>
            <a:chOff x="3421443" y="2882531"/>
            <a:chExt cx="2712720" cy="731520"/>
          </a:xfrm>
        </p:grpSpPr>
        <p:sp>
          <p:nvSpPr>
            <p:cNvPr id="11" name="object 11"/>
            <p:cNvSpPr/>
            <p:nvPr/>
          </p:nvSpPr>
          <p:spPr>
            <a:xfrm>
              <a:off x="4265066" y="3251732"/>
              <a:ext cx="262890" cy="103505"/>
            </a:xfrm>
            <a:custGeom>
              <a:avLst/>
              <a:gdLst/>
              <a:ahLst/>
              <a:cxnLst/>
              <a:rect l="l" t="t" r="r" b="b"/>
              <a:pathLst>
                <a:path w="262889" h="103504">
                  <a:moveTo>
                    <a:pt x="262851" y="51739"/>
                  </a:moveTo>
                  <a:lnTo>
                    <a:pt x="173240" y="0"/>
                  </a:lnTo>
                  <a:lnTo>
                    <a:pt x="173240" y="24866"/>
                  </a:lnTo>
                  <a:lnTo>
                    <a:pt x="0" y="24866"/>
                  </a:lnTo>
                  <a:lnTo>
                    <a:pt x="0" y="78638"/>
                  </a:lnTo>
                  <a:lnTo>
                    <a:pt x="173240" y="78638"/>
                  </a:lnTo>
                  <a:lnTo>
                    <a:pt x="173240" y="103492"/>
                  </a:lnTo>
                  <a:lnTo>
                    <a:pt x="262851" y="51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94671" y="2888881"/>
              <a:ext cx="2332990" cy="718820"/>
            </a:xfrm>
            <a:custGeom>
              <a:avLst/>
              <a:gdLst/>
              <a:ahLst/>
              <a:cxnLst/>
              <a:rect l="l" t="t" r="r" b="b"/>
              <a:pathLst>
                <a:path w="2332990" h="718820">
                  <a:moveTo>
                    <a:pt x="2332736" y="718324"/>
                  </a:moveTo>
                  <a:lnTo>
                    <a:pt x="0" y="718324"/>
                  </a:lnTo>
                  <a:lnTo>
                    <a:pt x="0" y="0"/>
                  </a:lnTo>
                  <a:lnTo>
                    <a:pt x="2332736" y="0"/>
                  </a:lnTo>
                  <a:lnTo>
                    <a:pt x="2332736" y="7183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21443" y="3221202"/>
              <a:ext cx="413384" cy="147955"/>
            </a:xfrm>
            <a:custGeom>
              <a:avLst/>
              <a:gdLst/>
              <a:ahLst/>
              <a:cxnLst/>
              <a:rect l="l" t="t" r="r" b="b"/>
              <a:pathLst>
                <a:path w="413385" h="147954">
                  <a:moveTo>
                    <a:pt x="412864" y="73901"/>
                  </a:moveTo>
                  <a:lnTo>
                    <a:pt x="284848" y="0"/>
                  </a:lnTo>
                  <a:lnTo>
                    <a:pt x="284848" y="35496"/>
                  </a:lnTo>
                  <a:lnTo>
                    <a:pt x="0" y="35496"/>
                  </a:lnTo>
                  <a:lnTo>
                    <a:pt x="0" y="112318"/>
                  </a:lnTo>
                  <a:lnTo>
                    <a:pt x="284848" y="112318"/>
                  </a:lnTo>
                  <a:lnTo>
                    <a:pt x="284848" y="147815"/>
                  </a:lnTo>
                  <a:lnTo>
                    <a:pt x="412864" y="739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144835" y="3138640"/>
            <a:ext cx="648335" cy="330835"/>
            <a:chOff x="6090234" y="3138639"/>
            <a:chExt cx="648335" cy="330835"/>
          </a:xfrm>
        </p:grpSpPr>
        <p:sp>
          <p:nvSpPr>
            <p:cNvPr id="15" name="object 15"/>
            <p:cNvSpPr/>
            <p:nvPr/>
          </p:nvSpPr>
          <p:spPr>
            <a:xfrm>
              <a:off x="6090234" y="3221202"/>
              <a:ext cx="274320" cy="147955"/>
            </a:xfrm>
            <a:custGeom>
              <a:avLst/>
              <a:gdLst/>
              <a:ahLst/>
              <a:cxnLst/>
              <a:rect l="l" t="t" r="r" b="b"/>
              <a:pathLst>
                <a:path w="274320" h="147954">
                  <a:moveTo>
                    <a:pt x="273900" y="73901"/>
                  </a:moveTo>
                  <a:lnTo>
                    <a:pt x="145897" y="0"/>
                  </a:lnTo>
                  <a:lnTo>
                    <a:pt x="145897" y="35496"/>
                  </a:lnTo>
                  <a:lnTo>
                    <a:pt x="0" y="35496"/>
                  </a:lnTo>
                  <a:lnTo>
                    <a:pt x="0" y="112318"/>
                  </a:lnTo>
                  <a:lnTo>
                    <a:pt x="145897" y="112318"/>
                  </a:lnTo>
                  <a:lnTo>
                    <a:pt x="145897" y="147815"/>
                  </a:lnTo>
                  <a:lnTo>
                    <a:pt x="273900" y="739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61937" y="3144989"/>
              <a:ext cx="370205" cy="318135"/>
            </a:xfrm>
            <a:custGeom>
              <a:avLst/>
              <a:gdLst/>
              <a:ahLst/>
              <a:cxnLst/>
              <a:rect l="l" t="t" r="r" b="b"/>
              <a:pathLst>
                <a:path w="370204" h="318135">
                  <a:moveTo>
                    <a:pt x="349504" y="0"/>
                  </a:moveTo>
                  <a:lnTo>
                    <a:pt x="20320" y="0"/>
                  </a:lnTo>
                  <a:lnTo>
                    <a:pt x="12403" y="1598"/>
                  </a:lnTo>
                  <a:lnTo>
                    <a:pt x="5945" y="5954"/>
                  </a:lnTo>
                  <a:lnTo>
                    <a:pt x="1594" y="12414"/>
                  </a:lnTo>
                  <a:lnTo>
                    <a:pt x="0" y="20320"/>
                  </a:lnTo>
                  <a:lnTo>
                    <a:pt x="0" y="297688"/>
                  </a:lnTo>
                  <a:lnTo>
                    <a:pt x="1594" y="305599"/>
                  </a:lnTo>
                  <a:lnTo>
                    <a:pt x="5945" y="312058"/>
                  </a:lnTo>
                  <a:lnTo>
                    <a:pt x="12403" y="316411"/>
                  </a:lnTo>
                  <a:lnTo>
                    <a:pt x="20320" y="318008"/>
                  </a:lnTo>
                  <a:lnTo>
                    <a:pt x="349504" y="318008"/>
                  </a:lnTo>
                  <a:lnTo>
                    <a:pt x="357409" y="316411"/>
                  </a:lnTo>
                  <a:lnTo>
                    <a:pt x="363869" y="312058"/>
                  </a:lnTo>
                  <a:lnTo>
                    <a:pt x="368225" y="305599"/>
                  </a:lnTo>
                  <a:lnTo>
                    <a:pt x="369824" y="297688"/>
                  </a:lnTo>
                  <a:lnTo>
                    <a:pt x="369824" y="20320"/>
                  </a:lnTo>
                  <a:lnTo>
                    <a:pt x="368225" y="12414"/>
                  </a:lnTo>
                  <a:lnTo>
                    <a:pt x="363869" y="5954"/>
                  </a:lnTo>
                  <a:lnTo>
                    <a:pt x="357409" y="1598"/>
                  </a:lnTo>
                  <a:lnTo>
                    <a:pt x="34950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61937" y="3144989"/>
              <a:ext cx="370205" cy="318135"/>
            </a:xfrm>
            <a:custGeom>
              <a:avLst/>
              <a:gdLst/>
              <a:ahLst/>
              <a:cxnLst/>
              <a:rect l="l" t="t" r="r" b="b"/>
              <a:pathLst>
                <a:path w="370204" h="318135">
                  <a:moveTo>
                    <a:pt x="369824" y="297688"/>
                  </a:moveTo>
                  <a:lnTo>
                    <a:pt x="368225" y="305599"/>
                  </a:lnTo>
                  <a:lnTo>
                    <a:pt x="363869" y="312058"/>
                  </a:lnTo>
                  <a:lnTo>
                    <a:pt x="357409" y="316411"/>
                  </a:lnTo>
                  <a:lnTo>
                    <a:pt x="349504" y="318008"/>
                  </a:lnTo>
                  <a:lnTo>
                    <a:pt x="20320" y="318008"/>
                  </a:lnTo>
                  <a:lnTo>
                    <a:pt x="12403" y="316411"/>
                  </a:lnTo>
                  <a:lnTo>
                    <a:pt x="5945" y="312058"/>
                  </a:lnTo>
                  <a:lnTo>
                    <a:pt x="1594" y="305599"/>
                  </a:lnTo>
                  <a:lnTo>
                    <a:pt x="0" y="297688"/>
                  </a:lnTo>
                  <a:lnTo>
                    <a:pt x="0" y="20320"/>
                  </a:lnTo>
                  <a:lnTo>
                    <a:pt x="1594" y="12414"/>
                  </a:lnTo>
                  <a:lnTo>
                    <a:pt x="5945" y="5954"/>
                  </a:lnTo>
                  <a:lnTo>
                    <a:pt x="12403" y="1598"/>
                  </a:lnTo>
                  <a:lnTo>
                    <a:pt x="20320" y="0"/>
                  </a:lnTo>
                  <a:lnTo>
                    <a:pt x="349504" y="0"/>
                  </a:lnTo>
                  <a:lnTo>
                    <a:pt x="357409" y="1598"/>
                  </a:lnTo>
                  <a:lnTo>
                    <a:pt x="363869" y="5954"/>
                  </a:lnTo>
                  <a:lnTo>
                    <a:pt x="368225" y="12414"/>
                  </a:lnTo>
                  <a:lnTo>
                    <a:pt x="369824" y="20320"/>
                  </a:lnTo>
                  <a:lnTo>
                    <a:pt x="369824" y="2976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91401" y="3167354"/>
              <a:ext cx="314325" cy="163830"/>
            </a:xfrm>
            <a:custGeom>
              <a:avLst/>
              <a:gdLst/>
              <a:ahLst/>
              <a:cxnLst/>
              <a:rect l="l" t="t" r="r" b="b"/>
              <a:pathLst>
                <a:path w="314325" h="163829">
                  <a:moveTo>
                    <a:pt x="313944" y="0"/>
                  </a:moveTo>
                  <a:lnTo>
                    <a:pt x="0" y="0"/>
                  </a:lnTo>
                  <a:lnTo>
                    <a:pt x="0" y="163563"/>
                  </a:lnTo>
                  <a:lnTo>
                    <a:pt x="313944" y="163563"/>
                  </a:lnTo>
                  <a:lnTo>
                    <a:pt x="313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91401" y="3167354"/>
              <a:ext cx="314325" cy="163830"/>
            </a:xfrm>
            <a:custGeom>
              <a:avLst/>
              <a:gdLst/>
              <a:ahLst/>
              <a:cxnLst/>
              <a:rect l="l" t="t" r="r" b="b"/>
              <a:pathLst>
                <a:path w="314325" h="163829">
                  <a:moveTo>
                    <a:pt x="313944" y="163563"/>
                  </a:moveTo>
                  <a:lnTo>
                    <a:pt x="0" y="163563"/>
                  </a:lnTo>
                  <a:lnTo>
                    <a:pt x="0" y="0"/>
                  </a:lnTo>
                  <a:lnTo>
                    <a:pt x="313944" y="0"/>
                  </a:lnTo>
                  <a:lnTo>
                    <a:pt x="313944" y="16356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29577" y="3393909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809" y="0"/>
                  </a:moveTo>
                  <a:lnTo>
                    <a:pt x="7721" y="0"/>
                  </a:lnTo>
                  <a:lnTo>
                    <a:pt x="0" y="7734"/>
                  </a:lnTo>
                  <a:lnTo>
                    <a:pt x="0" y="26809"/>
                  </a:lnTo>
                  <a:lnTo>
                    <a:pt x="7721" y="34543"/>
                  </a:lnTo>
                  <a:lnTo>
                    <a:pt x="26809" y="34543"/>
                  </a:lnTo>
                  <a:lnTo>
                    <a:pt x="34531" y="26809"/>
                  </a:lnTo>
                  <a:lnTo>
                    <a:pt x="34531" y="17284"/>
                  </a:lnTo>
                  <a:lnTo>
                    <a:pt x="34531" y="7734"/>
                  </a:lnTo>
                  <a:lnTo>
                    <a:pt x="268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29577" y="3393909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34531" y="17284"/>
                  </a:moveTo>
                  <a:lnTo>
                    <a:pt x="34531" y="26809"/>
                  </a:lnTo>
                  <a:lnTo>
                    <a:pt x="26809" y="34543"/>
                  </a:lnTo>
                  <a:lnTo>
                    <a:pt x="17259" y="34543"/>
                  </a:lnTo>
                  <a:lnTo>
                    <a:pt x="7721" y="34543"/>
                  </a:lnTo>
                  <a:lnTo>
                    <a:pt x="0" y="26809"/>
                  </a:lnTo>
                  <a:lnTo>
                    <a:pt x="0" y="17284"/>
                  </a:lnTo>
                  <a:lnTo>
                    <a:pt x="0" y="7734"/>
                  </a:lnTo>
                  <a:lnTo>
                    <a:pt x="7721" y="0"/>
                  </a:lnTo>
                  <a:lnTo>
                    <a:pt x="17259" y="0"/>
                  </a:lnTo>
                  <a:lnTo>
                    <a:pt x="26809" y="0"/>
                  </a:lnTo>
                  <a:lnTo>
                    <a:pt x="34531" y="7734"/>
                  </a:lnTo>
                  <a:lnTo>
                    <a:pt x="34531" y="17284"/>
                  </a:lnTo>
                  <a:close/>
                </a:path>
                <a:path w="34925" h="34925">
                  <a:moveTo>
                    <a:pt x="17259" y="0"/>
                  </a:moveTo>
                  <a:lnTo>
                    <a:pt x="17259" y="3454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26961" y="3214585"/>
              <a:ext cx="240029" cy="44450"/>
            </a:xfrm>
            <a:custGeom>
              <a:avLst/>
              <a:gdLst/>
              <a:ahLst/>
              <a:cxnLst/>
              <a:rect l="l" t="t" r="r" b="b"/>
              <a:pathLst>
                <a:path w="240029" h="44450">
                  <a:moveTo>
                    <a:pt x="0" y="44196"/>
                  </a:moveTo>
                  <a:lnTo>
                    <a:pt x="67183" y="11049"/>
                  </a:lnTo>
                  <a:lnTo>
                    <a:pt x="114554" y="0"/>
                  </a:lnTo>
                  <a:lnTo>
                    <a:pt x="164592" y="11049"/>
                  </a:lnTo>
                  <a:lnTo>
                    <a:pt x="239776" y="4419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72669" y="3216109"/>
              <a:ext cx="8255" cy="12700"/>
            </a:xfrm>
            <a:custGeom>
              <a:avLst/>
              <a:gdLst/>
              <a:ahLst/>
              <a:cxnLst/>
              <a:rect l="l" t="t" r="r" b="b"/>
              <a:pathLst>
                <a:path w="8254" h="12700">
                  <a:moveTo>
                    <a:pt x="0" y="0"/>
                  </a:moveTo>
                  <a:lnTo>
                    <a:pt x="8140" y="122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29577" y="3207981"/>
              <a:ext cx="2540" cy="14604"/>
            </a:xfrm>
            <a:custGeom>
              <a:avLst/>
              <a:gdLst/>
              <a:ahLst/>
              <a:cxnLst/>
              <a:rect l="l" t="t" r="r" b="b"/>
              <a:pathLst>
                <a:path w="2540" h="14605">
                  <a:moveTo>
                    <a:pt x="1016" y="-4571"/>
                  </a:moveTo>
                  <a:lnTo>
                    <a:pt x="1016" y="18808"/>
                  </a:lnTo>
                </a:path>
              </a:pathLst>
            </a:custGeom>
            <a:ln w="11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13753" y="3207981"/>
              <a:ext cx="269240" cy="41910"/>
            </a:xfrm>
            <a:custGeom>
              <a:avLst/>
              <a:gdLst/>
              <a:ahLst/>
              <a:cxnLst/>
              <a:rect l="l" t="t" r="r" b="b"/>
              <a:pathLst>
                <a:path w="269240" h="41910">
                  <a:moveTo>
                    <a:pt x="168656" y="0"/>
                  </a:moveTo>
                  <a:lnTo>
                    <a:pt x="164592" y="14236"/>
                  </a:lnTo>
                </a:path>
                <a:path w="269240" h="41910">
                  <a:moveTo>
                    <a:pt x="221488" y="10172"/>
                  </a:moveTo>
                  <a:lnTo>
                    <a:pt x="214363" y="22351"/>
                  </a:lnTo>
                </a:path>
                <a:path w="269240" h="41910">
                  <a:moveTo>
                    <a:pt x="269240" y="28447"/>
                  </a:moveTo>
                  <a:lnTo>
                    <a:pt x="258064" y="39636"/>
                  </a:lnTo>
                  <a:lnTo>
                    <a:pt x="157061" y="16377"/>
                  </a:lnTo>
                  <a:lnTo>
                    <a:pt x="79497" y="19691"/>
                  </a:lnTo>
                  <a:lnTo>
                    <a:pt x="29747" y="33482"/>
                  </a:lnTo>
                  <a:lnTo>
                    <a:pt x="12192" y="41655"/>
                  </a:lnTo>
                  <a:lnTo>
                    <a:pt x="0" y="3047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49897" y="3204933"/>
              <a:ext cx="6350" cy="128270"/>
            </a:xfrm>
            <a:custGeom>
              <a:avLst/>
              <a:gdLst/>
              <a:ahLst/>
              <a:cxnLst/>
              <a:rect l="l" t="t" r="r" b="b"/>
              <a:pathLst>
                <a:path w="6350" h="128270">
                  <a:moveTo>
                    <a:pt x="3048" y="-6350"/>
                  </a:moveTo>
                  <a:lnTo>
                    <a:pt x="3048" y="134365"/>
                  </a:lnTo>
                </a:path>
              </a:pathLst>
            </a:custGeom>
            <a:ln w="18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046784" y="3216936"/>
            <a:ext cx="658495" cy="1829435"/>
            <a:chOff x="2992183" y="3216935"/>
            <a:chExt cx="658495" cy="1829435"/>
          </a:xfrm>
        </p:grpSpPr>
        <p:sp>
          <p:nvSpPr>
            <p:cNvPr id="28" name="object 28"/>
            <p:cNvSpPr/>
            <p:nvPr/>
          </p:nvSpPr>
          <p:spPr>
            <a:xfrm>
              <a:off x="2996755" y="4249978"/>
              <a:ext cx="648970" cy="791845"/>
            </a:xfrm>
            <a:custGeom>
              <a:avLst/>
              <a:gdLst/>
              <a:ahLst/>
              <a:cxnLst/>
              <a:rect l="l" t="t" r="r" b="b"/>
              <a:pathLst>
                <a:path w="648970" h="791845">
                  <a:moveTo>
                    <a:pt x="383197" y="0"/>
                  </a:moveTo>
                  <a:lnTo>
                    <a:pt x="353657" y="1776"/>
                  </a:lnTo>
                  <a:lnTo>
                    <a:pt x="300099" y="9590"/>
                  </a:lnTo>
                  <a:lnTo>
                    <a:pt x="271081" y="11366"/>
                  </a:lnTo>
                  <a:lnTo>
                    <a:pt x="256694" y="9695"/>
                  </a:lnTo>
                  <a:lnTo>
                    <a:pt x="224825" y="2343"/>
                  </a:lnTo>
                  <a:lnTo>
                    <a:pt x="210439" y="673"/>
                  </a:lnTo>
                  <a:lnTo>
                    <a:pt x="194182" y="2554"/>
                  </a:lnTo>
                  <a:lnTo>
                    <a:pt x="162363" y="10831"/>
                  </a:lnTo>
                  <a:lnTo>
                    <a:pt x="146113" y="12712"/>
                  </a:lnTo>
                  <a:lnTo>
                    <a:pt x="125364" y="11039"/>
                  </a:lnTo>
                  <a:lnTo>
                    <a:pt x="80071" y="3679"/>
                  </a:lnTo>
                  <a:lnTo>
                    <a:pt x="58801" y="2006"/>
                  </a:lnTo>
                  <a:lnTo>
                    <a:pt x="44193" y="4826"/>
                  </a:lnTo>
                  <a:lnTo>
                    <a:pt x="14615" y="17233"/>
                  </a:lnTo>
                  <a:lnTo>
                    <a:pt x="0" y="20053"/>
                  </a:lnTo>
                  <a:lnTo>
                    <a:pt x="0" y="624204"/>
                  </a:lnTo>
                  <a:lnTo>
                    <a:pt x="6070" y="662542"/>
                  </a:lnTo>
                  <a:lnTo>
                    <a:pt x="23361" y="697743"/>
                  </a:lnTo>
                  <a:lnTo>
                    <a:pt x="50490" y="728802"/>
                  </a:lnTo>
                  <a:lnTo>
                    <a:pt x="86073" y="754712"/>
                  </a:lnTo>
                  <a:lnTo>
                    <a:pt x="128730" y="774465"/>
                  </a:lnTo>
                  <a:lnTo>
                    <a:pt x="177076" y="787056"/>
                  </a:lnTo>
                  <a:lnTo>
                    <a:pt x="229730" y="791476"/>
                  </a:lnTo>
                  <a:lnTo>
                    <a:pt x="419036" y="791476"/>
                  </a:lnTo>
                  <a:lnTo>
                    <a:pt x="471690" y="787056"/>
                  </a:lnTo>
                  <a:lnTo>
                    <a:pt x="520036" y="774465"/>
                  </a:lnTo>
                  <a:lnTo>
                    <a:pt x="562692" y="754712"/>
                  </a:lnTo>
                  <a:lnTo>
                    <a:pt x="598276" y="728802"/>
                  </a:lnTo>
                  <a:lnTo>
                    <a:pt x="625405" y="697743"/>
                  </a:lnTo>
                  <a:lnTo>
                    <a:pt x="642695" y="662542"/>
                  </a:lnTo>
                  <a:lnTo>
                    <a:pt x="648766" y="624204"/>
                  </a:lnTo>
                  <a:lnTo>
                    <a:pt x="648766" y="13500"/>
                  </a:lnTo>
                  <a:lnTo>
                    <a:pt x="602211" y="3696"/>
                  </a:lnTo>
                  <a:lnTo>
                    <a:pt x="575378" y="5229"/>
                  </a:lnTo>
                  <a:lnTo>
                    <a:pt x="549895" y="13653"/>
                  </a:lnTo>
                  <a:lnTo>
                    <a:pt x="507390" y="24523"/>
                  </a:lnTo>
                  <a:lnTo>
                    <a:pt x="478835" y="23552"/>
                  </a:lnTo>
                  <a:lnTo>
                    <a:pt x="448356" y="14805"/>
                  </a:lnTo>
                  <a:lnTo>
                    <a:pt x="416345" y="4785"/>
                  </a:lnTo>
                  <a:lnTo>
                    <a:pt x="38319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96755" y="4249978"/>
              <a:ext cx="648970" cy="791845"/>
            </a:xfrm>
            <a:custGeom>
              <a:avLst/>
              <a:gdLst/>
              <a:ahLst/>
              <a:cxnLst/>
              <a:rect l="l" t="t" r="r" b="b"/>
              <a:pathLst>
                <a:path w="648970" h="791845">
                  <a:moveTo>
                    <a:pt x="648766" y="13500"/>
                  </a:moveTo>
                  <a:lnTo>
                    <a:pt x="648766" y="624204"/>
                  </a:lnTo>
                  <a:lnTo>
                    <a:pt x="642695" y="662542"/>
                  </a:lnTo>
                  <a:lnTo>
                    <a:pt x="625405" y="697743"/>
                  </a:lnTo>
                  <a:lnTo>
                    <a:pt x="598276" y="728802"/>
                  </a:lnTo>
                  <a:lnTo>
                    <a:pt x="562692" y="754712"/>
                  </a:lnTo>
                  <a:lnTo>
                    <a:pt x="520036" y="774465"/>
                  </a:lnTo>
                  <a:lnTo>
                    <a:pt x="471690" y="787056"/>
                  </a:lnTo>
                  <a:lnTo>
                    <a:pt x="419036" y="791476"/>
                  </a:lnTo>
                  <a:lnTo>
                    <a:pt x="229730" y="791476"/>
                  </a:lnTo>
                  <a:lnTo>
                    <a:pt x="177076" y="787056"/>
                  </a:lnTo>
                  <a:lnTo>
                    <a:pt x="128730" y="774465"/>
                  </a:lnTo>
                  <a:lnTo>
                    <a:pt x="86073" y="754712"/>
                  </a:lnTo>
                  <a:lnTo>
                    <a:pt x="50490" y="728802"/>
                  </a:lnTo>
                  <a:lnTo>
                    <a:pt x="23361" y="697743"/>
                  </a:lnTo>
                  <a:lnTo>
                    <a:pt x="6070" y="662542"/>
                  </a:lnTo>
                  <a:lnTo>
                    <a:pt x="0" y="624204"/>
                  </a:lnTo>
                  <a:lnTo>
                    <a:pt x="0" y="20053"/>
                  </a:lnTo>
                  <a:lnTo>
                    <a:pt x="14615" y="17233"/>
                  </a:lnTo>
                  <a:lnTo>
                    <a:pt x="29405" y="11029"/>
                  </a:lnTo>
                  <a:lnTo>
                    <a:pt x="44193" y="4826"/>
                  </a:lnTo>
                  <a:lnTo>
                    <a:pt x="58801" y="2006"/>
                  </a:lnTo>
                  <a:lnTo>
                    <a:pt x="80071" y="3679"/>
                  </a:lnTo>
                  <a:lnTo>
                    <a:pt x="102804" y="7359"/>
                  </a:lnTo>
                  <a:lnTo>
                    <a:pt x="125364" y="11039"/>
                  </a:lnTo>
                  <a:lnTo>
                    <a:pt x="146113" y="12712"/>
                  </a:lnTo>
                  <a:lnTo>
                    <a:pt x="162363" y="10831"/>
                  </a:lnTo>
                  <a:lnTo>
                    <a:pt x="178271" y="6692"/>
                  </a:lnTo>
                  <a:lnTo>
                    <a:pt x="194182" y="2554"/>
                  </a:lnTo>
                  <a:lnTo>
                    <a:pt x="210439" y="673"/>
                  </a:lnTo>
                  <a:lnTo>
                    <a:pt x="224825" y="2343"/>
                  </a:lnTo>
                  <a:lnTo>
                    <a:pt x="240760" y="6019"/>
                  </a:lnTo>
                  <a:lnTo>
                    <a:pt x="256694" y="9695"/>
                  </a:lnTo>
                  <a:lnTo>
                    <a:pt x="271081" y="11366"/>
                  </a:lnTo>
                  <a:lnTo>
                    <a:pt x="300099" y="9590"/>
                  </a:lnTo>
                  <a:lnTo>
                    <a:pt x="326791" y="5683"/>
                  </a:lnTo>
                  <a:lnTo>
                    <a:pt x="353657" y="1776"/>
                  </a:lnTo>
                  <a:lnTo>
                    <a:pt x="383197" y="0"/>
                  </a:lnTo>
                  <a:lnTo>
                    <a:pt x="416345" y="4785"/>
                  </a:lnTo>
                  <a:lnTo>
                    <a:pt x="448356" y="14805"/>
                  </a:lnTo>
                  <a:lnTo>
                    <a:pt x="478835" y="23552"/>
                  </a:lnTo>
                  <a:lnTo>
                    <a:pt x="507390" y="24523"/>
                  </a:lnTo>
                  <a:lnTo>
                    <a:pt x="549895" y="13653"/>
                  </a:lnTo>
                  <a:lnTo>
                    <a:pt x="575378" y="5229"/>
                  </a:lnTo>
                  <a:lnTo>
                    <a:pt x="602211" y="3696"/>
                  </a:lnTo>
                  <a:lnTo>
                    <a:pt x="648766" y="135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00856" y="3358616"/>
              <a:ext cx="40640" cy="1597660"/>
            </a:xfrm>
            <a:custGeom>
              <a:avLst/>
              <a:gdLst/>
              <a:ahLst/>
              <a:cxnLst/>
              <a:rect l="l" t="t" r="r" b="b"/>
              <a:pathLst>
                <a:path w="40639" h="1597660">
                  <a:moveTo>
                    <a:pt x="40551" y="0"/>
                  </a:moveTo>
                  <a:lnTo>
                    <a:pt x="0" y="0"/>
                  </a:lnTo>
                  <a:lnTo>
                    <a:pt x="0" y="1597456"/>
                  </a:lnTo>
                  <a:lnTo>
                    <a:pt x="40551" y="1597456"/>
                  </a:lnTo>
                  <a:lnTo>
                    <a:pt x="4055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00856" y="3358629"/>
              <a:ext cx="40640" cy="1597660"/>
            </a:xfrm>
            <a:custGeom>
              <a:avLst/>
              <a:gdLst/>
              <a:ahLst/>
              <a:cxnLst/>
              <a:rect l="l" t="t" r="r" b="b"/>
              <a:pathLst>
                <a:path w="40639" h="1597660">
                  <a:moveTo>
                    <a:pt x="40551" y="0"/>
                  </a:moveTo>
                  <a:lnTo>
                    <a:pt x="40551" y="1597444"/>
                  </a:lnTo>
                  <a:lnTo>
                    <a:pt x="0" y="1597444"/>
                  </a:lnTo>
                  <a:lnTo>
                    <a:pt x="0" y="0"/>
                  </a:lnTo>
                  <a:lnTo>
                    <a:pt x="4055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34550" y="3223285"/>
              <a:ext cx="183515" cy="144145"/>
            </a:xfrm>
            <a:custGeom>
              <a:avLst/>
              <a:gdLst/>
              <a:ahLst/>
              <a:cxnLst/>
              <a:rect l="l" t="t" r="r" b="b"/>
              <a:pathLst>
                <a:path w="183514" h="144145">
                  <a:moveTo>
                    <a:pt x="183045" y="0"/>
                  </a:moveTo>
                  <a:lnTo>
                    <a:pt x="0" y="0"/>
                  </a:lnTo>
                  <a:lnTo>
                    <a:pt x="0" y="143649"/>
                  </a:lnTo>
                  <a:lnTo>
                    <a:pt x="183045" y="143649"/>
                  </a:lnTo>
                  <a:lnTo>
                    <a:pt x="18304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34550" y="3223285"/>
              <a:ext cx="183515" cy="144145"/>
            </a:xfrm>
            <a:custGeom>
              <a:avLst/>
              <a:gdLst/>
              <a:ahLst/>
              <a:cxnLst/>
              <a:rect l="l" t="t" r="r" b="b"/>
              <a:pathLst>
                <a:path w="183514" h="144145">
                  <a:moveTo>
                    <a:pt x="183045" y="0"/>
                  </a:moveTo>
                  <a:lnTo>
                    <a:pt x="183045" y="143649"/>
                  </a:lnTo>
                  <a:lnTo>
                    <a:pt x="0" y="143649"/>
                  </a:lnTo>
                  <a:lnTo>
                    <a:pt x="0" y="0"/>
                  </a:lnTo>
                  <a:lnTo>
                    <a:pt x="1830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2" y="6421082"/>
            <a:ext cx="3537851" cy="1626831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5761859" y="517859"/>
            <a:ext cx="18770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Entradas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y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salidas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analógicas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639" y="486139"/>
            <a:ext cx="3949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Entradas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y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salidas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analógicas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señales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continuas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variables.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señales </a:t>
            </a:r>
            <a:r>
              <a:rPr sz="950" spc="15" dirty="0">
                <a:latin typeface="Microsoft Sans Serif"/>
                <a:cs typeface="Microsoft Sans Serif"/>
              </a:rPr>
              <a:t>analógicas </a:t>
            </a:r>
            <a:r>
              <a:rPr sz="950" spc="20" dirty="0">
                <a:latin typeface="Microsoft Sans Serif"/>
                <a:cs typeface="Microsoft Sans Serif"/>
              </a:rPr>
              <a:t>típicas </a:t>
            </a:r>
            <a:r>
              <a:rPr sz="950" spc="30" dirty="0">
                <a:latin typeface="Microsoft Sans Serif"/>
                <a:cs typeface="Microsoft Sans Serif"/>
              </a:rPr>
              <a:t>varían de </a:t>
            </a:r>
            <a:r>
              <a:rPr sz="950" spc="15" dirty="0">
                <a:latin typeface="Microsoft Sans Serif"/>
                <a:cs typeface="Microsoft Sans Serif"/>
              </a:rPr>
              <a:t>0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20 </a:t>
            </a:r>
            <a:r>
              <a:rPr sz="950" spc="35" dirty="0">
                <a:latin typeface="Microsoft Sans Serif"/>
                <a:cs typeface="Microsoft Sans Serif"/>
              </a:rPr>
              <a:t>miliamperios,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4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20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miliamperios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voltios.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729" y="1215028"/>
            <a:ext cx="43434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transmisor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nivel </a:t>
            </a:r>
            <a:r>
              <a:rPr sz="850" spc="40" dirty="0">
                <a:latin typeface="Microsoft Sans Serif"/>
                <a:cs typeface="Microsoft Sans Serif"/>
              </a:rPr>
              <a:t>monitorea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nivel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líquido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5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tanque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almacenamiento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envía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10" dirty="0">
                <a:latin typeface="Microsoft Sans Serif"/>
                <a:cs typeface="Microsoft Sans Serif"/>
              </a:rPr>
              <a:t>señal </a:t>
            </a:r>
            <a:r>
              <a:rPr sz="850" spc="20" dirty="0">
                <a:latin typeface="Microsoft Sans Serif"/>
                <a:cs typeface="Microsoft Sans Serif"/>
              </a:rPr>
              <a:t>analógica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35" dirty="0">
                <a:latin typeface="Microsoft Sans Serif"/>
                <a:cs typeface="Microsoft Sans Serif"/>
              </a:rPr>
              <a:t>una entrada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45" dirty="0">
                <a:latin typeface="Microsoft Sans Serif"/>
                <a:cs typeface="Microsoft Sans Serif"/>
              </a:rPr>
              <a:t>PLC. </a:t>
            </a:r>
            <a:r>
              <a:rPr sz="850" spc="20" dirty="0">
                <a:latin typeface="Microsoft Sans Serif"/>
                <a:cs typeface="Microsoft Sans Serif"/>
              </a:rPr>
              <a:t>Una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spc="20" dirty="0">
                <a:latin typeface="Microsoft Sans Serif"/>
                <a:cs typeface="Microsoft Sans Serif"/>
              </a:rPr>
              <a:t>analógica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15" dirty="0">
                <a:latin typeface="Microsoft Sans Serif"/>
                <a:cs typeface="Microsoft Sans Serif"/>
              </a:rPr>
              <a:t>envía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10" dirty="0">
                <a:latin typeface="Microsoft Sans Serif"/>
                <a:cs typeface="Microsoft Sans Serif"/>
              </a:rPr>
              <a:t>señal </a:t>
            </a:r>
            <a:r>
              <a:rPr sz="850" spc="20" dirty="0">
                <a:latin typeface="Microsoft Sans Serif"/>
                <a:cs typeface="Microsoft Sans Serif"/>
              </a:rPr>
              <a:t>analógica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5" dirty="0">
                <a:latin typeface="Microsoft Sans Serif"/>
                <a:cs typeface="Microsoft Sans Serif"/>
              </a:rPr>
              <a:t>medidor </a:t>
            </a:r>
            <a:r>
              <a:rPr sz="850" spc="25" dirty="0">
                <a:latin typeface="Microsoft Sans Serif"/>
                <a:cs typeface="Microsoft Sans Serif"/>
              </a:rPr>
              <a:t>de panel calibrado </a:t>
            </a:r>
            <a:r>
              <a:rPr sz="850" spc="30" dirty="0">
                <a:latin typeface="Microsoft Sans Serif"/>
                <a:cs typeface="Microsoft Sans Serif"/>
              </a:rPr>
              <a:t> 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mostrar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nivel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líquido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tanque.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Otras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salidas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analógicas,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muestran </a:t>
            </a:r>
            <a:r>
              <a:rPr sz="850" spc="20" dirty="0">
                <a:latin typeface="Microsoft Sans Serif"/>
                <a:cs typeface="Microsoft Sans Serif"/>
              </a:rPr>
              <a:t>aquí, están </a:t>
            </a:r>
            <a:r>
              <a:rPr sz="850" spc="15" dirty="0">
                <a:latin typeface="Microsoft Sans Serif"/>
                <a:cs typeface="Microsoft Sans Serif"/>
              </a:rPr>
              <a:t>conectadas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30" dirty="0">
                <a:latin typeface="Microsoft Sans Serif"/>
                <a:cs typeface="Microsoft Sans Serif"/>
              </a:rPr>
              <a:t>transductores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corriente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30" dirty="0">
                <a:latin typeface="Microsoft Sans Serif"/>
                <a:cs typeface="Microsoft Sans Serif"/>
              </a:rPr>
              <a:t>neumáticos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controlan</a:t>
            </a:r>
            <a:r>
              <a:rPr sz="850" dirty="0">
                <a:latin typeface="Microsoft Sans Serif"/>
                <a:cs typeface="Microsoft Sans Serif"/>
              </a:rPr>
              <a:t> las </a:t>
            </a:r>
            <a:r>
              <a:rPr sz="850" spc="10" dirty="0">
                <a:latin typeface="Microsoft Sans Serif"/>
                <a:cs typeface="Microsoft Sans Serif"/>
              </a:rPr>
              <a:t>válvulas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control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flujo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accionadas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aire.</a:t>
            </a:r>
            <a:r>
              <a:rPr sz="850" dirty="0">
                <a:latin typeface="Microsoft Sans Serif"/>
                <a:cs typeface="Microsoft Sans Serif"/>
              </a:rPr>
              <a:t> Esto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permite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controle automáticamente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0" dirty="0">
                <a:latin typeface="Microsoft Sans Serif"/>
                <a:cs typeface="Microsoft Sans Serif"/>
              </a:rPr>
              <a:t>flujo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líquido que </a:t>
            </a:r>
            <a:r>
              <a:rPr sz="850" spc="40" dirty="0">
                <a:latin typeface="Microsoft Sans Serif"/>
                <a:cs typeface="Microsoft Sans Serif"/>
              </a:rPr>
              <a:t>entra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dirty="0">
                <a:latin typeface="Microsoft Sans Serif"/>
                <a:cs typeface="Microsoft Sans Serif"/>
              </a:rPr>
              <a:t>sale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35" dirty="0">
                <a:latin typeface="Microsoft Sans Serif"/>
                <a:cs typeface="Microsoft Sans Serif"/>
              </a:rPr>
              <a:t>tanque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almacenamiento.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32633" y="2953411"/>
            <a:ext cx="5232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spc="-15" dirty="0">
                <a:latin typeface="Microsoft Sans Serif"/>
                <a:cs typeface="Microsoft Sans Serif"/>
              </a:rPr>
              <a:t>SOCIEDAD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ANÓNIMA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58765" y="2844978"/>
            <a:ext cx="296545" cy="2813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800" spc="-50" dirty="0">
                <a:latin typeface="Microsoft Sans Serif"/>
                <a:cs typeface="Microsoft Sans Serif"/>
              </a:rPr>
              <a:t>P</a:t>
            </a:r>
            <a:r>
              <a:rPr sz="800" spc="-490" dirty="0">
                <a:latin typeface="Microsoft Sans Serif"/>
                <a:cs typeface="Microsoft Sans Serif"/>
              </a:rPr>
              <a:t>A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440" dirty="0">
                <a:latin typeface="Microsoft Sans Serif"/>
                <a:cs typeface="Microsoft Sans Serif"/>
              </a:rPr>
              <a:t>n</a:t>
            </a:r>
            <a:r>
              <a:rPr sz="800" spc="-145" dirty="0">
                <a:latin typeface="Microsoft Sans Serif"/>
                <a:cs typeface="Microsoft Sans Serif"/>
              </a:rPr>
              <a:t>G</a:t>
            </a:r>
            <a:r>
              <a:rPr sz="800" spc="-350" dirty="0">
                <a:latin typeface="Microsoft Sans Serif"/>
                <a:cs typeface="Microsoft Sans Serif"/>
              </a:rPr>
              <a:t>e</a:t>
            </a:r>
            <a:r>
              <a:rPr sz="800" spc="-185" dirty="0">
                <a:latin typeface="Microsoft Sans Serif"/>
                <a:cs typeface="Microsoft Sans Serif"/>
              </a:rPr>
              <a:t>S</a:t>
            </a:r>
            <a:r>
              <a:rPr sz="800" spc="20" dirty="0"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700" spc="40" dirty="0">
                <a:latin typeface="Microsoft Sans Serif"/>
                <a:cs typeface="Microsoft Sans Serif"/>
              </a:rPr>
              <a:t>Metro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92757" y="2932154"/>
            <a:ext cx="498475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7780" algn="ctr">
              <a:spcBef>
                <a:spcPts val="215"/>
              </a:spcBef>
            </a:pPr>
            <a:r>
              <a:rPr sz="750" spc="15" dirty="0">
                <a:latin typeface="Microsoft Sans Serif"/>
                <a:cs typeface="Microsoft Sans Serif"/>
              </a:rPr>
              <a:t>Nivel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110"/>
              </a:spcBef>
            </a:pPr>
            <a:r>
              <a:rPr sz="700" spc="20" dirty="0">
                <a:latin typeface="Microsoft Sans Serif"/>
                <a:cs typeface="Microsoft Sans Serif"/>
              </a:rPr>
              <a:t>Transmisor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575153" y="3092653"/>
            <a:ext cx="860425" cy="430530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algn="ctr">
              <a:spcBef>
                <a:spcPts val="60"/>
              </a:spcBef>
            </a:pPr>
            <a:r>
              <a:rPr sz="650" spc="15" dirty="0">
                <a:latin typeface="Microsoft Sans Serif"/>
                <a:cs typeface="Microsoft Sans Serif"/>
              </a:rPr>
              <a:t>Central</a:t>
            </a:r>
            <a:endParaRPr sz="650">
              <a:latin typeface="Microsoft Sans Serif"/>
              <a:cs typeface="Microsoft Sans Serif"/>
            </a:endParaRPr>
          </a:p>
          <a:p>
            <a:pPr marR="9525" algn="ctr">
              <a:spcBef>
                <a:spcPts val="110"/>
              </a:spcBef>
            </a:pPr>
            <a:r>
              <a:rPr sz="600" spc="10" dirty="0">
                <a:latin typeface="Microsoft Sans Serif"/>
                <a:cs typeface="Microsoft Sans Serif"/>
              </a:rPr>
              <a:t>Procesando</a:t>
            </a:r>
            <a:endParaRPr sz="600">
              <a:latin typeface="Microsoft Sans Serif"/>
              <a:cs typeface="Microsoft Sans Serif"/>
            </a:endParaRPr>
          </a:p>
          <a:p>
            <a:pPr algn="ctr">
              <a:spcBef>
                <a:spcPts val="370"/>
              </a:spcBef>
            </a:pPr>
            <a:r>
              <a:rPr sz="350" spc="10" dirty="0">
                <a:latin typeface="Microsoft Sans Serif"/>
                <a:cs typeface="Microsoft Sans Serif"/>
              </a:rPr>
              <a:t>Unidad</a:t>
            </a:r>
            <a:endParaRPr sz="350">
              <a:latin typeface="Microsoft Sans Serif"/>
              <a:cs typeface="Microsoft Sans Serif"/>
            </a:endParaRPr>
          </a:p>
          <a:p>
            <a:pPr marR="27305" algn="ctr">
              <a:spcBef>
                <a:spcPts val="120"/>
              </a:spcBef>
            </a:pPr>
            <a:r>
              <a:rPr sz="650" spc="-30" dirty="0">
                <a:latin typeface="Microsoft Sans Serif"/>
                <a:cs typeface="Microsoft Sans Serif"/>
              </a:rPr>
              <a:t>(UPC)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89517" y="3086405"/>
            <a:ext cx="430530" cy="328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500">
              <a:latin typeface="Times New Roman"/>
              <a:cs typeface="Times New Roman"/>
            </a:endParaRPr>
          </a:p>
          <a:p>
            <a:pPr marL="76200"/>
            <a:r>
              <a:rPr sz="350" spc="-5" dirty="0">
                <a:latin typeface="Microsoft Sans Serif"/>
                <a:cs typeface="Microsoft Sans Serif"/>
              </a:rPr>
              <a:t>Cosa </a:t>
            </a:r>
            <a:r>
              <a:rPr sz="350" spc="10" dirty="0">
                <a:latin typeface="Microsoft Sans Serif"/>
                <a:cs typeface="Microsoft Sans Serif"/>
              </a:rPr>
              <a:t>análoga</a:t>
            </a:r>
            <a:endParaRPr sz="350">
              <a:latin typeface="Microsoft Sans Serif"/>
              <a:cs typeface="Microsoft Sans Serif"/>
            </a:endParaRPr>
          </a:p>
          <a:p>
            <a:pPr marL="116205">
              <a:spcBef>
                <a:spcPts val="320"/>
              </a:spcBef>
            </a:pPr>
            <a:r>
              <a:rPr sz="450" spc="15" dirty="0">
                <a:latin typeface="Microsoft Sans Serif"/>
                <a:cs typeface="Microsoft Sans Serif"/>
              </a:rPr>
              <a:t>Aporte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711624" y="3086405"/>
            <a:ext cx="430530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500">
              <a:latin typeface="Times New Roman"/>
              <a:cs typeface="Times New Roman"/>
            </a:endParaRPr>
          </a:p>
          <a:p>
            <a:pPr marL="76200"/>
            <a:r>
              <a:rPr sz="350" spc="-5" dirty="0">
                <a:latin typeface="Microsoft Sans Serif"/>
                <a:cs typeface="Microsoft Sans Serif"/>
              </a:rPr>
              <a:t>Cosa </a:t>
            </a:r>
            <a:r>
              <a:rPr sz="350" spc="10" dirty="0">
                <a:latin typeface="Microsoft Sans Serif"/>
                <a:cs typeface="Microsoft Sans Serif"/>
              </a:rPr>
              <a:t>análoga</a:t>
            </a:r>
            <a:endParaRPr sz="350">
              <a:latin typeface="Microsoft Sans Serif"/>
              <a:cs typeface="Microsoft Sans Serif"/>
            </a:endParaRPr>
          </a:p>
          <a:p>
            <a:pPr marL="81280">
              <a:spcBef>
                <a:spcPts val="370"/>
              </a:spcBef>
            </a:pPr>
            <a:r>
              <a:rPr sz="400" spc="10" dirty="0">
                <a:latin typeface="Microsoft Sans Serif"/>
                <a:cs typeface="Microsoft Sans Serif"/>
              </a:rPr>
              <a:t>Producción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61899" y="5311103"/>
            <a:ext cx="33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40" dirty="0">
                <a:latin typeface="Arial"/>
                <a:cs typeface="Arial"/>
              </a:rPr>
              <a:t>UPC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679" y="5303483"/>
            <a:ext cx="41960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b="1" spc="30" dirty="0">
                <a:latin typeface="Arial"/>
                <a:cs typeface="Arial"/>
              </a:rPr>
              <a:t>unidad </a:t>
            </a:r>
            <a:r>
              <a:rPr sz="900" b="1" spc="35" dirty="0">
                <a:latin typeface="Arial"/>
                <a:cs typeface="Arial"/>
              </a:rPr>
              <a:t>central </a:t>
            </a:r>
            <a:r>
              <a:rPr sz="900" b="1" spc="25" dirty="0">
                <a:latin typeface="Arial"/>
                <a:cs typeface="Arial"/>
              </a:rPr>
              <a:t>de procesamiento </a:t>
            </a:r>
            <a:r>
              <a:rPr sz="900" b="1" spc="-15" dirty="0">
                <a:latin typeface="Arial"/>
                <a:cs typeface="Arial"/>
              </a:rPr>
              <a:t>(CPU)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microprocesador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contiene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memoria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unidad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toma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decisiones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monitorea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entradas,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salidas</a:t>
            </a:r>
            <a:r>
              <a:rPr sz="900" spc="5" dirty="0">
                <a:latin typeface="Microsoft Sans Serif"/>
                <a:cs typeface="Microsoft Sans Serif"/>
              </a:rPr>
              <a:t> y </a:t>
            </a:r>
            <a:r>
              <a:rPr sz="900" spc="35" dirty="0">
                <a:latin typeface="Microsoft Sans Serif"/>
                <a:cs typeface="Microsoft Sans Serif"/>
              </a:rPr>
              <a:t>otras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variables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50" dirty="0">
                <a:latin typeface="Microsoft Sans Serif"/>
                <a:cs typeface="Microsoft Sans Serif"/>
              </a:rPr>
              <a:t>toma </a:t>
            </a:r>
            <a:r>
              <a:rPr sz="900" spc="15" dirty="0">
                <a:latin typeface="Microsoft Sans Serif"/>
                <a:cs typeface="Microsoft Sans Serif"/>
              </a:rPr>
              <a:t>decisiones </a:t>
            </a:r>
            <a:r>
              <a:rPr sz="900" spc="10" dirty="0">
                <a:latin typeface="Microsoft Sans Serif"/>
                <a:cs typeface="Microsoft Sans Serif"/>
              </a:rPr>
              <a:t>basadas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instrucciones </a:t>
            </a:r>
            <a:r>
              <a:rPr sz="900" spc="15" dirty="0">
                <a:latin typeface="Microsoft Sans Serif"/>
                <a:cs typeface="Microsoft Sans Serif"/>
              </a:rPr>
              <a:t>almacenadas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memoria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390997" y="6464981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710997" y="6459942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076757" y="6470102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390916" y="6820662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I0.4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076757" y="6830822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353910" y="7029181"/>
            <a:ext cx="1244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390916" y="7171223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I0.5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 rot="21420000">
            <a:off x="11569394" y="3181714"/>
            <a:ext cx="3329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latin typeface="Microsoft Sans Serif"/>
                <a:cs typeface="Microsoft Sans Serif"/>
              </a:rPr>
              <a:t>0.4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 rot="20340000">
            <a:off x="11451673" y="3201833"/>
            <a:ext cx="8967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latin typeface="Microsoft Sans Serif"/>
                <a:cs typeface="Microsoft Sans Serif"/>
              </a:rPr>
              <a:t>0         </a:t>
            </a:r>
            <a:r>
              <a:rPr sz="150" spc="-15" dirty="0">
                <a:latin typeface="Microsoft Sans Serif"/>
                <a:cs typeface="Microsoft Sans Serif"/>
              </a:rPr>
              <a:t> </a:t>
            </a:r>
            <a:r>
              <a:rPr sz="150" dirty="0">
                <a:latin typeface="Microsoft Sans Serif"/>
                <a:cs typeface="Microsoft Sans Serif"/>
              </a:rPr>
              <a:t>0.2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 rot="1560000">
            <a:off x="11728662" y="3211697"/>
            <a:ext cx="3381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latin typeface="Microsoft Sans Serif"/>
                <a:cs typeface="Microsoft Sans Serif"/>
              </a:rPr>
              <a:t>1.0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 rot="660000">
            <a:off x="11679869" y="3194749"/>
            <a:ext cx="3329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latin typeface="Microsoft Sans Serif"/>
                <a:cs typeface="Microsoft Sans Serif"/>
              </a:rPr>
              <a:t>0.8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 rot="360000">
            <a:off x="11624252" y="3182287"/>
            <a:ext cx="3329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latin typeface="Microsoft Sans Serif"/>
                <a:cs typeface="Microsoft Sans Serif"/>
              </a:rPr>
              <a:t>0.6</a:t>
            </a:r>
            <a:endParaRPr sz="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5159" y="5485422"/>
            <a:ext cx="571500" cy="596900"/>
          </a:xfrm>
          <a:custGeom>
            <a:avLst/>
            <a:gdLst/>
            <a:ahLst/>
            <a:cxnLst/>
            <a:rect l="l" t="t" r="r" b="b"/>
            <a:pathLst>
              <a:path w="571500" h="596900">
                <a:moveTo>
                  <a:pt x="0" y="596900"/>
                </a:moveTo>
                <a:lnTo>
                  <a:pt x="571474" y="596900"/>
                </a:lnTo>
                <a:lnTo>
                  <a:pt x="57147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7747" y="6082322"/>
            <a:ext cx="650875" cy="0"/>
          </a:xfrm>
          <a:custGeom>
            <a:avLst/>
            <a:gdLst/>
            <a:ahLst/>
            <a:cxnLst/>
            <a:rect l="l" t="t" r="r" b="b"/>
            <a:pathLst>
              <a:path w="650875">
                <a:moveTo>
                  <a:pt x="0" y="0"/>
                </a:moveTo>
                <a:lnTo>
                  <a:pt x="6504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65160" y="5485422"/>
            <a:ext cx="1176655" cy="0"/>
          </a:xfrm>
          <a:custGeom>
            <a:avLst/>
            <a:gdLst/>
            <a:ahLst/>
            <a:cxnLst/>
            <a:rect l="l" t="t" r="r" b="b"/>
            <a:pathLst>
              <a:path w="1176654">
                <a:moveTo>
                  <a:pt x="0" y="0"/>
                </a:moveTo>
                <a:lnTo>
                  <a:pt x="117628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77747" y="5485422"/>
            <a:ext cx="644525" cy="0"/>
          </a:xfrm>
          <a:custGeom>
            <a:avLst/>
            <a:gdLst/>
            <a:ahLst/>
            <a:cxnLst/>
            <a:rect l="l" t="t" r="r" b="b"/>
            <a:pathLst>
              <a:path w="644525">
                <a:moveTo>
                  <a:pt x="0" y="0"/>
                </a:moveTo>
                <a:lnTo>
                  <a:pt x="64432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02446" y="4625136"/>
            <a:ext cx="539115" cy="0"/>
          </a:xfrm>
          <a:custGeom>
            <a:avLst/>
            <a:gdLst/>
            <a:ahLst/>
            <a:cxnLst/>
            <a:rect l="l" t="t" r="r" b="b"/>
            <a:pathLst>
              <a:path w="539114">
                <a:moveTo>
                  <a:pt x="0" y="0"/>
                </a:moveTo>
                <a:lnTo>
                  <a:pt x="5390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65160" y="4625136"/>
            <a:ext cx="494665" cy="0"/>
          </a:xfrm>
          <a:custGeom>
            <a:avLst/>
            <a:gdLst/>
            <a:ahLst/>
            <a:cxnLst/>
            <a:rect l="l" t="t" r="r" b="b"/>
            <a:pathLst>
              <a:path w="494664">
                <a:moveTo>
                  <a:pt x="0" y="0"/>
                </a:moveTo>
                <a:lnTo>
                  <a:pt x="49422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77747" y="4625136"/>
            <a:ext cx="644525" cy="0"/>
          </a:xfrm>
          <a:custGeom>
            <a:avLst/>
            <a:gdLst/>
            <a:ahLst/>
            <a:cxnLst/>
            <a:rect l="l" t="t" r="r" b="b"/>
            <a:pathLst>
              <a:path w="644525">
                <a:moveTo>
                  <a:pt x="0" y="0"/>
                </a:moveTo>
                <a:lnTo>
                  <a:pt x="64432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73259" y="4474159"/>
            <a:ext cx="40005" cy="298450"/>
          </a:xfrm>
          <a:custGeom>
            <a:avLst/>
            <a:gdLst/>
            <a:ahLst/>
            <a:cxnLst/>
            <a:rect l="l" t="t" r="r" b="b"/>
            <a:pathLst>
              <a:path w="40004" h="298450">
                <a:moveTo>
                  <a:pt x="0" y="298450"/>
                </a:moveTo>
                <a:lnTo>
                  <a:pt x="21832" y="243700"/>
                </a:lnTo>
                <a:lnTo>
                  <a:pt x="32473" y="205409"/>
                </a:lnTo>
                <a:lnTo>
                  <a:pt x="39015" y="160479"/>
                </a:lnTo>
                <a:lnTo>
                  <a:pt x="39497" y="146596"/>
                </a:lnTo>
                <a:lnTo>
                  <a:pt x="39015" y="131656"/>
                </a:lnTo>
                <a:lnTo>
                  <a:pt x="32473" y="83388"/>
                </a:lnTo>
                <a:lnTo>
                  <a:pt x="21510" y="45313"/>
                </a:lnTo>
                <a:lnTo>
                  <a:pt x="13968" y="23273"/>
                </a:lnTo>
                <a:lnTo>
                  <a:pt x="527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38805" y="4474159"/>
            <a:ext cx="40005" cy="298450"/>
          </a:xfrm>
          <a:custGeom>
            <a:avLst/>
            <a:gdLst/>
            <a:ahLst/>
            <a:cxnLst/>
            <a:rect l="l" t="t" r="r" b="b"/>
            <a:pathLst>
              <a:path w="40004" h="298450">
                <a:moveTo>
                  <a:pt x="39484" y="298450"/>
                </a:moveTo>
                <a:lnTo>
                  <a:pt x="17667" y="243700"/>
                </a:lnTo>
                <a:lnTo>
                  <a:pt x="7023" y="205409"/>
                </a:lnTo>
                <a:lnTo>
                  <a:pt x="481" y="160479"/>
                </a:lnTo>
                <a:lnTo>
                  <a:pt x="0" y="146596"/>
                </a:lnTo>
                <a:lnTo>
                  <a:pt x="481" y="131656"/>
                </a:lnTo>
                <a:lnTo>
                  <a:pt x="7023" y="83388"/>
                </a:lnTo>
                <a:lnTo>
                  <a:pt x="17995" y="45313"/>
                </a:lnTo>
                <a:lnTo>
                  <a:pt x="25536" y="23273"/>
                </a:lnTo>
                <a:lnTo>
                  <a:pt x="3422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78530" y="5336184"/>
            <a:ext cx="40005" cy="298450"/>
          </a:xfrm>
          <a:custGeom>
            <a:avLst/>
            <a:gdLst/>
            <a:ahLst/>
            <a:cxnLst/>
            <a:rect l="l" t="t" r="r" b="b"/>
            <a:pathLst>
              <a:path w="40004" h="298450">
                <a:moveTo>
                  <a:pt x="0" y="298437"/>
                </a:moveTo>
                <a:lnTo>
                  <a:pt x="21832" y="243703"/>
                </a:lnTo>
                <a:lnTo>
                  <a:pt x="32473" y="205409"/>
                </a:lnTo>
                <a:lnTo>
                  <a:pt x="39006" y="160470"/>
                </a:lnTo>
                <a:lnTo>
                  <a:pt x="39484" y="146583"/>
                </a:lnTo>
                <a:lnTo>
                  <a:pt x="39006" y="131655"/>
                </a:lnTo>
                <a:lnTo>
                  <a:pt x="32473" y="83400"/>
                </a:lnTo>
                <a:lnTo>
                  <a:pt x="21499" y="45319"/>
                </a:lnTo>
                <a:lnTo>
                  <a:pt x="13955" y="23279"/>
                </a:lnTo>
                <a:lnTo>
                  <a:pt x="525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944063" y="5336184"/>
            <a:ext cx="40005" cy="298450"/>
          </a:xfrm>
          <a:custGeom>
            <a:avLst/>
            <a:gdLst/>
            <a:ahLst/>
            <a:cxnLst/>
            <a:rect l="l" t="t" r="r" b="b"/>
            <a:pathLst>
              <a:path w="40004" h="298450">
                <a:moveTo>
                  <a:pt x="39509" y="298437"/>
                </a:moveTo>
                <a:lnTo>
                  <a:pt x="17672" y="243703"/>
                </a:lnTo>
                <a:lnTo>
                  <a:pt x="7035" y="205409"/>
                </a:lnTo>
                <a:lnTo>
                  <a:pt x="481" y="160470"/>
                </a:lnTo>
                <a:lnTo>
                  <a:pt x="0" y="146583"/>
                </a:lnTo>
                <a:lnTo>
                  <a:pt x="481" y="131655"/>
                </a:lnTo>
                <a:lnTo>
                  <a:pt x="7035" y="83400"/>
                </a:lnTo>
                <a:lnTo>
                  <a:pt x="18002" y="45319"/>
                </a:lnTo>
                <a:lnTo>
                  <a:pt x="25538" y="23279"/>
                </a:lnTo>
                <a:lnTo>
                  <a:pt x="3422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04210" y="4469765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0"/>
                </a:moveTo>
                <a:lnTo>
                  <a:pt x="0" y="3098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61119" y="4469765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30988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65159" y="4470641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0"/>
                </a:moveTo>
                <a:lnTo>
                  <a:pt x="0" y="3098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22068" y="4470641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3098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65159" y="5927826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0"/>
                </a:moveTo>
                <a:lnTo>
                  <a:pt x="0" y="3098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2068" y="5927826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30988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65159" y="5330050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0"/>
                </a:moveTo>
                <a:lnTo>
                  <a:pt x="0" y="3098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22068" y="5330050"/>
            <a:ext cx="0" cy="309880"/>
          </a:xfrm>
          <a:custGeom>
            <a:avLst/>
            <a:gdLst/>
            <a:ahLst/>
            <a:cxnLst/>
            <a:rect l="l" t="t" r="r" b="b"/>
            <a:pathLst>
              <a:path h="309879">
                <a:moveTo>
                  <a:pt x="0" y="3098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76870" y="4033481"/>
            <a:ext cx="0" cy="2282190"/>
          </a:xfrm>
          <a:custGeom>
            <a:avLst/>
            <a:gdLst/>
            <a:ahLst/>
            <a:cxnLst/>
            <a:rect l="l" t="t" r="r" b="b"/>
            <a:pathLst>
              <a:path h="2282190">
                <a:moveTo>
                  <a:pt x="0" y="0"/>
                </a:moveTo>
                <a:lnTo>
                  <a:pt x="0" y="22819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7990535" y="4007028"/>
            <a:ext cx="257810" cy="64135"/>
            <a:chOff x="2935935" y="4007027"/>
            <a:chExt cx="257810" cy="64135"/>
          </a:xfrm>
        </p:grpSpPr>
        <p:sp>
          <p:nvSpPr>
            <p:cNvPr id="23" name="object 23"/>
            <p:cNvSpPr/>
            <p:nvPr/>
          </p:nvSpPr>
          <p:spPr>
            <a:xfrm>
              <a:off x="3021990" y="4039133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>
                  <a:moveTo>
                    <a:pt x="171183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35935" y="4007027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107543" y="0"/>
                  </a:moveTo>
                  <a:lnTo>
                    <a:pt x="56057" y="18948"/>
                  </a:lnTo>
                  <a:lnTo>
                    <a:pt x="11171" y="30249"/>
                  </a:lnTo>
                  <a:lnTo>
                    <a:pt x="0" y="32042"/>
                  </a:lnTo>
                  <a:lnTo>
                    <a:pt x="11171" y="33828"/>
                  </a:lnTo>
                  <a:lnTo>
                    <a:pt x="56057" y="45123"/>
                  </a:lnTo>
                  <a:lnTo>
                    <a:pt x="107543" y="64071"/>
                  </a:lnTo>
                  <a:lnTo>
                    <a:pt x="10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304984" y="4567416"/>
            <a:ext cx="240029" cy="64135"/>
            <a:chOff x="5250383" y="4567415"/>
            <a:chExt cx="240029" cy="64135"/>
          </a:xfrm>
        </p:grpSpPr>
        <p:sp>
          <p:nvSpPr>
            <p:cNvPr id="26" name="object 26"/>
            <p:cNvSpPr/>
            <p:nvPr/>
          </p:nvSpPr>
          <p:spPr>
            <a:xfrm>
              <a:off x="5336438" y="4599495"/>
              <a:ext cx="147955" cy="635"/>
            </a:xfrm>
            <a:custGeom>
              <a:avLst/>
              <a:gdLst/>
              <a:ahLst/>
              <a:cxnLst/>
              <a:rect l="l" t="t" r="r" b="b"/>
              <a:pathLst>
                <a:path w="147954" h="635">
                  <a:moveTo>
                    <a:pt x="147332" y="1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50383" y="4567415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107594" y="0"/>
                  </a:moveTo>
                  <a:lnTo>
                    <a:pt x="56083" y="18884"/>
                  </a:lnTo>
                  <a:lnTo>
                    <a:pt x="11177" y="30127"/>
                  </a:lnTo>
                  <a:lnTo>
                    <a:pt x="0" y="31902"/>
                  </a:lnTo>
                  <a:lnTo>
                    <a:pt x="11169" y="33706"/>
                  </a:lnTo>
                  <a:lnTo>
                    <a:pt x="56045" y="45059"/>
                  </a:lnTo>
                  <a:lnTo>
                    <a:pt x="107518" y="64071"/>
                  </a:lnTo>
                  <a:lnTo>
                    <a:pt x="1075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801277" y="4072331"/>
            <a:ext cx="975994" cy="471170"/>
            <a:chOff x="3746677" y="4072331"/>
            <a:chExt cx="975994" cy="471170"/>
          </a:xfrm>
        </p:grpSpPr>
        <p:sp>
          <p:nvSpPr>
            <p:cNvPr id="29" name="object 29"/>
            <p:cNvSpPr/>
            <p:nvPr/>
          </p:nvSpPr>
          <p:spPr>
            <a:xfrm>
              <a:off x="3803523" y="4076903"/>
              <a:ext cx="914400" cy="416559"/>
            </a:xfrm>
            <a:custGeom>
              <a:avLst/>
              <a:gdLst/>
              <a:ahLst/>
              <a:cxnLst/>
              <a:rect l="l" t="t" r="r" b="b"/>
              <a:pathLst>
                <a:path w="914400" h="416560">
                  <a:moveTo>
                    <a:pt x="0" y="397611"/>
                  </a:moveTo>
                  <a:lnTo>
                    <a:pt x="914387" y="0"/>
                  </a:lnTo>
                  <a:lnTo>
                    <a:pt x="609587" y="4165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6483" y="4467313"/>
              <a:ext cx="64338" cy="7611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746677" y="4447146"/>
              <a:ext cx="80645" cy="52069"/>
            </a:xfrm>
            <a:custGeom>
              <a:avLst/>
              <a:gdLst/>
              <a:ahLst/>
              <a:cxnLst/>
              <a:rect l="l" t="t" r="r" b="b"/>
              <a:pathLst>
                <a:path w="80645" h="52070">
                  <a:moveTo>
                    <a:pt x="61810" y="0"/>
                  </a:moveTo>
                  <a:lnTo>
                    <a:pt x="33261" y="27292"/>
                  </a:lnTo>
                  <a:lnTo>
                    <a:pt x="0" y="52031"/>
                  </a:lnTo>
                  <a:lnTo>
                    <a:pt x="7889" y="50008"/>
                  </a:lnTo>
                  <a:lnTo>
                    <a:pt x="51709" y="43496"/>
                  </a:lnTo>
                  <a:lnTo>
                    <a:pt x="80200" y="42303"/>
                  </a:lnTo>
                  <a:lnTo>
                    <a:pt x="61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762012" y="542954"/>
            <a:ext cx="18243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latin typeface="Arial"/>
                <a:cs typeface="Arial"/>
              </a:rPr>
              <a:t>Programación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lógica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escalera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90" y="487073"/>
            <a:ext cx="4353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50" dirty="0">
                <a:latin typeface="Microsoft Sans Serif"/>
                <a:cs typeface="Microsoft Sans Serif"/>
              </a:rPr>
              <a:t>programa </a:t>
            </a:r>
            <a:r>
              <a:rPr sz="1000" spc="25" dirty="0">
                <a:latin typeface="Microsoft Sans Serif"/>
                <a:cs typeface="Microsoft Sans Serif"/>
              </a:rPr>
              <a:t>consta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instrucciones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20" dirty="0">
                <a:latin typeface="Microsoft Sans Serif"/>
                <a:cs typeface="Microsoft Sans Serif"/>
              </a:rPr>
              <a:t>realizan </a:t>
            </a:r>
            <a:r>
              <a:rPr sz="1000" spc="25" dirty="0">
                <a:latin typeface="Microsoft Sans Serif"/>
                <a:cs typeface="Microsoft Sans Serif"/>
              </a:rPr>
              <a:t>tareas </a:t>
            </a:r>
            <a:r>
              <a:rPr sz="1000" spc="5" dirty="0">
                <a:latin typeface="Microsoft Sans Serif"/>
                <a:cs typeface="Microsoft Sans Serif"/>
              </a:rPr>
              <a:t>específicas.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grado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complejidad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50" dirty="0">
                <a:latin typeface="Microsoft Sans Serif"/>
                <a:cs typeface="Microsoft Sans Serif"/>
              </a:rPr>
              <a:t>programa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65" dirty="0">
                <a:latin typeface="Microsoft Sans Serif"/>
                <a:cs typeface="Microsoft Sans Serif"/>
              </a:rPr>
              <a:t>PLC </a:t>
            </a:r>
            <a:r>
              <a:rPr sz="1000" spc="35" dirty="0">
                <a:latin typeface="Microsoft Sans Serif"/>
                <a:cs typeface="Microsoft Sans Serif"/>
              </a:rPr>
              <a:t>depende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complejidad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aplicación,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tipo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entrada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tipos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instrucciones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utilizadas.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791" y="1397664"/>
            <a:ext cx="425640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5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latin typeface="Arial"/>
                <a:cs typeface="Arial"/>
              </a:rPr>
              <a:t>Lógica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15" dirty="0">
                <a:latin typeface="Arial"/>
                <a:cs typeface="Arial"/>
              </a:rPr>
              <a:t>escalera </a:t>
            </a:r>
            <a:r>
              <a:rPr sz="850" b="1" spc="-15" dirty="0">
                <a:latin typeface="Arial"/>
                <a:cs typeface="Arial"/>
              </a:rPr>
              <a:t>(KOP)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lenguaje de </a:t>
            </a:r>
            <a:r>
              <a:rPr sz="850" spc="35" dirty="0">
                <a:latin typeface="Microsoft Sans Serif"/>
                <a:cs typeface="Microsoft Sans Serif"/>
              </a:rPr>
              <a:t>programación </a:t>
            </a:r>
            <a:r>
              <a:rPr sz="850" spc="30" dirty="0">
                <a:latin typeface="Microsoft Sans Serif"/>
                <a:cs typeface="Microsoft Sans Serif"/>
              </a:rPr>
              <a:t>utilizado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-45" dirty="0">
                <a:latin typeface="Microsoft Sans Serif"/>
                <a:cs typeface="Microsoft Sans Serif"/>
              </a:rPr>
              <a:t>PLC.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lógica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escalera </a:t>
            </a:r>
            <a:r>
              <a:rPr sz="850" spc="35" dirty="0">
                <a:latin typeface="Microsoft Sans Serif"/>
                <a:cs typeface="Microsoft Sans Serif"/>
              </a:rPr>
              <a:t>incorpora </a:t>
            </a:r>
            <a:r>
              <a:rPr sz="850" spc="25" dirty="0">
                <a:latin typeface="Microsoft Sans Serif"/>
                <a:cs typeface="Microsoft Sans Serif"/>
              </a:rPr>
              <a:t>funciones de </a:t>
            </a:r>
            <a:r>
              <a:rPr sz="850" spc="35" dirty="0">
                <a:latin typeface="Microsoft Sans Serif"/>
                <a:cs typeface="Microsoft Sans Serif"/>
              </a:rPr>
              <a:t>programación 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40" dirty="0">
                <a:latin typeface="Microsoft Sans Serif"/>
                <a:cs typeface="Microsoft Sans Serif"/>
              </a:rPr>
              <a:t>muestran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gráficamente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parecerse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símbolos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utilizados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diagramas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control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cableados.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25" dirty="0">
                <a:latin typeface="Microsoft Sans Serif"/>
                <a:cs typeface="Microsoft Sans Serif"/>
              </a:rPr>
              <a:t>vertical </a:t>
            </a:r>
            <a:r>
              <a:rPr sz="900" spc="30" dirty="0">
                <a:latin typeface="Microsoft Sans Serif"/>
                <a:cs typeface="Microsoft Sans Serif"/>
              </a:rPr>
              <a:t>izquierda 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diagrama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lógica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escalera </a:t>
            </a:r>
            <a:r>
              <a:rPr sz="900" spc="30" dirty="0">
                <a:latin typeface="Microsoft Sans Serif"/>
                <a:cs typeface="Microsoft Sans Serif"/>
              </a:rPr>
              <a:t>representa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conductor </a:t>
            </a:r>
            <a:r>
              <a:rPr sz="900" spc="30" dirty="0">
                <a:latin typeface="Microsoft Sans Serif"/>
                <a:cs typeface="Microsoft Sans Serif"/>
              </a:rPr>
              <a:t>de potencia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25" dirty="0">
                <a:latin typeface="Microsoft Sans Serif"/>
                <a:cs typeface="Microsoft Sans Serif"/>
              </a:rPr>
              <a:t>energizado.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instrucción de </a:t>
            </a:r>
            <a:r>
              <a:rPr sz="900" spc="35" dirty="0">
                <a:latin typeface="Microsoft Sans Serif"/>
                <a:cs typeface="Microsoft Sans Serif"/>
              </a:rPr>
              <a:t>bobina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representa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50" dirty="0">
                <a:latin typeface="Microsoft Sans Serif"/>
                <a:cs typeface="Microsoft Sans Serif"/>
              </a:rPr>
              <a:t>ruta </a:t>
            </a:r>
            <a:r>
              <a:rPr sz="900" spc="40" dirty="0">
                <a:latin typeface="Microsoft Sans Serif"/>
                <a:cs typeface="Microsoft Sans Serif"/>
              </a:rPr>
              <a:t>neutral 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0" dirty="0">
                <a:latin typeface="Microsoft Sans Serif"/>
                <a:cs typeface="Microsoft Sans Serif"/>
              </a:rPr>
              <a:t>retorno </a:t>
            </a:r>
            <a:r>
              <a:rPr sz="900" spc="25" dirty="0">
                <a:latin typeface="Microsoft Sans Serif"/>
                <a:cs typeface="Microsoft Sans Serif"/>
              </a:rPr>
              <a:t>del circuito. </a:t>
            </a: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45" dirty="0">
                <a:latin typeface="Microsoft Sans Serif"/>
                <a:cs typeface="Microsoft Sans Serif"/>
              </a:rPr>
              <a:t>omite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25" dirty="0">
                <a:latin typeface="Microsoft Sans Serif"/>
                <a:cs typeface="Microsoft Sans Serif"/>
              </a:rPr>
              <a:t>vertical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derecha,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representa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ruta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retorno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diagrama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línea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cableado.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diagramas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lógica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escalera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leen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izquierda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derecha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arriba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0" dirty="0">
                <a:latin typeface="Microsoft Sans Serif"/>
                <a:cs typeface="Microsoft Sans Serif"/>
              </a:rPr>
              <a:t>abajo.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peldaños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-5" dirty="0">
                <a:latin typeface="Microsoft Sans Serif"/>
                <a:cs typeface="Microsoft Sans Serif"/>
              </a:rPr>
              <a:t>veces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denominan </a:t>
            </a:r>
            <a:r>
              <a:rPr sz="900" spc="15" dirty="0">
                <a:latin typeface="Microsoft Sans Serif"/>
                <a:cs typeface="Microsoft Sans Serif"/>
              </a:rPr>
              <a:t>redes. </a:t>
            </a:r>
            <a:r>
              <a:rPr sz="900" spc="20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red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40" dirty="0">
                <a:latin typeface="Microsoft Sans Serif"/>
                <a:cs typeface="Microsoft Sans Serif"/>
              </a:rPr>
              <a:t> tener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elementos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control,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pero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bobina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salida.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76461" y="3984191"/>
            <a:ext cx="7410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Conductor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energía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80140" y="3984191"/>
            <a:ext cx="15913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Instrucciones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contacto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normalmente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abierto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52941" y="4263590"/>
            <a:ext cx="4679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231501" y="4297881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013821" y="4297881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Q0.0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572620" y="4549340"/>
            <a:ext cx="9575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Instrucción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bobina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salida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052941" y="5086550"/>
            <a:ext cx="2762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598191" y="5161478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013784" y="5181799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Q0.1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598191" y="5771078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</a:t>
            </a:r>
            <a:r>
              <a:rPr sz="800" spc="10" dirty="0"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61990" y="6579623"/>
            <a:ext cx="1714500" cy="31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latin typeface="Arial"/>
                <a:cs typeface="Arial"/>
              </a:rPr>
              <a:t>Lista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estados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cuenta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y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750" b="1" spc="25" dirty="0">
                <a:latin typeface="Arial"/>
                <a:cs typeface="Arial"/>
              </a:rPr>
              <a:t>Diagramas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bloques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funciones</a:t>
            </a:r>
            <a:endParaRPr sz="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769" y="6507233"/>
            <a:ext cx="4103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40" dirty="0">
                <a:latin typeface="Microsoft Sans Serif"/>
                <a:cs typeface="Microsoft Sans Serif"/>
              </a:rPr>
              <a:t>Si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bien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programas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lógica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escalera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siguen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siendo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comunes,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muchas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otras </a:t>
            </a:r>
            <a:r>
              <a:rPr sz="850" spc="35" dirty="0">
                <a:latin typeface="Microsoft Sans Serif"/>
                <a:cs typeface="Microsoft Sans Serif"/>
              </a:rPr>
              <a:t>formas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programar </a:t>
            </a:r>
            <a:r>
              <a:rPr sz="850" spc="-45" dirty="0">
                <a:latin typeface="Microsoft Sans Serif"/>
                <a:cs typeface="Microsoft Sans Serif"/>
              </a:rPr>
              <a:t>PLC. </a:t>
            </a:r>
            <a:r>
              <a:rPr sz="850" spc="30" dirty="0">
                <a:latin typeface="Microsoft Sans Serif"/>
                <a:cs typeface="Microsoft Sans Serif"/>
              </a:rPr>
              <a:t>Otros </a:t>
            </a:r>
            <a:r>
              <a:rPr sz="850" spc="20" dirty="0">
                <a:latin typeface="Microsoft Sans Serif"/>
                <a:cs typeface="Microsoft Sans Serif"/>
              </a:rPr>
              <a:t>dos </a:t>
            </a:r>
            <a:r>
              <a:rPr sz="850" spc="25" dirty="0">
                <a:latin typeface="Microsoft Sans Serif"/>
                <a:cs typeface="Microsoft Sans Serif"/>
              </a:rPr>
              <a:t>ejemplos comunes son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lista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sentencias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diagramas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bloques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funciones.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7769" y="7241294"/>
            <a:ext cx="4305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6299"/>
              </a:lnSpc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Lista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declaraciones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-35" dirty="0">
                <a:latin typeface="Arial"/>
                <a:cs typeface="Arial"/>
              </a:rPr>
              <a:t>(STL)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incluyen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operando.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operación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0" dirty="0">
                <a:latin typeface="Microsoft Sans Serif"/>
                <a:cs typeface="Microsoft Sans Serif"/>
              </a:rPr>
              <a:t>realizar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muestra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izquierda.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operando,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elemento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5" dirty="0">
                <a:latin typeface="Microsoft Sans Serif"/>
                <a:cs typeface="Microsoft Sans Serif"/>
              </a:rPr>
              <a:t>va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operar,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40" dirty="0">
                <a:latin typeface="Microsoft Sans Serif"/>
                <a:cs typeface="Microsoft Sans Serif"/>
              </a:rPr>
              <a:t>muestra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derecha.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57940" y="2948204"/>
            <a:ext cx="400050" cy="418465"/>
          </a:xfrm>
          <a:custGeom>
            <a:avLst/>
            <a:gdLst/>
            <a:ahLst/>
            <a:cxnLst/>
            <a:rect l="l" t="t" r="r" b="b"/>
            <a:pathLst>
              <a:path w="400050" h="418464">
                <a:moveTo>
                  <a:pt x="0" y="417842"/>
                </a:moveTo>
                <a:lnTo>
                  <a:pt x="400024" y="417842"/>
                </a:lnTo>
                <a:lnTo>
                  <a:pt x="400024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06760" y="3366046"/>
            <a:ext cx="455930" cy="0"/>
          </a:xfrm>
          <a:custGeom>
            <a:avLst/>
            <a:gdLst/>
            <a:ahLst/>
            <a:cxnLst/>
            <a:rect l="l" t="t" r="r" b="b"/>
            <a:pathLst>
              <a:path w="455929">
                <a:moveTo>
                  <a:pt x="0" y="0"/>
                </a:moveTo>
                <a:lnTo>
                  <a:pt x="45532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57940" y="2948203"/>
            <a:ext cx="823594" cy="0"/>
          </a:xfrm>
          <a:custGeom>
            <a:avLst/>
            <a:gdLst/>
            <a:ahLst/>
            <a:cxnLst/>
            <a:rect l="l" t="t" r="r" b="b"/>
            <a:pathLst>
              <a:path w="823595">
                <a:moveTo>
                  <a:pt x="0" y="0"/>
                </a:moveTo>
                <a:lnTo>
                  <a:pt x="823391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06760" y="2948203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04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04041" y="2346007"/>
            <a:ext cx="377825" cy="0"/>
          </a:xfrm>
          <a:custGeom>
            <a:avLst/>
            <a:gdLst/>
            <a:ahLst/>
            <a:cxnLst/>
            <a:rect l="l" t="t" r="r" b="b"/>
            <a:pathLst>
              <a:path w="377825">
                <a:moveTo>
                  <a:pt x="0" y="0"/>
                </a:moveTo>
                <a:lnTo>
                  <a:pt x="377291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57941" y="2346007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596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06760" y="2346007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04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13602" y="2240318"/>
            <a:ext cx="27940" cy="209550"/>
          </a:xfrm>
          <a:custGeom>
            <a:avLst/>
            <a:gdLst/>
            <a:ahLst/>
            <a:cxnLst/>
            <a:rect l="l" t="t" r="r" b="b"/>
            <a:pathLst>
              <a:path w="27940" h="209550">
                <a:moveTo>
                  <a:pt x="0" y="208927"/>
                </a:moveTo>
                <a:lnTo>
                  <a:pt x="15287" y="170600"/>
                </a:lnTo>
                <a:lnTo>
                  <a:pt x="24810" y="133382"/>
                </a:lnTo>
                <a:lnTo>
                  <a:pt x="27660" y="102615"/>
                </a:lnTo>
                <a:lnTo>
                  <a:pt x="27324" y="92164"/>
                </a:lnTo>
                <a:lnTo>
                  <a:pt x="19424" y="45887"/>
                </a:lnTo>
                <a:lnTo>
                  <a:pt x="9781" y="16294"/>
                </a:lnTo>
                <a:lnTo>
                  <a:pt x="3695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979491" y="2240318"/>
            <a:ext cx="27940" cy="209550"/>
          </a:xfrm>
          <a:custGeom>
            <a:avLst/>
            <a:gdLst/>
            <a:ahLst/>
            <a:cxnLst/>
            <a:rect l="l" t="t" r="r" b="b"/>
            <a:pathLst>
              <a:path w="27940" h="209550">
                <a:moveTo>
                  <a:pt x="27647" y="208927"/>
                </a:moveTo>
                <a:lnTo>
                  <a:pt x="12372" y="170600"/>
                </a:lnTo>
                <a:lnTo>
                  <a:pt x="2855" y="133382"/>
                </a:lnTo>
                <a:lnTo>
                  <a:pt x="0" y="102615"/>
                </a:lnTo>
                <a:lnTo>
                  <a:pt x="335" y="92164"/>
                </a:lnTo>
                <a:lnTo>
                  <a:pt x="8246" y="45887"/>
                </a:lnTo>
                <a:lnTo>
                  <a:pt x="17881" y="16294"/>
                </a:lnTo>
                <a:lnTo>
                  <a:pt x="23964" y="0"/>
                </a:lnTo>
              </a:path>
            </a:pathLst>
          </a:custGeom>
          <a:ln w="12699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217298" y="2843759"/>
            <a:ext cx="27940" cy="208915"/>
          </a:xfrm>
          <a:custGeom>
            <a:avLst/>
            <a:gdLst/>
            <a:ahLst/>
            <a:cxnLst/>
            <a:rect l="l" t="t" r="r" b="b"/>
            <a:pathLst>
              <a:path w="27940" h="208914">
                <a:moveTo>
                  <a:pt x="0" y="208889"/>
                </a:moveTo>
                <a:lnTo>
                  <a:pt x="15286" y="170568"/>
                </a:lnTo>
                <a:lnTo>
                  <a:pt x="24802" y="133360"/>
                </a:lnTo>
                <a:lnTo>
                  <a:pt x="27647" y="102603"/>
                </a:lnTo>
                <a:lnTo>
                  <a:pt x="27313" y="92137"/>
                </a:lnTo>
                <a:lnTo>
                  <a:pt x="19411" y="45857"/>
                </a:lnTo>
                <a:lnTo>
                  <a:pt x="9768" y="16279"/>
                </a:lnTo>
                <a:lnTo>
                  <a:pt x="3683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983173" y="2843759"/>
            <a:ext cx="27940" cy="208915"/>
          </a:xfrm>
          <a:custGeom>
            <a:avLst/>
            <a:gdLst/>
            <a:ahLst/>
            <a:cxnLst/>
            <a:rect l="l" t="t" r="r" b="b"/>
            <a:pathLst>
              <a:path w="27940" h="208914">
                <a:moveTo>
                  <a:pt x="27660" y="208889"/>
                </a:moveTo>
                <a:lnTo>
                  <a:pt x="12374" y="170568"/>
                </a:lnTo>
                <a:lnTo>
                  <a:pt x="2861" y="133360"/>
                </a:lnTo>
                <a:lnTo>
                  <a:pt x="0" y="102603"/>
                </a:lnTo>
                <a:lnTo>
                  <a:pt x="337" y="92137"/>
                </a:lnTo>
                <a:lnTo>
                  <a:pt x="8252" y="45857"/>
                </a:lnTo>
                <a:lnTo>
                  <a:pt x="17882" y="16279"/>
                </a:lnTo>
                <a:lnTo>
                  <a:pt x="23964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05285" y="223724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15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505107" y="2237244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2169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57940" y="2237867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15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057801" y="2237867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2169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157940" y="3257893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6903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057801" y="3257893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216903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157940" y="283944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6916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057801" y="283944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216916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606151" y="1931848"/>
            <a:ext cx="0" cy="1665605"/>
          </a:xfrm>
          <a:custGeom>
            <a:avLst/>
            <a:gdLst/>
            <a:ahLst/>
            <a:cxnLst/>
            <a:rect l="l" t="t" r="r" b="b"/>
            <a:pathLst>
              <a:path h="1665604">
                <a:moveTo>
                  <a:pt x="0" y="0"/>
                </a:moveTo>
                <a:lnTo>
                  <a:pt x="0" y="1665223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01416" y="2278951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7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01416" y="2461831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7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873576" y="2375484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75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03956" y="2874657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7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03956" y="3057550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7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71037" y="2966097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7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7978001" y="7985137"/>
            <a:ext cx="894715" cy="1051560"/>
            <a:chOff x="2923400" y="7985137"/>
            <a:chExt cx="894715" cy="1051560"/>
          </a:xfrm>
        </p:grpSpPr>
        <p:sp>
          <p:nvSpPr>
            <p:cNvPr id="29" name="object 29"/>
            <p:cNvSpPr/>
            <p:nvPr/>
          </p:nvSpPr>
          <p:spPr>
            <a:xfrm>
              <a:off x="2929750" y="7991487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59">
                  <a:moveTo>
                    <a:pt x="222745" y="0"/>
                  </a:moveTo>
                  <a:lnTo>
                    <a:pt x="0" y="323557"/>
                  </a:lnTo>
                  <a:lnTo>
                    <a:pt x="128930" y="299758"/>
                  </a:lnTo>
                  <a:lnTo>
                    <a:pt x="139225" y="347893"/>
                  </a:lnTo>
                  <a:lnTo>
                    <a:pt x="151920" y="395090"/>
                  </a:lnTo>
                  <a:lnTo>
                    <a:pt x="166947" y="441284"/>
                  </a:lnTo>
                  <a:lnTo>
                    <a:pt x="184238" y="486406"/>
                  </a:lnTo>
                  <a:lnTo>
                    <a:pt x="203727" y="530389"/>
                  </a:lnTo>
                  <a:lnTo>
                    <a:pt x="225345" y="573166"/>
                  </a:lnTo>
                  <a:lnTo>
                    <a:pt x="249025" y="614670"/>
                  </a:lnTo>
                  <a:lnTo>
                    <a:pt x="274700" y="654833"/>
                  </a:lnTo>
                  <a:lnTo>
                    <a:pt x="302302" y="693587"/>
                  </a:lnTo>
                  <a:lnTo>
                    <a:pt x="331764" y="730867"/>
                  </a:lnTo>
                  <a:lnTo>
                    <a:pt x="363018" y="766603"/>
                  </a:lnTo>
                  <a:lnTo>
                    <a:pt x="395996" y="800730"/>
                  </a:lnTo>
                  <a:lnTo>
                    <a:pt x="430632" y="833179"/>
                  </a:lnTo>
                  <a:lnTo>
                    <a:pt x="466857" y="863884"/>
                  </a:lnTo>
                  <a:lnTo>
                    <a:pt x="504605" y="892777"/>
                  </a:lnTo>
                  <a:lnTo>
                    <a:pt x="543807" y="919791"/>
                  </a:lnTo>
                  <a:lnTo>
                    <a:pt x="584396" y="944859"/>
                  </a:lnTo>
                  <a:lnTo>
                    <a:pt x="626305" y="967912"/>
                  </a:lnTo>
                  <a:lnTo>
                    <a:pt x="669467" y="988885"/>
                  </a:lnTo>
                  <a:lnTo>
                    <a:pt x="713813" y="1007709"/>
                  </a:lnTo>
                  <a:lnTo>
                    <a:pt x="759276" y="1024318"/>
                  </a:lnTo>
                  <a:lnTo>
                    <a:pt x="805789" y="1038644"/>
                  </a:lnTo>
                  <a:lnTo>
                    <a:pt x="881392" y="769010"/>
                  </a:lnTo>
                  <a:lnTo>
                    <a:pt x="833606" y="753667"/>
                  </a:lnTo>
                  <a:lnTo>
                    <a:pt x="787456" y="734914"/>
                  </a:lnTo>
                  <a:lnTo>
                    <a:pt x="743093" y="712903"/>
                  </a:lnTo>
                  <a:lnTo>
                    <a:pt x="700664" y="687781"/>
                  </a:lnTo>
                  <a:lnTo>
                    <a:pt x="660320" y="659699"/>
                  </a:lnTo>
                  <a:lnTo>
                    <a:pt x="622211" y="628805"/>
                  </a:lnTo>
                  <a:lnTo>
                    <a:pt x="586485" y="595250"/>
                  </a:lnTo>
                  <a:lnTo>
                    <a:pt x="553292" y="559182"/>
                  </a:lnTo>
                  <a:lnTo>
                    <a:pt x="522782" y="520752"/>
                  </a:lnTo>
                  <a:lnTo>
                    <a:pt x="495103" y="480108"/>
                  </a:lnTo>
                  <a:lnTo>
                    <a:pt x="470406" y="437401"/>
                  </a:lnTo>
                  <a:lnTo>
                    <a:pt x="448840" y="392779"/>
                  </a:lnTo>
                  <a:lnTo>
                    <a:pt x="430553" y="346391"/>
                  </a:lnTo>
                  <a:lnTo>
                    <a:pt x="415696" y="298389"/>
                  </a:lnTo>
                  <a:lnTo>
                    <a:pt x="404418" y="248920"/>
                  </a:lnTo>
                  <a:lnTo>
                    <a:pt x="546290" y="222745"/>
                  </a:lnTo>
                  <a:lnTo>
                    <a:pt x="22274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29750" y="7991487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59">
                  <a:moveTo>
                    <a:pt x="404418" y="248920"/>
                  </a:moveTo>
                  <a:lnTo>
                    <a:pt x="546290" y="222745"/>
                  </a:lnTo>
                  <a:lnTo>
                    <a:pt x="222745" y="0"/>
                  </a:lnTo>
                  <a:lnTo>
                    <a:pt x="0" y="323557"/>
                  </a:lnTo>
                  <a:lnTo>
                    <a:pt x="128930" y="299758"/>
                  </a:lnTo>
                  <a:lnTo>
                    <a:pt x="139225" y="347893"/>
                  </a:lnTo>
                  <a:lnTo>
                    <a:pt x="151920" y="395090"/>
                  </a:lnTo>
                  <a:lnTo>
                    <a:pt x="166947" y="441284"/>
                  </a:lnTo>
                  <a:lnTo>
                    <a:pt x="184238" y="486406"/>
                  </a:lnTo>
                  <a:lnTo>
                    <a:pt x="203727" y="530389"/>
                  </a:lnTo>
                  <a:lnTo>
                    <a:pt x="225345" y="573166"/>
                  </a:lnTo>
                  <a:lnTo>
                    <a:pt x="249025" y="614670"/>
                  </a:lnTo>
                  <a:lnTo>
                    <a:pt x="274700" y="654833"/>
                  </a:lnTo>
                  <a:lnTo>
                    <a:pt x="302302" y="693587"/>
                  </a:lnTo>
                  <a:lnTo>
                    <a:pt x="331764" y="730867"/>
                  </a:lnTo>
                  <a:lnTo>
                    <a:pt x="363018" y="766603"/>
                  </a:lnTo>
                  <a:lnTo>
                    <a:pt x="395996" y="800730"/>
                  </a:lnTo>
                  <a:lnTo>
                    <a:pt x="430632" y="833179"/>
                  </a:lnTo>
                  <a:lnTo>
                    <a:pt x="466857" y="863884"/>
                  </a:lnTo>
                  <a:lnTo>
                    <a:pt x="504605" y="892777"/>
                  </a:lnTo>
                  <a:lnTo>
                    <a:pt x="543807" y="919791"/>
                  </a:lnTo>
                  <a:lnTo>
                    <a:pt x="584396" y="944859"/>
                  </a:lnTo>
                  <a:lnTo>
                    <a:pt x="626305" y="967912"/>
                  </a:lnTo>
                  <a:lnTo>
                    <a:pt x="669467" y="988885"/>
                  </a:lnTo>
                  <a:lnTo>
                    <a:pt x="713813" y="1007709"/>
                  </a:lnTo>
                  <a:lnTo>
                    <a:pt x="759276" y="1024318"/>
                  </a:lnTo>
                  <a:lnTo>
                    <a:pt x="805789" y="1038644"/>
                  </a:lnTo>
                  <a:lnTo>
                    <a:pt x="881392" y="769010"/>
                  </a:lnTo>
                  <a:lnTo>
                    <a:pt x="833606" y="753667"/>
                  </a:lnTo>
                  <a:lnTo>
                    <a:pt x="787456" y="734914"/>
                  </a:lnTo>
                  <a:lnTo>
                    <a:pt x="743093" y="712903"/>
                  </a:lnTo>
                  <a:lnTo>
                    <a:pt x="700664" y="687781"/>
                  </a:lnTo>
                  <a:lnTo>
                    <a:pt x="660320" y="659699"/>
                  </a:lnTo>
                  <a:lnTo>
                    <a:pt x="622211" y="628805"/>
                  </a:lnTo>
                  <a:lnTo>
                    <a:pt x="586485" y="595250"/>
                  </a:lnTo>
                  <a:lnTo>
                    <a:pt x="553292" y="559182"/>
                  </a:lnTo>
                  <a:lnTo>
                    <a:pt x="522782" y="520752"/>
                  </a:lnTo>
                  <a:lnTo>
                    <a:pt x="495103" y="480108"/>
                  </a:lnTo>
                  <a:lnTo>
                    <a:pt x="470406" y="437401"/>
                  </a:lnTo>
                  <a:lnTo>
                    <a:pt x="448840" y="392779"/>
                  </a:lnTo>
                  <a:lnTo>
                    <a:pt x="430553" y="346391"/>
                  </a:lnTo>
                  <a:lnTo>
                    <a:pt x="415696" y="298389"/>
                  </a:lnTo>
                  <a:lnTo>
                    <a:pt x="404418" y="24892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915755" y="8290307"/>
            <a:ext cx="1051560" cy="894715"/>
            <a:chOff x="3861155" y="8290306"/>
            <a:chExt cx="1051560" cy="894715"/>
          </a:xfrm>
        </p:grpSpPr>
        <p:sp>
          <p:nvSpPr>
            <p:cNvPr id="32" name="object 32"/>
            <p:cNvSpPr/>
            <p:nvPr/>
          </p:nvSpPr>
          <p:spPr>
            <a:xfrm>
              <a:off x="3867505" y="8296656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5">
                  <a:moveTo>
                    <a:pt x="768921" y="0"/>
                  </a:moveTo>
                  <a:lnTo>
                    <a:pt x="753581" y="47786"/>
                  </a:lnTo>
                  <a:lnTo>
                    <a:pt x="734832" y="93935"/>
                  </a:lnTo>
                  <a:lnTo>
                    <a:pt x="712826" y="138298"/>
                  </a:lnTo>
                  <a:lnTo>
                    <a:pt x="687709" y="180725"/>
                  </a:lnTo>
                  <a:lnTo>
                    <a:pt x="659633" y="221067"/>
                  </a:lnTo>
                  <a:lnTo>
                    <a:pt x="628746" y="259175"/>
                  </a:lnTo>
                  <a:lnTo>
                    <a:pt x="595197" y="294900"/>
                  </a:lnTo>
                  <a:lnTo>
                    <a:pt x="559137" y="328090"/>
                  </a:lnTo>
                  <a:lnTo>
                    <a:pt x="520714" y="358599"/>
                  </a:lnTo>
                  <a:lnTo>
                    <a:pt x="480077" y="386275"/>
                  </a:lnTo>
                  <a:lnTo>
                    <a:pt x="437376" y="410970"/>
                  </a:lnTo>
                  <a:lnTo>
                    <a:pt x="392761" y="432534"/>
                  </a:lnTo>
                  <a:lnTo>
                    <a:pt x="346380" y="450818"/>
                  </a:lnTo>
                  <a:lnTo>
                    <a:pt x="298383" y="465673"/>
                  </a:lnTo>
                  <a:lnTo>
                    <a:pt x="248920" y="476948"/>
                  </a:lnTo>
                  <a:lnTo>
                    <a:pt x="222745" y="335114"/>
                  </a:lnTo>
                  <a:lnTo>
                    <a:pt x="0" y="658672"/>
                  </a:lnTo>
                  <a:lnTo>
                    <a:pt x="323570" y="881405"/>
                  </a:lnTo>
                  <a:lnTo>
                    <a:pt x="299745" y="752373"/>
                  </a:lnTo>
                  <a:lnTo>
                    <a:pt x="347880" y="742080"/>
                  </a:lnTo>
                  <a:lnTo>
                    <a:pt x="395080" y="729389"/>
                  </a:lnTo>
                  <a:lnTo>
                    <a:pt x="441276" y="714366"/>
                  </a:lnTo>
                  <a:lnTo>
                    <a:pt x="486402" y="697080"/>
                  </a:lnTo>
                  <a:lnTo>
                    <a:pt x="530390" y="677598"/>
                  </a:lnTo>
                  <a:lnTo>
                    <a:pt x="573172" y="655987"/>
                  </a:lnTo>
                  <a:lnTo>
                    <a:pt x="614681" y="632314"/>
                  </a:lnTo>
                  <a:lnTo>
                    <a:pt x="654849" y="606647"/>
                  </a:lnTo>
                  <a:lnTo>
                    <a:pt x="693610" y="579053"/>
                  </a:lnTo>
                  <a:lnTo>
                    <a:pt x="730895" y="549600"/>
                  </a:lnTo>
                  <a:lnTo>
                    <a:pt x="766638" y="518355"/>
                  </a:lnTo>
                  <a:lnTo>
                    <a:pt x="800771" y="485385"/>
                  </a:lnTo>
                  <a:lnTo>
                    <a:pt x="833226" y="450758"/>
                  </a:lnTo>
                  <a:lnTo>
                    <a:pt x="863936" y="414541"/>
                  </a:lnTo>
                  <a:lnTo>
                    <a:pt x="892834" y="376801"/>
                  </a:lnTo>
                  <a:lnTo>
                    <a:pt x="919852" y="337607"/>
                  </a:lnTo>
                  <a:lnTo>
                    <a:pt x="944922" y="297024"/>
                  </a:lnTo>
                  <a:lnTo>
                    <a:pt x="967978" y="255121"/>
                  </a:lnTo>
                  <a:lnTo>
                    <a:pt x="988952" y="211965"/>
                  </a:lnTo>
                  <a:lnTo>
                    <a:pt x="1007777" y="167624"/>
                  </a:lnTo>
                  <a:lnTo>
                    <a:pt x="1024384" y="122164"/>
                  </a:lnTo>
                  <a:lnTo>
                    <a:pt x="1038707" y="75653"/>
                  </a:lnTo>
                  <a:lnTo>
                    <a:pt x="768921" y="0"/>
                  </a:lnTo>
                  <a:close/>
                </a:path>
              </a:pathLst>
            </a:custGeom>
            <a:solidFill>
              <a:srgbClr val="CA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67505" y="8296656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5">
                  <a:moveTo>
                    <a:pt x="1038707" y="75653"/>
                  </a:moveTo>
                  <a:lnTo>
                    <a:pt x="768921" y="0"/>
                  </a:lnTo>
                  <a:lnTo>
                    <a:pt x="753581" y="47786"/>
                  </a:lnTo>
                  <a:lnTo>
                    <a:pt x="734832" y="93935"/>
                  </a:lnTo>
                  <a:lnTo>
                    <a:pt x="712826" y="138298"/>
                  </a:lnTo>
                  <a:lnTo>
                    <a:pt x="687709" y="180725"/>
                  </a:lnTo>
                  <a:lnTo>
                    <a:pt x="659633" y="221067"/>
                  </a:lnTo>
                  <a:lnTo>
                    <a:pt x="628746" y="259175"/>
                  </a:lnTo>
                  <a:lnTo>
                    <a:pt x="595197" y="294900"/>
                  </a:lnTo>
                  <a:lnTo>
                    <a:pt x="559137" y="328090"/>
                  </a:lnTo>
                  <a:lnTo>
                    <a:pt x="520714" y="358599"/>
                  </a:lnTo>
                  <a:lnTo>
                    <a:pt x="480077" y="386275"/>
                  </a:lnTo>
                  <a:lnTo>
                    <a:pt x="437376" y="410970"/>
                  </a:lnTo>
                  <a:lnTo>
                    <a:pt x="392761" y="432534"/>
                  </a:lnTo>
                  <a:lnTo>
                    <a:pt x="346380" y="450818"/>
                  </a:lnTo>
                  <a:lnTo>
                    <a:pt x="298383" y="465673"/>
                  </a:lnTo>
                  <a:lnTo>
                    <a:pt x="248920" y="476948"/>
                  </a:lnTo>
                  <a:lnTo>
                    <a:pt x="222745" y="335114"/>
                  </a:lnTo>
                  <a:lnTo>
                    <a:pt x="0" y="658672"/>
                  </a:lnTo>
                  <a:lnTo>
                    <a:pt x="323570" y="881405"/>
                  </a:lnTo>
                  <a:lnTo>
                    <a:pt x="299745" y="752373"/>
                  </a:lnTo>
                  <a:lnTo>
                    <a:pt x="347880" y="742080"/>
                  </a:lnTo>
                  <a:lnTo>
                    <a:pt x="395080" y="729389"/>
                  </a:lnTo>
                  <a:lnTo>
                    <a:pt x="441276" y="714366"/>
                  </a:lnTo>
                  <a:lnTo>
                    <a:pt x="486402" y="697080"/>
                  </a:lnTo>
                  <a:lnTo>
                    <a:pt x="530390" y="677598"/>
                  </a:lnTo>
                  <a:lnTo>
                    <a:pt x="573172" y="655987"/>
                  </a:lnTo>
                  <a:lnTo>
                    <a:pt x="614681" y="632314"/>
                  </a:lnTo>
                  <a:lnTo>
                    <a:pt x="654849" y="606647"/>
                  </a:lnTo>
                  <a:lnTo>
                    <a:pt x="693610" y="579053"/>
                  </a:lnTo>
                  <a:lnTo>
                    <a:pt x="730895" y="549600"/>
                  </a:lnTo>
                  <a:lnTo>
                    <a:pt x="766638" y="518355"/>
                  </a:lnTo>
                  <a:lnTo>
                    <a:pt x="800771" y="485385"/>
                  </a:lnTo>
                  <a:lnTo>
                    <a:pt x="833226" y="450758"/>
                  </a:lnTo>
                  <a:lnTo>
                    <a:pt x="863936" y="414541"/>
                  </a:lnTo>
                  <a:lnTo>
                    <a:pt x="892834" y="376801"/>
                  </a:lnTo>
                  <a:lnTo>
                    <a:pt x="919852" y="337607"/>
                  </a:lnTo>
                  <a:lnTo>
                    <a:pt x="944922" y="297024"/>
                  </a:lnTo>
                  <a:lnTo>
                    <a:pt x="967978" y="255121"/>
                  </a:lnTo>
                  <a:lnTo>
                    <a:pt x="988952" y="211965"/>
                  </a:lnTo>
                  <a:lnTo>
                    <a:pt x="1007777" y="167624"/>
                  </a:lnTo>
                  <a:lnTo>
                    <a:pt x="1024384" y="122164"/>
                  </a:lnTo>
                  <a:lnTo>
                    <a:pt x="1038707" y="756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220937" y="7195299"/>
            <a:ext cx="894715" cy="1051560"/>
            <a:chOff x="4166336" y="7195299"/>
            <a:chExt cx="894715" cy="1051560"/>
          </a:xfrm>
        </p:grpSpPr>
        <p:sp>
          <p:nvSpPr>
            <p:cNvPr id="35" name="object 35"/>
            <p:cNvSpPr/>
            <p:nvPr/>
          </p:nvSpPr>
          <p:spPr>
            <a:xfrm>
              <a:off x="4172686" y="7201649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59">
                  <a:moveTo>
                    <a:pt x="75628" y="0"/>
                  </a:moveTo>
                  <a:lnTo>
                    <a:pt x="0" y="269709"/>
                  </a:lnTo>
                  <a:lnTo>
                    <a:pt x="47783" y="285055"/>
                  </a:lnTo>
                  <a:lnTo>
                    <a:pt x="93929" y="303807"/>
                  </a:lnTo>
                  <a:lnTo>
                    <a:pt x="138289" y="325819"/>
                  </a:lnTo>
                  <a:lnTo>
                    <a:pt x="180713" y="350939"/>
                  </a:lnTo>
                  <a:lnTo>
                    <a:pt x="221052" y="379019"/>
                  </a:lnTo>
                  <a:lnTo>
                    <a:pt x="259157" y="409909"/>
                  </a:lnTo>
                  <a:lnTo>
                    <a:pt x="294879" y="443460"/>
                  </a:lnTo>
                  <a:lnTo>
                    <a:pt x="328067" y="479523"/>
                  </a:lnTo>
                  <a:lnTo>
                    <a:pt x="358573" y="517949"/>
                  </a:lnTo>
                  <a:lnTo>
                    <a:pt x="386248" y="558587"/>
                  </a:lnTo>
                  <a:lnTo>
                    <a:pt x="410942" y="601290"/>
                  </a:lnTo>
                  <a:lnTo>
                    <a:pt x="432505" y="645906"/>
                  </a:lnTo>
                  <a:lnTo>
                    <a:pt x="450790" y="692288"/>
                  </a:lnTo>
                  <a:lnTo>
                    <a:pt x="465645" y="740285"/>
                  </a:lnTo>
                  <a:lnTo>
                    <a:pt x="476923" y="789749"/>
                  </a:lnTo>
                  <a:lnTo>
                    <a:pt x="335102" y="815924"/>
                  </a:lnTo>
                  <a:lnTo>
                    <a:pt x="658660" y="1038656"/>
                  </a:lnTo>
                  <a:lnTo>
                    <a:pt x="881392" y="715098"/>
                  </a:lnTo>
                  <a:lnTo>
                    <a:pt x="752424" y="738911"/>
                  </a:lnTo>
                  <a:lnTo>
                    <a:pt x="742129" y="690774"/>
                  </a:lnTo>
                  <a:lnTo>
                    <a:pt x="729435" y="643574"/>
                  </a:lnTo>
                  <a:lnTo>
                    <a:pt x="714409" y="597377"/>
                  </a:lnTo>
                  <a:lnTo>
                    <a:pt x="697120" y="552252"/>
                  </a:lnTo>
                  <a:lnTo>
                    <a:pt x="677633" y="508266"/>
                  </a:lnTo>
                  <a:lnTo>
                    <a:pt x="656018" y="465486"/>
                  </a:lnTo>
                  <a:lnTo>
                    <a:pt x="632341" y="423979"/>
                  </a:lnTo>
                  <a:lnTo>
                    <a:pt x="606669" y="383813"/>
                  </a:lnTo>
                  <a:lnTo>
                    <a:pt x="579071" y="345055"/>
                  </a:lnTo>
                  <a:lnTo>
                    <a:pt x="549613" y="307773"/>
                  </a:lnTo>
                  <a:lnTo>
                    <a:pt x="518363" y="272034"/>
                  </a:lnTo>
                  <a:lnTo>
                    <a:pt x="485388" y="237904"/>
                  </a:lnTo>
                  <a:lnTo>
                    <a:pt x="450756" y="205453"/>
                  </a:lnTo>
                  <a:lnTo>
                    <a:pt x="414535" y="174746"/>
                  </a:lnTo>
                  <a:lnTo>
                    <a:pt x="376791" y="145852"/>
                  </a:lnTo>
                  <a:lnTo>
                    <a:pt x="337593" y="118838"/>
                  </a:lnTo>
                  <a:lnTo>
                    <a:pt x="297007" y="93771"/>
                  </a:lnTo>
                  <a:lnTo>
                    <a:pt x="255101" y="70718"/>
                  </a:lnTo>
                  <a:lnTo>
                    <a:pt x="211943" y="49747"/>
                  </a:lnTo>
                  <a:lnTo>
                    <a:pt x="167600" y="30926"/>
                  </a:lnTo>
                  <a:lnTo>
                    <a:pt x="122139" y="14321"/>
                  </a:lnTo>
                  <a:lnTo>
                    <a:pt x="75628" y="0"/>
                  </a:lnTo>
                  <a:close/>
                </a:path>
              </a:pathLst>
            </a:custGeom>
            <a:solidFill>
              <a:srgbClr val="E9EA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72686" y="7201649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59">
                  <a:moveTo>
                    <a:pt x="752424" y="738911"/>
                  </a:moveTo>
                  <a:lnTo>
                    <a:pt x="742129" y="690774"/>
                  </a:lnTo>
                  <a:lnTo>
                    <a:pt x="729435" y="643574"/>
                  </a:lnTo>
                  <a:lnTo>
                    <a:pt x="714409" y="597377"/>
                  </a:lnTo>
                  <a:lnTo>
                    <a:pt x="697120" y="552252"/>
                  </a:lnTo>
                  <a:lnTo>
                    <a:pt x="677633" y="508266"/>
                  </a:lnTo>
                  <a:lnTo>
                    <a:pt x="656018" y="465486"/>
                  </a:lnTo>
                  <a:lnTo>
                    <a:pt x="632341" y="423979"/>
                  </a:lnTo>
                  <a:lnTo>
                    <a:pt x="606669" y="383813"/>
                  </a:lnTo>
                  <a:lnTo>
                    <a:pt x="579071" y="345055"/>
                  </a:lnTo>
                  <a:lnTo>
                    <a:pt x="549613" y="307773"/>
                  </a:lnTo>
                  <a:lnTo>
                    <a:pt x="518363" y="272034"/>
                  </a:lnTo>
                  <a:lnTo>
                    <a:pt x="485388" y="237904"/>
                  </a:lnTo>
                  <a:lnTo>
                    <a:pt x="450756" y="205453"/>
                  </a:lnTo>
                  <a:lnTo>
                    <a:pt x="414535" y="174746"/>
                  </a:lnTo>
                  <a:lnTo>
                    <a:pt x="376791" y="145852"/>
                  </a:lnTo>
                  <a:lnTo>
                    <a:pt x="337593" y="118838"/>
                  </a:lnTo>
                  <a:lnTo>
                    <a:pt x="297007" y="93771"/>
                  </a:lnTo>
                  <a:lnTo>
                    <a:pt x="255101" y="70718"/>
                  </a:lnTo>
                  <a:lnTo>
                    <a:pt x="211943" y="49747"/>
                  </a:lnTo>
                  <a:lnTo>
                    <a:pt x="167600" y="30926"/>
                  </a:lnTo>
                  <a:lnTo>
                    <a:pt x="122139" y="14321"/>
                  </a:lnTo>
                  <a:lnTo>
                    <a:pt x="75628" y="0"/>
                  </a:lnTo>
                  <a:lnTo>
                    <a:pt x="0" y="269709"/>
                  </a:lnTo>
                  <a:lnTo>
                    <a:pt x="47783" y="285055"/>
                  </a:lnTo>
                  <a:lnTo>
                    <a:pt x="93929" y="303807"/>
                  </a:lnTo>
                  <a:lnTo>
                    <a:pt x="138289" y="325819"/>
                  </a:lnTo>
                  <a:lnTo>
                    <a:pt x="180713" y="350939"/>
                  </a:lnTo>
                  <a:lnTo>
                    <a:pt x="221052" y="379019"/>
                  </a:lnTo>
                  <a:lnTo>
                    <a:pt x="259157" y="409909"/>
                  </a:lnTo>
                  <a:lnTo>
                    <a:pt x="294879" y="443460"/>
                  </a:lnTo>
                  <a:lnTo>
                    <a:pt x="328067" y="479523"/>
                  </a:lnTo>
                  <a:lnTo>
                    <a:pt x="358573" y="517949"/>
                  </a:lnTo>
                  <a:lnTo>
                    <a:pt x="386248" y="558587"/>
                  </a:lnTo>
                  <a:lnTo>
                    <a:pt x="410942" y="601290"/>
                  </a:lnTo>
                  <a:lnTo>
                    <a:pt x="432505" y="645906"/>
                  </a:lnTo>
                  <a:lnTo>
                    <a:pt x="450790" y="692288"/>
                  </a:lnTo>
                  <a:lnTo>
                    <a:pt x="465645" y="740285"/>
                  </a:lnTo>
                  <a:lnTo>
                    <a:pt x="476923" y="789749"/>
                  </a:lnTo>
                  <a:lnTo>
                    <a:pt x="335102" y="815924"/>
                  </a:lnTo>
                  <a:lnTo>
                    <a:pt x="658660" y="1038656"/>
                  </a:lnTo>
                  <a:lnTo>
                    <a:pt x="881392" y="715098"/>
                  </a:lnTo>
                  <a:lnTo>
                    <a:pt x="752424" y="7389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125853" y="7047383"/>
            <a:ext cx="1051560" cy="894715"/>
            <a:chOff x="3071253" y="7047382"/>
            <a:chExt cx="1051560" cy="894715"/>
          </a:xfrm>
        </p:grpSpPr>
        <p:sp>
          <p:nvSpPr>
            <p:cNvPr id="38" name="object 38"/>
            <p:cNvSpPr/>
            <p:nvPr/>
          </p:nvSpPr>
          <p:spPr>
            <a:xfrm>
              <a:off x="3077603" y="7053732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5">
                  <a:moveTo>
                    <a:pt x="715162" y="0"/>
                  </a:moveTo>
                  <a:lnTo>
                    <a:pt x="738987" y="129057"/>
                  </a:lnTo>
                  <a:lnTo>
                    <a:pt x="690850" y="139350"/>
                  </a:lnTo>
                  <a:lnTo>
                    <a:pt x="643648" y="152041"/>
                  </a:lnTo>
                  <a:lnTo>
                    <a:pt x="597450" y="167063"/>
                  </a:lnTo>
                  <a:lnTo>
                    <a:pt x="552323" y="184348"/>
                  </a:lnTo>
                  <a:lnTo>
                    <a:pt x="508334" y="203830"/>
                  </a:lnTo>
                  <a:lnTo>
                    <a:pt x="465550" y="225441"/>
                  </a:lnTo>
                  <a:lnTo>
                    <a:pt x="424040" y="249113"/>
                  </a:lnTo>
                  <a:lnTo>
                    <a:pt x="383870" y="274779"/>
                  </a:lnTo>
                  <a:lnTo>
                    <a:pt x="345107" y="302371"/>
                  </a:lnTo>
                  <a:lnTo>
                    <a:pt x="307820" y="331823"/>
                  </a:lnTo>
                  <a:lnTo>
                    <a:pt x="272076" y="363067"/>
                  </a:lnTo>
                  <a:lnTo>
                    <a:pt x="237942" y="396036"/>
                  </a:lnTo>
                  <a:lnTo>
                    <a:pt x="205486" y="430661"/>
                  </a:lnTo>
                  <a:lnTo>
                    <a:pt x="174775" y="466877"/>
                  </a:lnTo>
                  <a:lnTo>
                    <a:pt x="145876" y="504615"/>
                  </a:lnTo>
                  <a:lnTo>
                    <a:pt x="118857" y="543808"/>
                  </a:lnTo>
                  <a:lnTo>
                    <a:pt x="93786" y="584389"/>
                  </a:lnTo>
                  <a:lnTo>
                    <a:pt x="70729" y="626290"/>
                  </a:lnTo>
                  <a:lnTo>
                    <a:pt x="49755" y="669444"/>
                  </a:lnTo>
                  <a:lnTo>
                    <a:pt x="30930" y="713784"/>
                  </a:lnTo>
                  <a:lnTo>
                    <a:pt x="14323" y="759242"/>
                  </a:lnTo>
                  <a:lnTo>
                    <a:pt x="0" y="805751"/>
                  </a:lnTo>
                  <a:lnTo>
                    <a:pt x="269684" y="881392"/>
                  </a:lnTo>
                  <a:lnTo>
                    <a:pt x="285028" y="833606"/>
                  </a:lnTo>
                  <a:lnTo>
                    <a:pt x="303781" y="787455"/>
                  </a:lnTo>
                  <a:lnTo>
                    <a:pt x="325794" y="743090"/>
                  </a:lnTo>
                  <a:lnTo>
                    <a:pt x="350917" y="700660"/>
                  </a:lnTo>
                  <a:lnTo>
                    <a:pt x="379002" y="660314"/>
                  </a:lnTo>
                  <a:lnTo>
                    <a:pt x="409898" y="622203"/>
                  </a:lnTo>
                  <a:lnTo>
                    <a:pt x="443455" y="586475"/>
                  </a:lnTo>
                  <a:lnTo>
                    <a:pt x="479525" y="553280"/>
                  </a:lnTo>
                  <a:lnTo>
                    <a:pt x="517958" y="522768"/>
                  </a:lnTo>
                  <a:lnTo>
                    <a:pt x="558604" y="495088"/>
                  </a:lnTo>
                  <a:lnTo>
                    <a:pt x="601314" y="470390"/>
                  </a:lnTo>
                  <a:lnTo>
                    <a:pt x="645938" y="448823"/>
                  </a:lnTo>
                  <a:lnTo>
                    <a:pt x="692327" y="430537"/>
                  </a:lnTo>
                  <a:lnTo>
                    <a:pt x="740330" y="415681"/>
                  </a:lnTo>
                  <a:lnTo>
                    <a:pt x="789800" y="404406"/>
                  </a:lnTo>
                  <a:lnTo>
                    <a:pt x="815987" y="546290"/>
                  </a:lnTo>
                  <a:lnTo>
                    <a:pt x="1038720" y="222757"/>
                  </a:lnTo>
                  <a:lnTo>
                    <a:pt x="715162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77603" y="7053732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5">
                  <a:moveTo>
                    <a:pt x="1038720" y="222757"/>
                  </a:moveTo>
                  <a:lnTo>
                    <a:pt x="715162" y="0"/>
                  </a:lnTo>
                  <a:lnTo>
                    <a:pt x="738987" y="129057"/>
                  </a:lnTo>
                  <a:lnTo>
                    <a:pt x="690850" y="139350"/>
                  </a:lnTo>
                  <a:lnTo>
                    <a:pt x="643648" y="152041"/>
                  </a:lnTo>
                  <a:lnTo>
                    <a:pt x="597450" y="167063"/>
                  </a:lnTo>
                  <a:lnTo>
                    <a:pt x="552323" y="184348"/>
                  </a:lnTo>
                  <a:lnTo>
                    <a:pt x="508334" y="203830"/>
                  </a:lnTo>
                  <a:lnTo>
                    <a:pt x="465550" y="225441"/>
                  </a:lnTo>
                  <a:lnTo>
                    <a:pt x="424040" y="249113"/>
                  </a:lnTo>
                  <a:lnTo>
                    <a:pt x="383870" y="274779"/>
                  </a:lnTo>
                  <a:lnTo>
                    <a:pt x="345107" y="302371"/>
                  </a:lnTo>
                  <a:lnTo>
                    <a:pt x="307820" y="331823"/>
                  </a:lnTo>
                  <a:lnTo>
                    <a:pt x="272076" y="363067"/>
                  </a:lnTo>
                  <a:lnTo>
                    <a:pt x="237942" y="396036"/>
                  </a:lnTo>
                  <a:lnTo>
                    <a:pt x="205486" y="430661"/>
                  </a:lnTo>
                  <a:lnTo>
                    <a:pt x="174775" y="466877"/>
                  </a:lnTo>
                  <a:lnTo>
                    <a:pt x="145876" y="504615"/>
                  </a:lnTo>
                  <a:lnTo>
                    <a:pt x="118857" y="543808"/>
                  </a:lnTo>
                  <a:lnTo>
                    <a:pt x="93786" y="584389"/>
                  </a:lnTo>
                  <a:lnTo>
                    <a:pt x="70729" y="626290"/>
                  </a:lnTo>
                  <a:lnTo>
                    <a:pt x="49755" y="669444"/>
                  </a:lnTo>
                  <a:lnTo>
                    <a:pt x="30930" y="713784"/>
                  </a:lnTo>
                  <a:lnTo>
                    <a:pt x="14323" y="759242"/>
                  </a:lnTo>
                  <a:lnTo>
                    <a:pt x="0" y="805751"/>
                  </a:lnTo>
                  <a:lnTo>
                    <a:pt x="269684" y="881392"/>
                  </a:lnTo>
                  <a:lnTo>
                    <a:pt x="285028" y="833606"/>
                  </a:lnTo>
                  <a:lnTo>
                    <a:pt x="303781" y="787455"/>
                  </a:lnTo>
                  <a:lnTo>
                    <a:pt x="325794" y="743090"/>
                  </a:lnTo>
                  <a:lnTo>
                    <a:pt x="350917" y="700660"/>
                  </a:lnTo>
                  <a:lnTo>
                    <a:pt x="379002" y="660314"/>
                  </a:lnTo>
                  <a:lnTo>
                    <a:pt x="409898" y="622203"/>
                  </a:lnTo>
                  <a:lnTo>
                    <a:pt x="443455" y="586475"/>
                  </a:lnTo>
                  <a:lnTo>
                    <a:pt x="479525" y="553280"/>
                  </a:lnTo>
                  <a:lnTo>
                    <a:pt x="517958" y="522768"/>
                  </a:lnTo>
                  <a:lnTo>
                    <a:pt x="558604" y="495088"/>
                  </a:lnTo>
                  <a:lnTo>
                    <a:pt x="601314" y="470390"/>
                  </a:lnTo>
                  <a:lnTo>
                    <a:pt x="645938" y="448823"/>
                  </a:lnTo>
                  <a:lnTo>
                    <a:pt x="692327" y="430537"/>
                  </a:lnTo>
                  <a:lnTo>
                    <a:pt x="740330" y="415681"/>
                  </a:lnTo>
                  <a:lnTo>
                    <a:pt x="789800" y="404406"/>
                  </a:lnTo>
                  <a:lnTo>
                    <a:pt x="815987" y="546290"/>
                  </a:lnTo>
                  <a:lnTo>
                    <a:pt x="1038720" y="22275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957729" y="483569"/>
            <a:ext cx="4169410" cy="1140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25" dirty="0">
                <a:latin typeface="Arial"/>
                <a:cs typeface="Arial"/>
              </a:rPr>
              <a:t>Diagramas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bloques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funciones</a:t>
            </a:r>
            <a:r>
              <a:rPr sz="850" b="1" spc="-15" dirty="0">
                <a:latin typeface="Arial"/>
                <a:cs typeface="Arial"/>
              </a:rPr>
              <a:t> (FBD)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incluyen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funciones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rectangulares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40" dirty="0">
                <a:latin typeface="Microsoft Sans Serif"/>
                <a:cs typeface="Microsoft Sans Serif"/>
              </a:rPr>
              <a:t>muestran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lado izquierdo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35" dirty="0">
                <a:latin typeface="Microsoft Sans Serif"/>
                <a:cs typeface="Microsoft Sans Serif"/>
              </a:rPr>
              <a:t>rectángulo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salidas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muestran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derecho.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41630">
              <a:lnSpc>
                <a:spcPct val="120000"/>
              </a:lnSpc>
              <a:spcBef>
                <a:spcPts val="5"/>
              </a:spcBef>
            </a:pPr>
            <a:r>
              <a:rPr sz="1000" spc="-25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siguiente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segmentos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programa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realizan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misma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función.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11330" y="1805331"/>
            <a:ext cx="1163955" cy="911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Lista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estados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cuenta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-35" dirty="0">
                <a:latin typeface="Microsoft Sans Serif"/>
                <a:cs typeface="Microsoft Sans Serif"/>
              </a:rPr>
              <a:t>(STL)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600">
              <a:latin typeface="Microsoft Sans Serif"/>
              <a:cs typeface="Microsoft Sans Serif"/>
            </a:endParaRPr>
          </a:p>
          <a:p>
            <a:pPr marL="42545"/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  <a:p>
            <a:pPr marL="469900">
              <a:spcBef>
                <a:spcPts val="185"/>
              </a:spcBef>
            </a:pPr>
            <a:r>
              <a:rPr sz="950" spc="-15" dirty="0">
                <a:latin typeface="Microsoft Sans Serif"/>
                <a:cs typeface="Microsoft Sans Serif"/>
              </a:rPr>
              <a:t>LD</a:t>
            </a:r>
            <a:r>
              <a:rPr sz="950" spc="48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I0.0</a:t>
            </a:r>
            <a:endParaRPr sz="950">
              <a:latin typeface="Microsoft Sans Serif"/>
              <a:cs typeface="Microsoft Sans Serif"/>
            </a:endParaRPr>
          </a:p>
          <a:p>
            <a:pPr marL="469900">
              <a:spcBef>
                <a:spcPts val="10"/>
              </a:spcBef>
              <a:tabLst>
                <a:tab pos="723265" algn="l"/>
              </a:tabLst>
            </a:pPr>
            <a:r>
              <a:rPr sz="950" spc="-30" dirty="0">
                <a:latin typeface="Microsoft Sans Serif"/>
                <a:cs typeface="Microsoft Sans Serif"/>
              </a:rPr>
              <a:t>A	</a:t>
            </a:r>
            <a:r>
              <a:rPr sz="950" spc="15" dirty="0">
                <a:latin typeface="Microsoft Sans Serif"/>
                <a:cs typeface="Microsoft Sans Serif"/>
              </a:rPr>
              <a:t>I0.1</a:t>
            </a:r>
            <a:endParaRPr sz="950">
              <a:latin typeface="Microsoft Sans Serif"/>
              <a:cs typeface="Microsoft Sans Serif"/>
            </a:endParaRPr>
          </a:p>
          <a:p>
            <a:pPr marL="469900">
              <a:spcBef>
                <a:spcPts val="15"/>
              </a:spcBef>
              <a:tabLst>
                <a:tab pos="723265" algn="l"/>
              </a:tabLst>
            </a:pPr>
            <a:r>
              <a:rPr sz="950" spc="-15" dirty="0">
                <a:latin typeface="Microsoft Sans Serif"/>
                <a:cs typeface="Microsoft Sans Serif"/>
              </a:rPr>
              <a:t>=	</a:t>
            </a:r>
            <a:r>
              <a:rPr sz="950" spc="5" dirty="0">
                <a:latin typeface="Microsoft Sans Serif"/>
                <a:cs typeface="Microsoft Sans Serif"/>
              </a:rPr>
              <a:t>Q0.0</a:t>
            </a:r>
            <a:endParaRPr sz="950">
              <a:latin typeface="Microsoft Sans Serif"/>
              <a:cs typeface="Microsoft Sans Serif"/>
            </a:endParaRPr>
          </a:p>
          <a:p>
            <a:pPr marL="42545">
              <a:spcBef>
                <a:spcPts val="95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533730" y="1798980"/>
            <a:ext cx="16656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Diagrama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bloques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funciones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-25" dirty="0">
                <a:latin typeface="Microsoft Sans Serif"/>
                <a:cs typeface="Microsoft Sans Serif"/>
              </a:rPr>
              <a:t>(FBD)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72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890849" y="1792630"/>
            <a:ext cx="10471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Lógica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escalera</a:t>
            </a:r>
            <a:r>
              <a:rPr sz="700" spc="-25" dirty="0">
                <a:latin typeface="Microsoft Sans Serif"/>
                <a:cs typeface="Microsoft Sans Serif"/>
              </a:rPr>
              <a:t> (KOP)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655595" y="1989481"/>
            <a:ext cx="2762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037254" y="2101698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480556" y="2101698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028220" y="2101698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874089" y="2127865"/>
            <a:ext cx="236854" cy="41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I0.0  I0.1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213977" y="2181428"/>
            <a:ext cx="660400" cy="25199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201295">
              <a:spcBef>
                <a:spcPts val="825"/>
              </a:spcBef>
            </a:pPr>
            <a:r>
              <a:rPr sz="950" spc="-100" dirty="0">
                <a:latin typeface="Microsoft Sans Serif"/>
                <a:cs typeface="Microsoft Sans Serif"/>
              </a:rPr>
              <a:t>Y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996729" y="2287763"/>
            <a:ext cx="2901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Q0.0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533730" y="2576729"/>
            <a:ext cx="2762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655595" y="2576729"/>
            <a:ext cx="2762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39609" y="2726072"/>
            <a:ext cx="594995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6865" algn="l"/>
              </a:tabLst>
            </a:pPr>
            <a:r>
              <a:rPr sz="950" spc="-15" dirty="0">
                <a:latin typeface="Microsoft Sans Serif"/>
                <a:cs typeface="Microsoft Sans Serif"/>
              </a:rPr>
              <a:t>LD	</a:t>
            </a:r>
            <a:r>
              <a:rPr sz="950" spc="15" dirty="0">
                <a:latin typeface="Microsoft Sans Serif"/>
                <a:cs typeface="Microsoft Sans Serif"/>
              </a:rPr>
              <a:t>I0.4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10"/>
              </a:spcBef>
              <a:tabLst>
                <a:tab pos="316865" algn="l"/>
              </a:tabLst>
            </a:pPr>
            <a:r>
              <a:rPr sz="950" dirty="0">
                <a:latin typeface="Microsoft Sans Serif"/>
                <a:cs typeface="Microsoft Sans Serif"/>
              </a:rPr>
              <a:t>O	</a:t>
            </a:r>
            <a:r>
              <a:rPr sz="950" spc="15" dirty="0">
                <a:latin typeface="Microsoft Sans Serif"/>
                <a:cs typeface="Microsoft Sans Serif"/>
              </a:rPr>
              <a:t>I0.5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15"/>
              </a:spcBef>
              <a:tabLst>
                <a:tab pos="316865" algn="l"/>
              </a:tabLst>
            </a:pPr>
            <a:r>
              <a:rPr sz="950" spc="-15" dirty="0">
                <a:latin typeface="Microsoft Sans Serif"/>
                <a:cs typeface="Microsoft Sans Serif"/>
              </a:rPr>
              <a:t>=	</a:t>
            </a:r>
            <a:r>
              <a:rPr sz="950" spc="5" dirty="0">
                <a:latin typeface="Microsoft Sans Serif"/>
                <a:cs typeface="Microsoft Sans Serif"/>
              </a:rPr>
              <a:t>Q0.1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037254" y="2706177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I0.4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028220" y="2720401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874129" y="2743938"/>
            <a:ext cx="236854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800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I0.4  I0.5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218256" y="2772054"/>
            <a:ext cx="660400" cy="25199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R="80645" algn="ctr">
              <a:spcBef>
                <a:spcPts val="825"/>
              </a:spcBef>
            </a:pPr>
            <a:r>
              <a:rPr sz="950" dirty="0">
                <a:latin typeface="Microsoft Sans Serif"/>
                <a:cs typeface="Microsoft Sans Serif"/>
              </a:rPr>
              <a:t>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996770" y="2863237"/>
            <a:ext cx="2901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Q0.1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1037254" y="3132897"/>
            <a:ext cx="1701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I0</a:t>
            </a:r>
            <a:r>
              <a:rPr sz="650" dirty="0">
                <a:latin typeface="Microsoft Sans Serif"/>
                <a:cs typeface="Microsoft Sans Serif"/>
              </a:rPr>
              <a:t>.5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57730" y="3911795"/>
            <a:ext cx="42487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Además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KOP,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AWL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FUP,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muchos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otros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tipos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lenguajes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programación.</a:t>
            </a:r>
            <a:r>
              <a:rPr sz="950" spc="-10" dirty="0">
                <a:latin typeface="Microsoft Sans Serif"/>
                <a:cs typeface="Microsoft Sans Serif"/>
              </a:rPr>
              <a:t> Cada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tiene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sus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ventajas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desventajas. </a:t>
            </a:r>
            <a:r>
              <a:rPr sz="950" spc="10" dirty="0">
                <a:latin typeface="Microsoft Sans Serif"/>
                <a:cs typeface="Microsoft Sans Serif"/>
              </a:rPr>
              <a:t>Factores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complejidad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aplicación, los </a:t>
            </a:r>
            <a:r>
              <a:rPr sz="950" spc="35" dirty="0">
                <a:latin typeface="Microsoft Sans Serif"/>
                <a:cs typeface="Microsoft Sans Serif"/>
              </a:rPr>
              <a:t>tipos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 </a:t>
            </a:r>
            <a:r>
              <a:rPr sz="950" spc="25" dirty="0">
                <a:latin typeface="Microsoft Sans Serif"/>
                <a:cs typeface="Microsoft Sans Serif"/>
              </a:rPr>
              <a:t>disponibles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modelo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15" dirty="0">
                <a:latin typeface="Microsoft Sans Serif"/>
                <a:cs typeface="Microsoft Sans Serif"/>
              </a:rPr>
              <a:t>específico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estándares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5" dirty="0">
                <a:latin typeface="Microsoft Sans Serif"/>
                <a:cs typeface="Microsoft Sans Serif"/>
              </a:rPr>
              <a:t>preferencias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usuario </a:t>
            </a:r>
            <a:r>
              <a:rPr sz="950" spc="45" dirty="0">
                <a:latin typeface="Microsoft Sans Serif"/>
                <a:cs typeface="Microsoft Sans Serif"/>
              </a:rPr>
              <a:t>determinan </a:t>
            </a:r>
            <a:r>
              <a:rPr sz="950" spc="40" dirty="0">
                <a:latin typeface="Microsoft Sans Serif"/>
                <a:cs typeface="Microsoft Sans Serif"/>
              </a:rPr>
              <a:t>qué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25" dirty="0">
                <a:latin typeface="Microsoft Sans Serif"/>
                <a:cs typeface="Microsoft Sans Serif"/>
              </a:rPr>
              <a:t>utiliza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61950" y="5457386"/>
            <a:ext cx="6057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-10" dirty="0">
                <a:latin typeface="Arial"/>
                <a:cs typeface="Arial"/>
              </a:rPr>
              <a:t>Escaneo</a:t>
            </a:r>
            <a:r>
              <a:rPr sz="600" b="1" spc="-15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de</a:t>
            </a:r>
            <a:r>
              <a:rPr sz="600" b="1" spc="-15" dirty="0">
                <a:latin typeface="Arial"/>
                <a:cs typeface="Arial"/>
              </a:rPr>
              <a:t> </a:t>
            </a:r>
            <a:r>
              <a:rPr sz="600" b="1" spc="-35" dirty="0">
                <a:latin typeface="Arial"/>
                <a:cs typeface="Arial"/>
              </a:rPr>
              <a:t>PLC</a:t>
            </a:r>
            <a:endParaRPr sz="6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679" y="5374835"/>
            <a:ext cx="43561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ejecuta </a:t>
            </a:r>
            <a:r>
              <a:rPr sz="950" spc="40" dirty="0">
                <a:latin typeface="Microsoft Sans Serif"/>
                <a:cs typeface="Microsoft Sans Serif"/>
              </a:rPr>
              <a:t>como parte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proceso </a:t>
            </a:r>
            <a:r>
              <a:rPr sz="950" spc="40" dirty="0">
                <a:latin typeface="Microsoft Sans Serif"/>
                <a:cs typeface="Microsoft Sans Serif"/>
              </a:rPr>
              <a:t>repetitivo </a:t>
            </a:r>
            <a:r>
              <a:rPr sz="950" spc="45" dirty="0">
                <a:latin typeface="Microsoft Sans Serif"/>
                <a:cs typeface="Microsoft Sans Serif"/>
              </a:rPr>
              <a:t> denominado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b="1" spc="15" dirty="0">
                <a:latin typeface="Arial"/>
                <a:cs typeface="Arial"/>
              </a:rPr>
              <a:t>escanear</a:t>
            </a:r>
            <a:r>
              <a:rPr sz="950" spc="15" dirty="0">
                <a:latin typeface="Microsoft Sans Serif"/>
                <a:cs typeface="Microsoft Sans Serif"/>
              </a:rPr>
              <a:t>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exploración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comienza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lee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entradas. </a:t>
            </a:r>
            <a:r>
              <a:rPr sz="950" spc="-30" dirty="0">
                <a:latin typeface="Microsoft Sans Serif"/>
                <a:cs typeface="Microsoft Sans Serif"/>
              </a:rPr>
              <a:t>A </a:t>
            </a:r>
            <a:r>
              <a:rPr sz="950" spc="30" dirty="0">
                <a:latin typeface="Microsoft Sans Serif"/>
                <a:cs typeface="Microsoft Sans Serif"/>
              </a:rPr>
              <a:t>continuación,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ejecuta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aplicación. </a:t>
            </a:r>
            <a:r>
              <a:rPr sz="950" spc="20" dirty="0">
                <a:latin typeface="Microsoft Sans Serif"/>
                <a:cs typeface="Microsoft Sans Serif"/>
              </a:rPr>
              <a:t>Luego,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15" dirty="0">
                <a:latin typeface="Microsoft Sans Serif"/>
                <a:cs typeface="Microsoft Sans Serif"/>
              </a:rPr>
              <a:t>realiza </a:t>
            </a:r>
            <a:r>
              <a:rPr sz="950" spc="25" dirty="0">
                <a:latin typeface="Microsoft Sans Serif"/>
                <a:cs typeface="Microsoft Sans Serif"/>
              </a:rPr>
              <a:t>diagnósticos </a:t>
            </a:r>
            <a:r>
              <a:rPr sz="950" spc="40" dirty="0">
                <a:latin typeface="Microsoft Sans Serif"/>
                <a:cs typeface="Microsoft Sans Serif"/>
              </a:rPr>
              <a:t>internos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5" dirty="0">
                <a:latin typeface="Microsoft Sans Serif"/>
                <a:cs typeface="Microsoft Sans Serif"/>
              </a:rPr>
              <a:t>tareas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comunicación. </a:t>
            </a:r>
            <a:r>
              <a:rPr sz="950" spc="20" dirty="0">
                <a:latin typeface="Microsoft Sans Serif"/>
                <a:cs typeface="Microsoft Sans Serif"/>
              </a:rPr>
              <a:t>Finalmente,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15" dirty="0">
                <a:latin typeface="Microsoft Sans Serif"/>
                <a:cs typeface="Microsoft Sans Serif"/>
              </a:rPr>
              <a:t>actualiza el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5" dirty="0">
                <a:latin typeface="Microsoft Sans Serif"/>
                <a:cs typeface="Microsoft Sans Serif"/>
              </a:rPr>
              <a:t>salidas.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proceso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repite mientras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15" dirty="0">
                <a:latin typeface="Microsoft Sans Serif"/>
                <a:cs typeface="Microsoft Sans Serif"/>
              </a:rPr>
              <a:t>esté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60" dirty="0">
                <a:latin typeface="Microsoft Sans Serif"/>
                <a:cs typeface="Microsoft Sans Serif"/>
              </a:rPr>
              <a:t>modo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ejecución.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tiempo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requerido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completar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escaneo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depende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tamaño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programa,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cantidad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E/S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cantidad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comunicación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requerida.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717007" y="8065567"/>
            <a:ext cx="6299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5" dirty="0">
                <a:latin typeface="Microsoft Sans Serif"/>
                <a:cs typeface="Microsoft Sans Serif"/>
              </a:rPr>
              <a:t>Escaneo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-40" dirty="0">
                <a:latin typeface="Microsoft Sans Serif"/>
                <a:cs typeface="Microsoft Sans Serif"/>
              </a:rPr>
              <a:t>PLC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 rot="20760000">
            <a:off x="8796313" y="7259894"/>
            <a:ext cx="12097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20" dirty="0">
                <a:latin typeface="Microsoft Sans Serif"/>
                <a:cs typeface="Microsoft Sans Serif"/>
              </a:rPr>
              <a:t>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 rot="20760000">
            <a:off x="9142645" y="8895552"/>
            <a:ext cx="152166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5" dirty="0"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 rot="20520000">
            <a:off x="8762001" y="7270917"/>
            <a:ext cx="11490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 rot="20520000">
            <a:off x="9130852" y="8769552"/>
            <a:ext cx="1572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5" dirty="0">
                <a:latin typeface="Microsoft Sans Serif"/>
                <a:cs typeface="Microsoft Sans Serif"/>
              </a:rPr>
              <a:t>D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 rot="20460000">
            <a:off x="9223990" y="8870408"/>
            <a:ext cx="148433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 rot="20340000">
            <a:off x="8715451" y="7280306"/>
            <a:ext cx="15132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 rot="20340000">
            <a:off x="9198155" y="8749310"/>
            <a:ext cx="1341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 rot="20220000">
            <a:off x="9228696" y="8734652"/>
            <a:ext cx="1458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dirty="0"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 rot="20220000">
            <a:off x="9324332" y="8899332"/>
            <a:ext cx="155232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5" dirty="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 rot="20100000">
            <a:off x="8660895" y="7274450"/>
            <a:ext cx="26782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20" dirty="0">
                <a:latin typeface="Microsoft Sans Serif"/>
                <a:cs typeface="Microsoft Sans Serif"/>
              </a:rPr>
              <a:t>pags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 rot="20040000">
            <a:off x="9328751" y="8753484"/>
            <a:ext cx="167284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gramo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 rot="19980000">
            <a:off x="9413789" y="8854725"/>
            <a:ext cx="156433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5" dirty="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 rot="19860000">
            <a:off x="8628254" y="7383399"/>
            <a:ext cx="122638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0"/>
              </a:lnSpc>
            </a:pPr>
            <a:r>
              <a:rPr sz="350" spc="15" dirty="0">
                <a:latin typeface="Microsoft Sans Serif"/>
                <a:cs typeface="Microsoft Sans Serif"/>
              </a:rPr>
              <a:t>norte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 rot="19860000">
            <a:off x="9385241" y="8727136"/>
            <a:ext cx="140919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 rot="19740000">
            <a:off x="8558471" y="7365238"/>
            <a:ext cx="11490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0" dirty="0">
                <a:latin typeface="Microsoft Sans Serif"/>
                <a:cs typeface="Microsoft Sans Serif"/>
              </a:rPr>
              <a:t>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 rot="19620000">
            <a:off x="9396603" y="8643165"/>
            <a:ext cx="150101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 rot="19620000">
            <a:off x="9462764" y="8745053"/>
            <a:ext cx="177818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70" dirty="0">
                <a:latin typeface="Microsoft Sans Serif"/>
                <a:cs typeface="Microsoft Sans Serif"/>
              </a:rPr>
              <a:t>tu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 rot="19380000">
            <a:off x="8488080" y="7406764"/>
            <a:ext cx="1339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" dirty="0">
                <a:latin typeface="Microsoft Sans Serif"/>
                <a:cs typeface="Microsoft Sans Serif"/>
              </a:rPr>
              <a:t>D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 rot="19380000">
            <a:off x="9445758" y="8610537"/>
            <a:ext cx="1422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25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 rot="19380000">
            <a:off x="9553951" y="8766772"/>
            <a:ext cx="139736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 rot="19140000">
            <a:off x="8435922" y="7452640"/>
            <a:ext cx="12397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dirty="0"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 rot="19140000">
            <a:off x="9554618" y="8690557"/>
            <a:ext cx="1341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 rot="19080000">
            <a:off x="9486646" y="8578936"/>
            <a:ext cx="1351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80" dirty="0">
                <a:latin typeface="Microsoft Sans Serif"/>
                <a:cs typeface="Microsoft Sans Serif"/>
              </a:rPr>
              <a:t>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 rot="18960000">
            <a:off x="9509099" y="8558217"/>
            <a:ext cx="1341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 rot="18960000">
            <a:off x="9578291" y="8661235"/>
            <a:ext cx="150441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5" dirty="0"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 rot="18900000">
            <a:off x="8390878" y="7472075"/>
            <a:ext cx="16813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5" dirty="0">
                <a:latin typeface="Microsoft Sans Serif"/>
                <a:cs typeface="Microsoft Sans Serif"/>
              </a:rPr>
              <a:t>mi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 rot="18780000">
            <a:off x="9528641" y="8527817"/>
            <a:ext cx="152166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5" dirty="0"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 rot="18720000">
            <a:off x="8333091" y="7553971"/>
            <a:ext cx="12857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90" dirty="0">
                <a:latin typeface="Microsoft Sans Serif"/>
                <a:cs typeface="Microsoft Sans Serif"/>
              </a:rPr>
              <a:t>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 rot="18660000">
            <a:off x="9614257" y="8622902"/>
            <a:ext cx="14713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dirty="0"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 rot="18420000">
            <a:off x="9561636" y="8492061"/>
            <a:ext cx="1422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25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 rot="18240000">
            <a:off x="9649964" y="8582542"/>
            <a:ext cx="1351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80" dirty="0">
                <a:latin typeface="Microsoft Sans Serif"/>
                <a:cs typeface="Microsoft Sans Serif"/>
              </a:rPr>
              <a:t>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 rot="18120000">
            <a:off x="9666059" y="8556865"/>
            <a:ext cx="1351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 rot="17760000">
            <a:off x="9676240" y="8522079"/>
            <a:ext cx="150101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 rot="17700000">
            <a:off x="9601989" y="8406371"/>
            <a:ext cx="15951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5" dirty="0">
                <a:latin typeface="Microsoft Sans Serif"/>
                <a:cs typeface="Microsoft Sans Serif"/>
              </a:rPr>
              <a:t>&amp;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 rot="17220000">
            <a:off x="9739172" y="8486542"/>
            <a:ext cx="139736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 rot="4620000">
            <a:off x="9779919" y="7983733"/>
            <a:ext cx="155232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5" dirty="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 rot="4260000">
            <a:off x="9786769" y="7837780"/>
            <a:ext cx="1400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dirty="0"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 rot="4140000">
            <a:off x="8216362" y="8256017"/>
            <a:ext cx="15311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 rot="4020000">
            <a:off x="9774509" y="7791062"/>
            <a:ext cx="13165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75" dirty="0">
                <a:latin typeface="Microsoft Sans Serif"/>
                <a:cs typeface="Microsoft Sans Serif"/>
              </a:rPr>
              <a:t>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 rot="3900000">
            <a:off x="8216016" y="8389754"/>
            <a:ext cx="27015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20" dirty="0">
                <a:latin typeface="Microsoft Sans Serif"/>
                <a:cs typeface="Microsoft Sans Serif"/>
              </a:rPr>
              <a:t>pags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 rot="3840000">
            <a:off x="9728764" y="7832182"/>
            <a:ext cx="16849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gramo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 rot="3780000">
            <a:off x="8276026" y="8366904"/>
            <a:ext cx="1339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" dirty="0">
                <a:latin typeface="Microsoft Sans Serif"/>
                <a:cs typeface="Microsoft Sans Serif"/>
              </a:rPr>
              <a:t>D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 rot="3600000">
            <a:off x="9718453" y="7685123"/>
            <a:ext cx="14269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45" dirty="0">
                <a:latin typeface="Microsoft Sans Serif"/>
                <a:cs typeface="Microsoft Sans Serif"/>
              </a:rPr>
              <a:t>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 rot="3480000">
            <a:off x="8304862" y="8409511"/>
            <a:ext cx="12524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dirty="0"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 rot="3360000">
            <a:off x="9698072" y="7640351"/>
            <a:ext cx="13165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75" dirty="0">
                <a:latin typeface="Microsoft Sans Serif"/>
                <a:cs typeface="Microsoft Sans Serif"/>
              </a:rPr>
              <a:t>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 rot="3360000">
            <a:off x="8335287" y="8450913"/>
            <a:ext cx="11580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 rot="3180000">
            <a:off x="9630227" y="7680413"/>
            <a:ext cx="330173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-65" dirty="0">
                <a:latin typeface="Microsoft Sans Serif"/>
                <a:cs typeface="Microsoft Sans Serif"/>
              </a:rPr>
              <a:t>PAGS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 rot="3180000">
            <a:off x="8350625" y="8510411"/>
            <a:ext cx="1700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5" dirty="0">
                <a:latin typeface="Microsoft Sans Serif"/>
                <a:cs typeface="Microsoft Sans Serif"/>
              </a:rPr>
              <a:t>mi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 rot="2820000">
            <a:off x="9595099" y="7537027"/>
            <a:ext cx="19041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0" dirty="0">
                <a:latin typeface="Microsoft Sans Serif"/>
                <a:cs typeface="Microsoft Sans Serif"/>
              </a:rPr>
              <a:t>mi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 rot="2820000">
            <a:off x="8408238" y="8559835"/>
            <a:ext cx="13864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dirty="0">
                <a:latin typeface="Microsoft Sans Serif"/>
                <a:cs typeface="Microsoft Sans Serif"/>
              </a:rPr>
              <a:t>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 rot="2700000">
            <a:off x="9569856" y="7476122"/>
            <a:ext cx="12947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75" dirty="0">
                <a:latin typeface="Microsoft Sans Serif"/>
                <a:cs typeface="Microsoft Sans Serif"/>
              </a:rPr>
              <a:t>t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 rot="2640000">
            <a:off x="9532124" y="7457248"/>
            <a:ext cx="169283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5" dirty="0">
                <a:latin typeface="Microsoft Sans Serif"/>
                <a:cs typeface="Microsoft Sans Serif"/>
              </a:rPr>
              <a:t>tu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 rot="2640000">
            <a:off x="8467328" y="8626516"/>
            <a:ext cx="15132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 rot="2460000">
            <a:off x="9487575" y="7403184"/>
            <a:ext cx="14303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-90" dirty="0">
                <a:latin typeface="Microsoft Sans Serif"/>
                <a:cs typeface="Microsoft Sans Serif"/>
              </a:rPr>
              <a:t>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 rot="2460000">
            <a:off x="8504825" y="8643053"/>
            <a:ext cx="11490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 rot="2220000">
            <a:off x="9441416" y="7382712"/>
            <a:ext cx="19041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0" dirty="0">
                <a:latin typeface="Microsoft Sans Serif"/>
                <a:cs typeface="Microsoft Sans Serif"/>
              </a:rPr>
              <a:t>mi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 rot="2220000">
            <a:off x="8529870" y="8724614"/>
            <a:ext cx="27015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20" dirty="0">
                <a:latin typeface="Microsoft Sans Serif"/>
                <a:cs typeface="Microsoft Sans Serif"/>
              </a:rPr>
              <a:t>pags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 rot="2160000">
            <a:off x="9391998" y="7326058"/>
            <a:ext cx="1400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-80" dirty="0">
                <a:latin typeface="Microsoft Sans Serif"/>
                <a:cs typeface="Microsoft Sans Serif"/>
              </a:rPr>
              <a:t>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 rot="2100000">
            <a:off x="8582325" y="8716195"/>
            <a:ext cx="15132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 rot="1860000">
            <a:off x="9334301" y="7301628"/>
            <a:ext cx="19041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0" dirty="0">
                <a:latin typeface="Microsoft Sans Serif"/>
                <a:cs typeface="Microsoft Sans Serif"/>
              </a:rPr>
              <a:t>mi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 rot="1860000">
            <a:off x="8621820" y="8729547"/>
            <a:ext cx="11580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 rot="1740000">
            <a:off x="8649337" y="8747697"/>
            <a:ext cx="12097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20" dirty="0">
                <a:latin typeface="Microsoft Sans Serif"/>
                <a:cs typeface="Microsoft Sans Serif"/>
              </a:rPr>
              <a:t>s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8002931"/>
            <a:ext cx="1502384" cy="8000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012" y="530254"/>
            <a:ext cx="1614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Tipos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tamaño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45" dirty="0">
                <a:latin typeface="Arial"/>
                <a:cs typeface="Arial"/>
              </a:rPr>
              <a:t>memoria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91" y="530254"/>
            <a:ext cx="389127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Kilo</a:t>
            </a:r>
            <a:r>
              <a:rPr sz="900" spc="-5" dirty="0">
                <a:latin typeface="Microsoft Sans Serif"/>
                <a:cs typeface="Microsoft Sans Serif"/>
              </a:rPr>
              <a:t>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abreviado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b="1" spc="20" dirty="0">
                <a:latin typeface="Arial"/>
                <a:cs typeface="Arial"/>
              </a:rPr>
              <a:t>k</a:t>
            </a:r>
            <a:r>
              <a:rPr sz="900" spc="20" dirty="0">
                <a:latin typeface="Microsoft Sans Serif"/>
                <a:cs typeface="Microsoft Sans Serif"/>
              </a:rPr>
              <a:t>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refiere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000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unidades.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Sin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embargo,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76" y="702197"/>
            <a:ext cx="3430904" cy="5461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habla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memoria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computadora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k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significa</a:t>
            </a:r>
            <a:endParaRPr sz="900">
              <a:latin typeface="Microsoft Sans Serif"/>
              <a:cs typeface="Microsoft Sans Serif"/>
            </a:endParaRPr>
          </a:p>
          <a:p>
            <a:pPr marL="12700" marR="104775">
              <a:lnSpc>
                <a:spcPct val="104299"/>
              </a:lnSpc>
              <a:spcBef>
                <a:spcPts val="50"/>
              </a:spcBef>
            </a:pPr>
            <a:r>
              <a:rPr sz="1150" spc="-10" dirty="0">
                <a:latin typeface="Microsoft Sans Serif"/>
                <a:cs typeface="Microsoft Sans Serif"/>
              </a:rPr>
              <a:t>se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debe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al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sistema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numérico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binario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(2 </a:t>
            </a:r>
            <a:r>
              <a:rPr sz="650" spc="-5" dirty="0">
                <a:latin typeface="Microsoft Sans Serif"/>
                <a:cs typeface="Microsoft Sans Serif"/>
              </a:rPr>
              <a:t>0</a:t>
            </a:r>
            <a:r>
              <a:rPr sz="1150" spc="-5" dirty="0">
                <a:latin typeface="Microsoft Sans Serif"/>
                <a:cs typeface="Microsoft Sans Serif"/>
              </a:rPr>
              <a:t>=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024).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a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024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bits,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bytes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palabras,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según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contexto.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77304" y="687731"/>
            <a:ext cx="6127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10" dirty="0">
                <a:latin typeface="Microsoft Sans Serif"/>
                <a:cs typeface="Microsoft Sans Serif"/>
              </a:rPr>
              <a:t>024.</a:t>
            </a:r>
            <a:r>
              <a:rPr sz="1100" spc="-7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Este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57006" y="927759"/>
            <a:ext cx="6896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k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puede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referirse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77" y="1397659"/>
            <a:ext cx="425640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45" dirty="0">
                <a:latin typeface="Arial"/>
                <a:cs typeface="Arial"/>
              </a:rPr>
              <a:t>Memoria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10" dirty="0">
                <a:latin typeface="Arial"/>
                <a:cs typeface="Arial"/>
              </a:rPr>
              <a:t>acceso </a:t>
            </a:r>
            <a:r>
              <a:rPr sz="850" b="1" spc="30" dirty="0">
                <a:latin typeface="Arial"/>
                <a:cs typeface="Arial"/>
              </a:rPr>
              <a:t>aleatorio </a:t>
            </a:r>
            <a:r>
              <a:rPr sz="850" b="1" dirty="0">
                <a:latin typeface="Arial"/>
                <a:cs typeface="Arial"/>
              </a:rPr>
              <a:t>(RAM)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45" dirty="0">
                <a:latin typeface="Microsoft Sans Serif"/>
                <a:cs typeface="Microsoft Sans Serif"/>
              </a:rPr>
              <a:t>memoria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40" dirty="0">
                <a:latin typeface="Microsoft Sans Serif"/>
                <a:cs typeface="Microsoft Sans Serif"/>
              </a:rPr>
              <a:t>permite </a:t>
            </a:r>
            <a:r>
              <a:rPr sz="850" spc="25" dirty="0">
                <a:latin typeface="Microsoft Sans Serif"/>
                <a:cs typeface="Microsoft Sans Serif"/>
              </a:rPr>
              <a:t>escribir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leer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datos </a:t>
            </a:r>
            <a:r>
              <a:rPr sz="850" spc="15" dirty="0">
                <a:latin typeface="Microsoft Sans Serif"/>
                <a:cs typeface="Microsoft Sans Serif"/>
              </a:rPr>
              <a:t>desde </a:t>
            </a:r>
            <a:r>
              <a:rPr sz="850" spc="25" dirty="0">
                <a:latin typeface="Microsoft Sans Serif"/>
                <a:cs typeface="Microsoft Sans Serif"/>
              </a:rPr>
              <a:t>cualquier dirección </a:t>
            </a:r>
            <a:r>
              <a:rPr sz="850" spc="10" dirty="0">
                <a:latin typeface="Microsoft Sans Serif"/>
                <a:cs typeface="Microsoft Sans Serif"/>
              </a:rPr>
              <a:t>(ubicación).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45" dirty="0">
                <a:latin typeface="Microsoft Sans Serif"/>
                <a:cs typeface="Microsoft Sans Serif"/>
              </a:rPr>
              <a:t>memoria </a:t>
            </a:r>
            <a:r>
              <a:rPr sz="850" spc="-20" dirty="0">
                <a:latin typeface="Microsoft Sans Serif"/>
                <a:cs typeface="Microsoft Sans Serif"/>
              </a:rPr>
              <a:t>RAM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utiliza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20" dirty="0">
                <a:latin typeface="Microsoft Sans Serif"/>
                <a:cs typeface="Microsoft Sans Serif"/>
              </a:rPr>
              <a:t>área </a:t>
            </a:r>
            <a:r>
              <a:rPr sz="850" spc="25" dirty="0">
                <a:latin typeface="Microsoft Sans Serif"/>
                <a:cs typeface="Microsoft Sans Serif"/>
              </a:rPr>
              <a:t> de </a:t>
            </a:r>
            <a:r>
              <a:rPr sz="850" spc="30" dirty="0">
                <a:latin typeface="Microsoft Sans Serif"/>
                <a:cs typeface="Microsoft Sans Serif"/>
              </a:rPr>
              <a:t>almacenamiento </a:t>
            </a:r>
            <a:r>
              <a:rPr sz="850" spc="35" dirty="0">
                <a:latin typeface="Microsoft Sans Serif"/>
                <a:cs typeface="Microsoft Sans Serif"/>
              </a:rPr>
              <a:t>temporal.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-20" dirty="0">
                <a:latin typeface="Microsoft Sans Serif"/>
                <a:cs typeface="Microsoft Sans Serif"/>
              </a:rPr>
              <a:t>RAM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20" dirty="0">
                <a:latin typeface="Microsoft Sans Serif"/>
                <a:cs typeface="Microsoft Sans Serif"/>
              </a:rPr>
              <a:t>volátil, </a:t>
            </a:r>
            <a:r>
              <a:rPr sz="850" spc="30" dirty="0">
                <a:latin typeface="Microsoft Sans Serif"/>
                <a:cs typeface="Microsoft Sans Serif"/>
              </a:rPr>
              <a:t>lo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20" dirty="0">
                <a:latin typeface="Microsoft Sans Serif"/>
                <a:cs typeface="Microsoft Sans Serif"/>
              </a:rPr>
              <a:t>significa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datos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almacenados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0" dirty="0">
                <a:latin typeface="Microsoft Sans Serif"/>
                <a:cs typeface="Microsoft Sans Serif"/>
              </a:rPr>
              <a:t>RAM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perderán</a:t>
            </a:r>
            <a:r>
              <a:rPr sz="850" dirty="0">
                <a:latin typeface="Microsoft Sans Serif"/>
                <a:cs typeface="Microsoft Sans Serif"/>
              </a:rPr>
              <a:t> si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pierde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energía.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requiere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batería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respaldo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evitar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pérdida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datos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caso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energía.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5090">
              <a:lnSpc>
                <a:spcPct val="133300"/>
              </a:lnSpc>
            </a:pPr>
            <a:r>
              <a:rPr sz="900" b="1" spc="45" dirty="0">
                <a:latin typeface="Arial"/>
                <a:cs typeface="Arial"/>
              </a:rPr>
              <a:t>Memoria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5" dirty="0">
                <a:latin typeface="Arial"/>
                <a:cs typeface="Arial"/>
              </a:rPr>
              <a:t>solo </a:t>
            </a:r>
            <a:r>
              <a:rPr sz="900" b="1" spc="35" dirty="0">
                <a:latin typeface="Arial"/>
                <a:cs typeface="Arial"/>
              </a:rPr>
              <a:t>lectura </a:t>
            </a:r>
            <a:r>
              <a:rPr sz="900" b="1" spc="10" dirty="0">
                <a:latin typeface="Arial"/>
                <a:cs typeface="Arial"/>
              </a:rPr>
              <a:t>(ROM)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tipo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memoria </a:t>
            </a:r>
            <a:r>
              <a:rPr sz="900" spc="25" dirty="0">
                <a:latin typeface="Microsoft Sans Serif"/>
                <a:cs typeface="Microsoft Sans Serif"/>
              </a:rPr>
              <a:t>utilizada </a:t>
            </a:r>
            <a:r>
              <a:rPr sz="900" spc="40" dirty="0">
                <a:latin typeface="Microsoft Sans Serif"/>
                <a:cs typeface="Microsoft Sans Serif"/>
              </a:rPr>
              <a:t>donde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necesario </a:t>
            </a:r>
            <a:r>
              <a:rPr sz="900" spc="45" dirty="0">
                <a:latin typeface="Microsoft Sans Serif"/>
                <a:cs typeface="Microsoft Sans Serif"/>
              </a:rPr>
              <a:t>proteger </a:t>
            </a:r>
            <a:r>
              <a:rPr sz="900" spc="30" dirty="0">
                <a:latin typeface="Microsoft Sans Serif"/>
                <a:cs typeface="Microsoft Sans Serif"/>
              </a:rPr>
              <a:t>datos </a:t>
            </a:r>
            <a:r>
              <a:rPr sz="900" spc="40" dirty="0">
                <a:latin typeface="Microsoft Sans Serif"/>
                <a:cs typeface="Microsoft Sans Serif"/>
              </a:rPr>
              <a:t>o programas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45" dirty="0">
                <a:latin typeface="Microsoft Sans Serif"/>
                <a:cs typeface="Microsoft Sans Serif"/>
              </a:rPr>
              <a:t>borrado </a:t>
            </a:r>
            <a:r>
              <a:rPr sz="900" spc="15" dirty="0">
                <a:latin typeface="Microsoft Sans Serif"/>
                <a:cs typeface="Microsoft Sans Serif"/>
              </a:rPr>
              <a:t>accidental.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datos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almacenados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ROM 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20" dirty="0">
                <a:latin typeface="Microsoft Sans Serif"/>
                <a:cs typeface="Microsoft Sans Serif"/>
              </a:rPr>
              <a:t>leer, </a:t>
            </a:r>
            <a:r>
              <a:rPr sz="900" spc="40" dirty="0">
                <a:latin typeface="Microsoft Sans Serif"/>
                <a:cs typeface="Microsoft Sans Serif"/>
              </a:rPr>
              <a:t>pero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35" dirty="0">
                <a:latin typeface="Microsoft Sans Serif"/>
                <a:cs typeface="Microsoft Sans Serif"/>
              </a:rPr>
              <a:t>modificar. </a:t>
            </a:r>
            <a:r>
              <a:rPr sz="900" spc="10" dirty="0"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memoria </a:t>
            </a:r>
            <a:r>
              <a:rPr sz="900" spc="-10" dirty="0">
                <a:latin typeface="Microsoft Sans Serif"/>
                <a:cs typeface="Microsoft Sans Serif"/>
              </a:rPr>
              <a:t>ROM </a:t>
            </a:r>
            <a:r>
              <a:rPr sz="900" spc="15" dirty="0">
                <a:latin typeface="Microsoft Sans Serif"/>
                <a:cs typeface="Microsoft Sans Serif"/>
              </a:rPr>
              <a:t>es</a:t>
            </a:r>
            <a:r>
              <a:rPr sz="900" b="1" spc="15" dirty="0">
                <a:latin typeface="Arial"/>
                <a:cs typeface="Arial"/>
              </a:rPr>
              <a:t>No </a:t>
            </a:r>
            <a:r>
              <a:rPr sz="900" b="1" spc="25" dirty="0">
                <a:latin typeface="Arial"/>
                <a:cs typeface="Arial"/>
              </a:rPr>
              <a:t>volátil</a:t>
            </a:r>
            <a:r>
              <a:rPr sz="900" spc="25" dirty="0">
                <a:latin typeface="Microsoft Sans Serif"/>
                <a:cs typeface="Microsoft Sans Serif"/>
              </a:rPr>
              <a:t>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20" dirty="0"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información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perderá </a:t>
            </a:r>
            <a:r>
              <a:rPr sz="900" spc="40" dirty="0">
                <a:latin typeface="Microsoft Sans Serif"/>
                <a:cs typeface="Microsoft Sans Serif"/>
              </a:rPr>
              <a:t> como </a:t>
            </a:r>
            <a:r>
              <a:rPr sz="900" spc="35" dirty="0">
                <a:latin typeface="Microsoft Sans Serif"/>
                <a:cs typeface="Microsoft Sans Serif"/>
              </a:rPr>
              <a:t>resultado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pérdida </a:t>
            </a:r>
            <a:r>
              <a:rPr sz="900" spc="30" dirty="0">
                <a:latin typeface="Microsoft Sans Serif"/>
                <a:cs typeface="Microsoft Sans Serif"/>
              </a:rPr>
              <a:t>de energía </a:t>
            </a:r>
            <a:r>
              <a:rPr sz="900" spc="15" dirty="0">
                <a:latin typeface="Microsoft Sans Serif"/>
                <a:cs typeface="Microsoft Sans Serif"/>
              </a:rPr>
              <a:t>eléctrica.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ROM se </a:t>
            </a:r>
            <a:r>
              <a:rPr sz="900" spc="10" dirty="0">
                <a:latin typeface="Microsoft Sans Serif"/>
                <a:cs typeface="Microsoft Sans Serif"/>
              </a:rPr>
              <a:t>usa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almacenar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definen</a:t>
            </a:r>
            <a:r>
              <a:rPr sz="900" dirty="0">
                <a:latin typeface="Microsoft Sans Serif"/>
                <a:cs typeface="Microsoft Sans Serif"/>
              </a:rPr>
              <a:t> las </a:t>
            </a:r>
            <a:r>
              <a:rPr sz="900" spc="10" dirty="0">
                <a:latin typeface="Microsoft Sans Serif"/>
                <a:cs typeface="Microsoft Sans Serif"/>
              </a:rPr>
              <a:t>capacidades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6195">
              <a:lnSpc>
                <a:spcPct val="133300"/>
              </a:lnSpc>
            </a:pPr>
            <a:r>
              <a:rPr sz="900" b="1" spc="45" dirty="0">
                <a:latin typeface="Arial"/>
                <a:cs typeface="Arial"/>
              </a:rPr>
              <a:t>Memoria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5" dirty="0">
                <a:latin typeface="Arial"/>
                <a:cs typeface="Arial"/>
              </a:rPr>
              <a:t>solo </a:t>
            </a:r>
            <a:r>
              <a:rPr sz="900" b="1" spc="35" dirty="0">
                <a:latin typeface="Arial"/>
                <a:cs typeface="Arial"/>
              </a:rPr>
              <a:t>lectura programable </a:t>
            </a:r>
            <a:r>
              <a:rPr sz="900" b="1" spc="30" dirty="0">
                <a:latin typeface="Arial"/>
                <a:cs typeface="Arial"/>
              </a:rPr>
              <a:t>borrable </a:t>
            </a:r>
            <a:r>
              <a:rPr sz="900" b="1" spc="-10" dirty="0">
                <a:latin typeface="Arial"/>
                <a:cs typeface="Arial"/>
              </a:rPr>
              <a:t>(EPROM) </a:t>
            </a:r>
            <a:r>
              <a:rPr sz="900" spc="40" dirty="0">
                <a:latin typeface="Microsoft Sans Serif"/>
                <a:cs typeface="Microsoft Sans Serif"/>
              </a:rPr>
              <a:t>proporciona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nivel </a:t>
            </a:r>
            <a:r>
              <a:rPr sz="900" spc="30" dirty="0">
                <a:latin typeface="Microsoft Sans Serif"/>
                <a:cs typeface="Microsoft Sans Serif"/>
              </a:rPr>
              <a:t>de seguridad </a:t>
            </a:r>
            <a:r>
              <a:rPr sz="900" spc="35" dirty="0">
                <a:latin typeface="Microsoft Sans Serif"/>
                <a:cs typeface="Microsoft Sans Serif"/>
              </a:rPr>
              <a:t>contra </a:t>
            </a:r>
            <a:r>
              <a:rPr sz="900" spc="25" dirty="0">
                <a:latin typeface="Microsoft Sans Serif"/>
                <a:cs typeface="Microsoft Sans Serif"/>
              </a:rPr>
              <a:t>cambios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30" dirty="0">
                <a:latin typeface="Microsoft Sans Serif"/>
                <a:cs typeface="Microsoft Sans Serif"/>
              </a:rPr>
              <a:t>autorizados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15" dirty="0">
                <a:latin typeface="Microsoft Sans Serif"/>
                <a:cs typeface="Microsoft Sans Serif"/>
              </a:rPr>
              <a:t>deseados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-40" dirty="0">
                <a:latin typeface="Microsoft Sans Serif"/>
                <a:cs typeface="Microsoft Sans Serif"/>
              </a:rPr>
              <a:t>EPROM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15" dirty="0">
                <a:latin typeface="Microsoft Sans Serif"/>
                <a:cs typeface="Microsoft Sans Serif"/>
              </a:rPr>
              <a:t>diseñadas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datos </a:t>
            </a:r>
            <a:r>
              <a:rPr sz="900" spc="20" dirty="0">
                <a:latin typeface="Microsoft Sans Serif"/>
                <a:cs typeface="Microsoft Sans Serif"/>
              </a:rPr>
              <a:t>almacenados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ellas </a:t>
            </a:r>
            <a:r>
              <a:rPr sz="900" spc="35" dirty="0">
                <a:latin typeface="Microsoft Sans Serif"/>
                <a:cs typeface="Microsoft Sans Serif"/>
              </a:rPr>
              <a:t>puedan </a:t>
            </a:r>
            <a:r>
              <a:rPr sz="900" spc="10" dirty="0">
                <a:latin typeface="Microsoft Sans Serif"/>
                <a:cs typeface="Microsoft Sans Serif"/>
              </a:rPr>
              <a:t>leerse, </a:t>
            </a:r>
            <a:r>
              <a:rPr sz="900" spc="40" dirty="0">
                <a:latin typeface="Microsoft Sans Serif"/>
                <a:cs typeface="Microsoft Sans Serif"/>
              </a:rPr>
              <a:t>pero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30" dirty="0">
                <a:latin typeface="Microsoft Sans Serif"/>
                <a:cs typeface="Microsoft Sans Serif"/>
              </a:rPr>
              <a:t>modificarse </a:t>
            </a:r>
            <a:r>
              <a:rPr sz="900" spc="25" dirty="0">
                <a:latin typeface="Microsoft Sans Serif"/>
                <a:cs typeface="Microsoft Sans Serif"/>
              </a:rPr>
              <a:t>fácilmente. </a:t>
            </a:r>
            <a:r>
              <a:rPr sz="900" spc="20" dirty="0">
                <a:latin typeface="Microsoft Sans Serif"/>
                <a:cs typeface="Microsoft Sans Serif"/>
              </a:rPr>
              <a:t>Cambiar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datos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EPROM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esfuerzo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especial.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UVEPROM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(memoria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lectura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programable borrable </a:t>
            </a:r>
            <a:r>
              <a:rPr sz="900" spc="30" dirty="0">
                <a:latin typeface="Microsoft Sans Serif"/>
                <a:cs typeface="Microsoft Sans Serif"/>
              </a:rPr>
              <a:t>ultravioleta)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50" dirty="0">
                <a:latin typeface="Microsoft Sans Serif"/>
                <a:cs typeface="Microsoft Sans Serif"/>
              </a:rPr>
              <a:t>borrar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ultravioleta. </a:t>
            </a:r>
            <a:r>
              <a:rPr sz="900" spc="-50" dirty="0">
                <a:latin typeface="Microsoft Sans Serif"/>
                <a:cs typeface="Microsoft Sans Serif"/>
              </a:rPr>
              <a:t>EEPROM </a:t>
            </a:r>
            <a:r>
              <a:rPr sz="900" spc="35" dirty="0">
                <a:latin typeface="Microsoft Sans Serif"/>
                <a:cs typeface="Microsoft Sans Serif"/>
              </a:rPr>
              <a:t>(memoria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30" dirty="0">
                <a:latin typeface="Microsoft Sans Serif"/>
                <a:cs typeface="Microsoft Sans Serif"/>
              </a:rPr>
              <a:t>lectura </a:t>
            </a:r>
            <a:r>
              <a:rPr sz="900" spc="40" dirty="0">
                <a:latin typeface="Microsoft Sans Serif"/>
                <a:cs typeface="Microsoft Sans Serif"/>
              </a:rPr>
              <a:t>programable borrable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eléctricamente),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borrar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eléctricamente.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8" y="5619138"/>
            <a:ext cx="159194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35" dirty="0">
                <a:latin typeface="Arial"/>
                <a:cs typeface="Arial"/>
              </a:rPr>
              <a:t>Software,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hardware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 </a:t>
            </a:r>
            <a:r>
              <a:rPr sz="1150" b="1" spc="-305" dirty="0">
                <a:latin typeface="Arial"/>
                <a:cs typeface="Arial"/>
              </a:rPr>
              <a:t> </a:t>
            </a:r>
            <a:r>
              <a:rPr sz="1150" b="1" spc="65" dirty="0">
                <a:latin typeface="Arial"/>
                <a:cs typeface="Arial"/>
              </a:rPr>
              <a:t>firmware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10" y="5605167"/>
            <a:ext cx="38944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30" dirty="0">
                <a:latin typeface="Arial"/>
                <a:cs typeface="Arial"/>
              </a:rPr>
              <a:t>Software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nombre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le </a:t>
            </a:r>
            <a:r>
              <a:rPr sz="900" spc="25" dirty="0">
                <a:latin typeface="Microsoft Sans Serif"/>
                <a:cs typeface="Microsoft Sans Serif"/>
              </a:rPr>
              <a:t>da </a:t>
            </a:r>
            <a:r>
              <a:rPr sz="900" dirty="0">
                <a:latin typeface="Microsoft Sans Serif"/>
                <a:cs typeface="Microsoft Sans Serif"/>
              </a:rPr>
              <a:t>a las </a:t>
            </a:r>
            <a:r>
              <a:rPr sz="900" spc="25" dirty="0">
                <a:latin typeface="Microsoft Sans Serif"/>
                <a:cs typeface="Microsoft Sans Serif"/>
              </a:rPr>
              <a:t>instrucciones </a:t>
            </a:r>
            <a:r>
              <a:rPr sz="900" spc="30" dirty="0">
                <a:latin typeface="Microsoft Sans Serif"/>
                <a:cs typeface="Microsoft Sans Serif"/>
              </a:rPr>
              <a:t>informáticas,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independientemente </a:t>
            </a:r>
            <a:r>
              <a:rPr sz="900" spc="25" dirty="0">
                <a:latin typeface="Microsoft Sans Serif"/>
                <a:cs typeface="Microsoft Sans Serif"/>
              </a:rPr>
              <a:t>del lenguaje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programación. </a:t>
            </a:r>
            <a:r>
              <a:rPr sz="900" spc="15" dirty="0">
                <a:latin typeface="Microsoft Sans Serif"/>
                <a:cs typeface="Microsoft Sans Serif"/>
              </a:rPr>
              <a:t>Esencialmente, 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software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incluye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instrucciones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dirigen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hardware.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10" y="6339230"/>
            <a:ext cx="4329430" cy="1303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50" dirty="0">
                <a:latin typeface="Arial"/>
                <a:cs typeface="Arial"/>
              </a:rPr>
              <a:t>Hardware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nombre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todos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componentes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físicos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0" dirty="0">
                <a:latin typeface="Microsoft Sans Serif"/>
                <a:cs typeface="Microsoft Sans Serif"/>
              </a:rPr>
              <a:t>sistema.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50" dirty="0">
                <a:latin typeface="Microsoft Sans Serif"/>
                <a:cs typeface="Microsoft Sans Serif"/>
              </a:rPr>
              <a:t>PLC,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dispositivo de </a:t>
            </a:r>
            <a:r>
              <a:rPr sz="1000" spc="45" dirty="0">
                <a:latin typeface="Microsoft Sans Serif"/>
                <a:cs typeface="Microsoft Sans Serif"/>
              </a:rPr>
              <a:t>programación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cable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conexión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hardware.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93370">
              <a:lnSpc>
                <a:spcPct val="133300"/>
              </a:lnSpc>
            </a:pPr>
            <a:r>
              <a:rPr sz="900" b="1" spc="50" dirty="0">
                <a:latin typeface="Arial"/>
                <a:cs typeface="Arial"/>
              </a:rPr>
              <a:t>firmware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software </a:t>
            </a:r>
            <a:r>
              <a:rPr sz="900" spc="15" dirty="0">
                <a:latin typeface="Microsoft Sans Serif"/>
                <a:cs typeface="Microsoft Sans Serif"/>
              </a:rPr>
              <a:t>específico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usuario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graba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EPROM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entrega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parte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hardware.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firmware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funcionalidad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básica.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5132" y="4139400"/>
            <a:ext cx="1140079" cy="10176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0443" y="4048481"/>
            <a:ext cx="3282950" cy="3543935"/>
            <a:chOff x="2915843" y="4048480"/>
            <a:chExt cx="3282950" cy="35439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2870" y="6130366"/>
              <a:ext cx="478113" cy="3573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843" y="4048480"/>
              <a:ext cx="3282911" cy="354376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61859" y="524209"/>
            <a:ext cx="12573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Poniendo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todo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junto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38" y="483509"/>
            <a:ext cx="40601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45" dirty="0">
                <a:latin typeface="Microsoft Sans Serif"/>
                <a:cs typeface="Microsoft Sans Serif"/>
              </a:rPr>
              <a:t>memoria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usuario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-45" dirty="0">
                <a:latin typeface="Microsoft Sans Serif"/>
                <a:cs typeface="Microsoft Sans Serif"/>
              </a:rPr>
              <a:t>PLC,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10" dirty="0">
                <a:latin typeface="Microsoft Sans Serif"/>
                <a:cs typeface="Microsoft Sans Serif"/>
              </a:rPr>
              <a:t>S7-200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muestra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latin typeface="Microsoft Sans Serif"/>
                <a:cs typeface="Microsoft Sans Serif"/>
              </a:rPr>
              <a:t>ilustración, </a:t>
            </a:r>
            <a:r>
              <a:rPr sz="850" spc="20" dirty="0">
                <a:latin typeface="Microsoft Sans Serif"/>
                <a:cs typeface="Microsoft Sans Serif"/>
              </a:rPr>
              <a:t>incluye </a:t>
            </a:r>
            <a:r>
              <a:rPr sz="850" spc="10" dirty="0">
                <a:latin typeface="Microsoft Sans Serif"/>
                <a:cs typeface="Microsoft Sans Serif"/>
              </a:rPr>
              <a:t>espacio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5" dirty="0">
                <a:latin typeface="Microsoft Sans Serif"/>
                <a:cs typeface="Microsoft Sans Serif"/>
              </a:rPr>
              <a:t>programa </a:t>
            </a:r>
            <a:r>
              <a:rPr sz="850" spc="25" dirty="0">
                <a:latin typeface="Microsoft Sans Serif"/>
                <a:cs typeface="Microsoft Sans Serif"/>
              </a:rPr>
              <a:t>de usuario, </a:t>
            </a:r>
            <a:r>
              <a:rPr sz="850" dirty="0">
                <a:latin typeface="Microsoft Sans Serif"/>
                <a:cs typeface="Microsoft Sans Serif"/>
              </a:rPr>
              <a:t>así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ubicaciones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memoria </a:t>
            </a:r>
            <a:r>
              <a:rPr sz="850" spc="20" dirty="0">
                <a:latin typeface="Microsoft Sans Serif"/>
                <a:cs typeface="Microsoft Sans Serif"/>
              </a:rPr>
              <a:t>direccionables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almacenamiento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datos.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cantidad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espacio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programa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datos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disponible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depende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modelo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2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CPU.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680" y="1579521"/>
            <a:ext cx="4288155" cy="2489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215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10" dirty="0">
                <a:latin typeface="Microsoft Sans Serif"/>
                <a:cs typeface="Microsoft Sans Serif"/>
              </a:rPr>
              <a:t>espacio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40" dirty="0">
                <a:latin typeface="Microsoft Sans Serif"/>
                <a:cs typeface="Microsoft Sans Serif"/>
              </a:rPr>
              <a:t>programa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usuario </a:t>
            </a:r>
            <a:r>
              <a:rPr sz="800" spc="15" dirty="0">
                <a:latin typeface="Microsoft Sans Serif"/>
                <a:cs typeface="Microsoft Sans Serif"/>
              </a:rPr>
              <a:t>almacena </a:t>
            </a:r>
            <a:r>
              <a:rPr sz="800" spc="20" dirty="0">
                <a:latin typeface="Microsoft Sans Serif"/>
                <a:cs typeface="Microsoft Sans Serif"/>
              </a:rPr>
              <a:t>instrucciones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0" dirty="0">
                <a:latin typeface="Microsoft Sans Serif"/>
                <a:cs typeface="Microsoft Sans Serif"/>
              </a:rPr>
              <a:t>ejecutan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5" dirty="0">
                <a:latin typeface="Microsoft Sans Serif"/>
                <a:cs typeface="Microsoft Sans Serif"/>
              </a:rPr>
              <a:t>forma </a:t>
            </a:r>
            <a:r>
              <a:rPr sz="800" spc="5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repetitiva </a:t>
            </a:r>
            <a:r>
              <a:rPr sz="800" spc="35" dirty="0">
                <a:latin typeface="Microsoft Sans Serif"/>
                <a:cs typeface="Microsoft Sans Serif"/>
              </a:rPr>
              <a:t>como parte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5" dirty="0">
                <a:latin typeface="Microsoft Sans Serif"/>
                <a:cs typeface="Microsoft Sans Serif"/>
              </a:rPr>
              <a:t>exploración del </a:t>
            </a:r>
            <a:r>
              <a:rPr sz="800" spc="-40" dirty="0">
                <a:latin typeface="Microsoft Sans Serif"/>
                <a:cs typeface="Microsoft Sans Serif"/>
              </a:rPr>
              <a:t>PLC. </a:t>
            </a: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programa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usuario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5" dirty="0">
                <a:latin typeface="Microsoft Sans Serif"/>
                <a:cs typeface="Microsoft Sans Serif"/>
              </a:rPr>
              <a:t>desarrolla </a:t>
            </a:r>
            <a:r>
              <a:rPr sz="800" spc="30" dirty="0">
                <a:latin typeface="Microsoft Sans Serif"/>
                <a:cs typeface="Microsoft Sans Serif"/>
              </a:rPr>
              <a:t> utilizando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25" dirty="0">
                <a:latin typeface="Microsoft Sans Serif"/>
                <a:cs typeface="Microsoft Sans Serif"/>
              </a:rPr>
              <a:t>dispositivo de </a:t>
            </a:r>
            <a:r>
              <a:rPr sz="800" spc="30" dirty="0">
                <a:latin typeface="Microsoft Sans Serif"/>
                <a:cs typeface="Microsoft Sans Serif"/>
              </a:rPr>
              <a:t>programación,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35" dirty="0">
                <a:latin typeface="Microsoft Sans Serif"/>
                <a:cs typeface="Microsoft Sans Serif"/>
              </a:rPr>
              <a:t>computadora </a:t>
            </a:r>
            <a:r>
              <a:rPr sz="800" spc="25" dirty="0">
                <a:latin typeface="Microsoft Sans Serif"/>
                <a:cs typeface="Microsoft Sans Serif"/>
              </a:rPr>
              <a:t>personal </a:t>
            </a:r>
            <a:r>
              <a:rPr sz="800" spc="-45" dirty="0">
                <a:latin typeface="Microsoft Sans Serif"/>
                <a:cs typeface="Microsoft Sans Serif"/>
              </a:rPr>
              <a:t>(PC)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software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programación,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luego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carga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memoria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programa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usuario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PLC.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-5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utiliza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5" dirty="0">
                <a:latin typeface="Microsoft Sans Serif"/>
                <a:cs typeface="Microsoft Sans Serif"/>
              </a:rPr>
              <a:t>variedad de </a:t>
            </a:r>
            <a:r>
              <a:rPr sz="850" spc="15" dirty="0">
                <a:latin typeface="Microsoft Sans Serif"/>
                <a:cs typeface="Microsoft Sans Serif"/>
              </a:rPr>
              <a:t>ubicaciones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memoria </a:t>
            </a:r>
            <a:r>
              <a:rPr sz="850" spc="20" dirty="0">
                <a:latin typeface="Microsoft Sans Serif"/>
                <a:cs typeface="Microsoft Sans Serif"/>
              </a:rPr>
              <a:t>direccionables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almacenamiento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datos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programa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usuario.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Entre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otras </a:t>
            </a:r>
            <a:r>
              <a:rPr sz="850" spc="-5" dirty="0">
                <a:latin typeface="Microsoft Sans Serif"/>
                <a:cs typeface="Microsoft Sans Serif"/>
              </a:rPr>
              <a:t>cosas, </a:t>
            </a:r>
            <a:r>
              <a:rPr sz="850" spc="25" dirty="0">
                <a:latin typeface="Microsoft Sans Serif"/>
                <a:cs typeface="Microsoft Sans Serif"/>
              </a:rPr>
              <a:t>esto </a:t>
            </a:r>
            <a:r>
              <a:rPr sz="850" spc="20" dirty="0">
                <a:latin typeface="Microsoft Sans Serif"/>
                <a:cs typeface="Microsoft Sans Serif"/>
              </a:rPr>
              <a:t>incluye </a:t>
            </a:r>
            <a:r>
              <a:rPr sz="850" spc="15" dirty="0">
                <a:latin typeface="Microsoft Sans Serif"/>
                <a:cs typeface="Microsoft Sans Serif"/>
              </a:rPr>
              <a:t>ubicaciones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memoria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25" dirty="0">
                <a:latin typeface="Microsoft Sans Serif"/>
                <a:cs typeface="Microsoft Sans Serif"/>
              </a:rPr>
              <a:t>datos </a:t>
            </a:r>
            <a:r>
              <a:rPr sz="850" spc="15" dirty="0">
                <a:latin typeface="Microsoft Sans Serif"/>
                <a:cs typeface="Microsoft Sans Serif"/>
              </a:rPr>
              <a:t>variables,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 salidas </a:t>
            </a:r>
            <a:r>
              <a:rPr sz="850" spc="15" dirty="0">
                <a:latin typeface="Microsoft Sans Serif"/>
                <a:cs typeface="Microsoft Sans Serif"/>
              </a:rPr>
              <a:t>discretas,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salidas analógicas, </a:t>
            </a:r>
            <a:r>
              <a:rPr sz="850" spc="30" dirty="0">
                <a:latin typeface="Microsoft Sans Serif"/>
                <a:cs typeface="Microsoft Sans Serif"/>
              </a:rPr>
              <a:t>temporizadores, </a:t>
            </a:r>
            <a:r>
              <a:rPr sz="850" spc="25" dirty="0">
                <a:latin typeface="Microsoft Sans Serif"/>
                <a:cs typeface="Microsoft Sans Serif"/>
              </a:rPr>
              <a:t>contadores, </a:t>
            </a:r>
            <a:r>
              <a:rPr sz="850" spc="30" dirty="0">
                <a:latin typeface="Microsoft Sans Serif"/>
                <a:cs typeface="Microsoft Sans Serif"/>
              </a:rPr>
              <a:t> contadores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velocidad,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etc.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2521585"/>
            <a:r>
              <a:rPr sz="850" spc="25" dirty="0">
                <a:latin typeface="Microsoft Sans Serif"/>
                <a:cs typeface="Microsoft Sans Serif"/>
              </a:rPr>
              <a:t>Software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44084" y="5103280"/>
            <a:ext cx="528320" cy="512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spcBef>
                <a:spcPts val="100"/>
              </a:spcBef>
            </a:pPr>
            <a:r>
              <a:rPr sz="850" spc="45" dirty="0">
                <a:latin typeface="Microsoft Sans Serif"/>
                <a:cs typeface="Microsoft Sans Serif"/>
              </a:rPr>
              <a:t>firmware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850" spc="30" dirty="0">
                <a:latin typeface="Microsoft Sans Serif"/>
                <a:cs typeface="Microsoft Sans Serif"/>
              </a:rPr>
              <a:t>Hardware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71561" y="5355464"/>
            <a:ext cx="2657475" cy="3548379"/>
            <a:chOff x="3216960" y="5355463"/>
            <a:chExt cx="2657475" cy="3548379"/>
          </a:xfrm>
        </p:grpSpPr>
        <p:sp>
          <p:nvSpPr>
            <p:cNvPr id="3" name="object 3"/>
            <p:cNvSpPr/>
            <p:nvPr/>
          </p:nvSpPr>
          <p:spPr>
            <a:xfrm>
              <a:off x="3219246" y="5646864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473595" y="236575"/>
                  </a:moveTo>
                  <a:lnTo>
                    <a:pt x="468796" y="284323"/>
                  </a:lnTo>
                  <a:lnTo>
                    <a:pt x="455034" y="328804"/>
                  </a:lnTo>
                  <a:lnTo>
                    <a:pt x="433259" y="369062"/>
                  </a:lnTo>
                  <a:lnTo>
                    <a:pt x="404421" y="404142"/>
                  </a:lnTo>
                  <a:lnTo>
                    <a:pt x="369473" y="433089"/>
                  </a:lnTo>
                  <a:lnTo>
                    <a:pt x="329363" y="454949"/>
                  </a:lnTo>
                  <a:lnTo>
                    <a:pt x="285043" y="468765"/>
                  </a:lnTo>
                  <a:lnTo>
                    <a:pt x="237464" y="473582"/>
                  </a:lnTo>
                  <a:lnTo>
                    <a:pt x="189569" y="468765"/>
                  </a:lnTo>
                  <a:lnTo>
                    <a:pt x="144977" y="454949"/>
                  </a:lnTo>
                  <a:lnTo>
                    <a:pt x="104637" y="433089"/>
                  </a:lnTo>
                  <a:lnTo>
                    <a:pt x="69502" y="404142"/>
                  </a:lnTo>
                  <a:lnTo>
                    <a:pt x="40520" y="369062"/>
                  </a:lnTo>
                  <a:lnTo>
                    <a:pt x="18642" y="328804"/>
                  </a:lnTo>
                  <a:lnTo>
                    <a:pt x="4819" y="284323"/>
                  </a:lnTo>
                  <a:lnTo>
                    <a:pt x="0" y="236575"/>
                  </a:lnTo>
                  <a:lnTo>
                    <a:pt x="4819" y="188973"/>
                  </a:lnTo>
                  <a:lnTo>
                    <a:pt x="18642" y="144602"/>
                  </a:lnTo>
                  <a:lnTo>
                    <a:pt x="40520" y="104420"/>
                  </a:lnTo>
                  <a:lnTo>
                    <a:pt x="69502" y="69391"/>
                  </a:lnTo>
                  <a:lnTo>
                    <a:pt x="104637" y="40473"/>
                  </a:lnTo>
                  <a:lnTo>
                    <a:pt x="144977" y="18628"/>
                  </a:lnTo>
                  <a:lnTo>
                    <a:pt x="189569" y="4817"/>
                  </a:lnTo>
                  <a:lnTo>
                    <a:pt x="237464" y="0"/>
                  </a:lnTo>
                  <a:lnTo>
                    <a:pt x="285043" y="4817"/>
                  </a:lnTo>
                  <a:lnTo>
                    <a:pt x="329363" y="18628"/>
                  </a:lnTo>
                  <a:lnTo>
                    <a:pt x="369473" y="40473"/>
                  </a:lnTo>
                  <a:lnTo>
                    <a:pt x="404421" y="69391"/>
                  </a:lnTo>
                  <a:lnTo>
                    <a:pt x="433259" y="104420"/>
                  </a:lnTo>
                  <a:lnTo>
                    <a:pt x="455034" y="144602"/>
                  </a:lnTo>
                  <a:lnTo>
                    <a:pt x="468796" y="188973"/>
                  </a:lnTo>
                  <a:lnTo>
                    <a:pt x="473595" y="236575"/>
                  </a:lnTo>
                  <a:close/>
                </a:path>
                <a:path w="473710" h="473710">
                  <a:moveTo>
                    <a:pt x="465073" y="236575"/>
                  </a:moveTo>
                  <a:lnTo>
                    <a:pt x="460421" y="282520"/>
                  </a:lnTo>
                  <a:lnTo>
                    <a:pt x="447089" y="325321"/>
                  </a:lnTo>
                  <a:lnTo>
                    <a:pt x="426017" y="364058"/>
                  </a:lnTo>
                  <a:lnTo>
                    <a:pt x="398146" y="397813"/>
                  </a:lnTo>
                  <a:lnTo>
                    <a:pt x="364415" y="425666"/>
                  </a:lnTo>
                  <a:lnTo>
                    <a:pt x="325765" y="446700"/>
                  </a:lnTo>
                  <a:lnTo>
                    <a:pt x="283135" y="459993"/>
                  </a:lnTo>
                  <a:lnTo>
                    <a:pt x="237464" y="464629"/>
                  </a:lnTo>
                  <a:lnTo>
                    <a:pt x="191392" y="459993"/>
                  </a:lnTo>
                  <a:lnTo>
                    <a:pt x="148531" y="446700"/>
                  </a:lnTo>
                  <a:lnTo>
                    <a:pt x="109786" y="425666"/>
                  </a:lnTo>
                  <a:lnTo>
                    <a:pt x="76060" y="397813"/>
                  </a:lnTo>
                  <a:lnTo>
                    <a:pt x="48256" y="364058"/>
                  </a:lnTo>
                  <a:lnTo>
                    <a:pt x="27277" y="325321"/>
                  </a:lnTo>
                  <a:lnTo>
                    <a:pt x="14027" y="282520"/>
                  </a:lnTo>
                  <a:lnTo>
                    <a:pt x="9410" y="236575"/>
                  </a:lnTo>
                  <a:lnTo>
                    <a:pt x="14027" y="190773"/>
                  </a:lnTo>
                  <a:lnTo>
                    <a:pt x="27277" y="148081"/>
                  </a:lnTo>
                  <a:lnTo>
                    <a:pt x="48256" y="109423"/>
                  </a:lnTo>
                  <a:lnTo>
                    <a:pt x="76060" y="75722"/>
                  </a:lnTo>
                  <a:lnTo>
                    <a:pt x="109786" y="47902"/>
                  </a:lnTo>
                  <a:lnTo>
                    <a:pt x="148531" y="26886"/>
                  </a:lnTo>
                  <a:lnTo>
                    <a:pt x="191392" y="13600"/>
                  </a:lnTo>
                  <a:lnTo>
                    <a:pt x="237464" y="8966"/>
                  </a:lnTo>
                  <a:lnTo>
                    <a:pt x="283135" y="13600"/>
                  </a:lnTo>
                  <a:lnTo>
                    <a:pt x="325765" y="26886"/>
                  </a:lnTo>
                  <a:lnTo>
                    <a:pt x="364415" y="47902"/>
                  </a:lnTo>
                  <a:lnTo>
                    <a:pt x="398146" y="75722"/>
                  </a:lnTo>
                  <a:lnTo>
                    <a:pt x="426017" y="109423"/>
                  </a:lnTo>
                  <a:lnTo>
                    <a:pt x="447089" y="148081"/>
                  </a:lnTo>
                  <a:lnTo>
                    <a:pt x="460421" y="190773"/>
                  </a:lnTo>
                  <a:lnTo>
                    <a:pt x="465073" y="2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9899" y="5699734"/>
              <a:ext cx="208381" cy="2805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3807" y="5355463"/>
              <a:ext cx="2180539" cy="354782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821" y="538200"/>
            <a:ext cx="187642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40" dirty="0">
                <a:latin typeface="Microsoft Sans Serif"/>
                <a:cs typeface="Microsoft Sans Serif"/>
              </a:rPr>
              <a:t>Requerimientos</a:t>
            </a:r>
            <a:r>
              <a:rPr sz="1300" spc="-60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básicos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1" y="1864078"/>
            <a:ext cx="414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30" dirty="0">
                <a:latin typeface="Microsoft Sans Serif"/>
                <a:cs typeface="Microsoft Sans Serif"/>
              </a:rPr>
              <a:t>A </a:t>
            </a:r>
            <a:r>
              <a:rPr sz="1050" spc="40" dirty="0">
                <a:latin typeface="Microsoft Sans Serif"/>
                <a:cs typeface="Microsoft Sans Serif"/>
              </a:rPr>
              <a:t>lo </a:t>
            </a:r>
            <a:r>
              <a:rPr sz="1050" spc="45" dirty="0">
                <a:latin typeface="Microsoft Sans Serif"/>
                <a:cs typeface="Microsoft Sans Serif"/>
              </a:rPr>
              <a:t>largo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0" dirty="0">
                <a:latin typeface="Microsoft Sans Serif"/>
                <a:cs typeface="Microsoft Sans Serif"/>
              </a:rPr>
              <a:t>este </a:t>
            </a:r>
            <a:r>
              <a:rPr sz="1050" spc="30" dirty="0">
                <a:latin typeface="Microsoft Sans Serif"/>
                <a:cs typeface="Microsoft Sans Serif"/>
              </a:rPr>
              <a:t>curso </a:t>
            </a:r>
            <a:r>
              <a:rPr sz="1050" spc="35" dirty="0">
                <a:latin typeface="Microsoft Sans Serif"/>
                <a:cs typeface="Microsoft Sans Serif"/>
              </a:rPr>
              <a:t>utilizaremos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-65" dirty="0">
                <a:latin typeface="Microsoft Sans Serif"/>
                <a:cs typeface="Microsoft Sans Serif"/>
              </a:rPr>
              <a:t>PLC </a:t>
            </a:r>
            <a:r>
              <a:rPr sz="1050" spc="-15" dirty="0">
                <a:latin typeface="Microsoft Sans Serif"/>
                <a:cs typeface="Microsoft Sans Serif"/>
              </a:rPr>
              <a:t>S7-200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30" dirty="0">
                <a:latin typeface="Microsoft Sans Serif"/>
                <a:cs typeface="Microsoft Sans Serif"/>
              </a:rPr>
              <a:t>ejemplos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específicos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conceptos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PLC.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5" dirty="0">
                <a:latin typeface="Microsoft Sans Serif"/>
                <a:cs typeface="Microsoft Sans Serif"/>
              </a:rPr>
              <a:t>PLC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S7-200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30" dirty="0">
                <a:latin typeface="Microsoft Sans Serif"/>
                <a:cs typeface="Microsoft Sans Serif"/>
              </a:rPr>
              <a:t>utiliza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para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este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propósito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debido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facilidad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uso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amplia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aplicación.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1" y="2774669"/>
            <a:ext cx="4246245" cy="240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elementos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ilustración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necesarios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crear </a:t>
            </a:r>
            <a:r>
              <a:rPr sz="900" spc="40" dirty="0">
                <a:latin typeface="Microsoft Sans Serif"/>
                <a:cs typeface="Microsoft Sans Serif"/>
              </a:rPr>
              <a:t>o modificar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10" dirty="0">
                <a:latin typeface="Microsoft Sans Serif"/>
                <a:cs typeface="Microsoft Sans Serif"/>
              </a:rPr>
              <a:t>S7-200.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crea </a:t>
            </a:r>
            <a:r>
              <a:rPr sz="900" spc="30" dirty="0">
                <a:latin typeface="Microsoft Sans Serif"/>
                <a:cs typeface="Microsoft Sans Serif"/>
              </a:rPr>
              <a:t>usando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b="1" spc="-40" dirty="0">
                <a:latin typeface="Arial"/>
                <a:cs typeface="Arial"/>
              </a:rPr>
              <a:t>PASO </a:t>
            </a:r>
            <a:r>
              <a:rPr sz="900" b="1" spc="40" dirty="0">
                <a:latin typeface="Arial"/>
                <a:cs typeface="Arial"/>
              </a:rPr>
              <a:t>7-Micro/WIN </a:t>
            </a:r>
            <a:r>
              <a:rPr sz="900" spc="35" dirty="0">
                <a:latin typeface="Microsoft Sans Serif"/>
                <a:cs typeface="Microsoft Sans Serif"/>
              </a:rPr>
              <a:t>software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programación, 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ejecuta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computadora </a:t>
            </a:r>
            <a:r>
              <a:rPr sz="900" spc="30" dirty="0">
                <a:latin typeface="Microsoft Sans Serif"/>
                <a:cs typeface="Microsoft Sans Serif"/>
              </a:rPr>
              <a:t>personal </a:t>
            </a:r>
            <a:r>
              <a:rPr sz="900" spc="15" dirty="0">
                <a:latin typeface="Microsoft Sans Serif"/>
                <a:cs typeface="Microsoft Sans Serif"/>
              </a:rPr>
              <a:t>basada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Windows </a:t>
            </a:r>
            <a:r>
              <a:rPr sz="900" spc="5" dirty="0">
                <a:latin typeface="Microsoft Sans Serif"/>
                <a:cs typeface="Microsoft Sans Serif"/>
              </a:rPr>
              <a:t>(Win2000, </a:t>
            </a:r>
            <a:r>
              <a:rPr sz="900" spc="25" dirty="0">
                <a:latin typeface="Microsoft Sans Serif"/>
                <a:cs typeface="Microsoft Sans Serif"/>
              </a:rPr>
              <a:t>Windows </a:t>
            </a:r>
            <a:r>
              <a:rPr sz="900" spc="-65" dirty="0">
                <a:latin typeface="Microsoft Sans Serif"/>
                <a:cs typeface="Microsoft Sans Serif"/>
              </a:rPr>
              <a:t>XP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operativo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superior).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9370">
              <a:lnSpc>
                <a:spcPct val="126299"/>
              </a:lnSpc>
            </a:pPr>
            <a:r>
              <a:rPr sz="950" spc="-55" dirty="0">
                <a:latin typeface="Microsoft Sans Serif"/>
                <a:cs typeface="Microsoft Sans Serif"/>
              </a:rPr>
              <a:t>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necesita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cable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especial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utiliza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computadora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personal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40" dirty="0">
                <a:latin typeface="Microsoft Sans Serif"/>
                <a:cs typeface="Microsoft Sans Serif"/>
              </a:rPr>
              <a:t>programación. </a:t>
            </a:r>
            <a:r>
              <a:rPr sz="950" spc="10" dirty="0">
                <a:latin typeface="Microsoft Sans Serif"/>
                <a:cs typeface="Microsoft Sans Serif"/>
              </a:rPr>
              <a:t>Hay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20" dirty="0">
                <a:latin typeface="Microsoft Sans Serif"/>
                <a:cs typeface="Microsoft Sans Serif"/>
              </a:rPr>
              <a:t>versiones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este cable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disponibles. </a:t>
            </a:r>
            <a:r>
              <a:rPr sz="950" spc="20" dirty="0">
                <a:latin typeface="Microsoft Sans Serif"/>
                <a:cs typeface="Microsoft Sans Serif"/>
              </a:rPr>
              <a:t>Una versión, llamada</a:t>
            </a:r>
            <a:r>
              <a:rPr sz="950" b="1" spc="20" dirty="0">
                <a:latin typeface="Arial"/>
                <a:cs typeface="Arial"/>
              </a:rPr>
              <a:t>Cable </a:t>
            </a:r>
            <a:r>
              <a:rPr sz="950" b="1" spc="45" dirty="0">
                <a:latin typeface="Arial"/>
                <a:cs typeface="Arial"/>
              </a:rPr>
              <a:t>multimaestro </a:t>
            </a:r>
            <a:r>
              <a:rPr sz="950" b="1" dirty="0">
                <a:latin typeface="Arial"/>
                <a:cs typeface="Arial"/>
              </a:rPr>
              <a:t>RS-232/PPI</a:t>
            </a:r>
            <a:r>
              <a:rPr sz="950" dirty="0">
                <a:latin typeface="Microsoft Sans Serif"/>
                <a:cs typeface="Microsoft Sans Serif"/>
              </a:rPr>
              <a:t>,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conecta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interfaz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RS-232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computadora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personal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conector</a:t>
            </a:r>
            <a:endParaRPr sz="950">
              <a:latin typeface="Microsoft Sans Serif"/>
              <a:cs typeface="Microsoft Sans Serif"/>
            </a:endParaRPr>
          </a:p>
          <a:p>
            <a:pPr marL="12700" marR="96520">
              <a:lnSpc>
                <a:spcPct val="126299"/>
              </a:lnSpc>
            </a:pPr>
            <a:r>
              <a:rPr sz="950" spc="-30" dirty="0">
                <a:latin typeface="Microsoft Sans Serif"/>
                <a:cs typeface="Microsoft Sans Serif"/>
              </a:rPr>
              <a:t>RS-485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50" dirty="0">
                <a:latin typeface="Microsoft Sans Serif"/>
                <a:cs typeface="Microsoft Sans Serif"/>
              </a:rPr>
              <a:t>PLC.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50" dirty="0">
                <a:latin typeface="Microsoft Sans Serif"/>
                <a:cs typeface="Microsoft Sans Serif"/>
              </a:rPr>
              <a:t>otra </a:t>
            </a:r>
            <a:r>
              <a:rPr sz="950" spc="20" dirty="0">
                <a:latin typeface="Microsoft Sans Serif"/>
                <a:cs typeface="Microsoft Sans Serif"/>
              </a:rPr>
              <a:t>versión, llamada</a:t>
            </a:r>
            <a:r>
              <a:rPr sz="950" b="1" spc="20" dirty="0">
                <a:latin typeface="Arial"/>
                <a:cs typeface="Arial"/>
              </a:rPr>
              <a:t>Cable </a:t>
            </a:r>
            <a:r>
              <a:rPr sz="950" b="1" spc="45" dirty="0">
                <a:latin typeface="Arial"/>
                <a:cs typeface="Arial"/>
              </a:rPr>
              <a:t>multimaestro </a:t>
            </a:r>
            <a:r>
              <a:rPr sz="950" b="1" dirty="0">
                <a:latin typeface="Arial"/>
                <a:cs typeface="Arial"/>
              </a:rPr>
              <a:t>USB/PPI</a:t>
            </a:r>
            <a:r>
              <a:rPr sz="950" dirty="0">
                <a:latin typeface="Microsoft Sans Serif"/>
                <a:cs typeface="Microsoft Sans Serif"/>
              </a:rPr>
              <a:t>,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conecta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interfaz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USB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computadora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personal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conector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RS-485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PLC.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54316" y="5838601"/>
            <a:ext cx="96329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dispositivo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programación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41646" y="6153339"/>
            <a:ext cx="912494" cy="2641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algn="ctr">
              <a:spcBef>
                <a:spcPts val="165"/>
              </a:spcBef>
            </a:pPr>
            <a:r>
              <a:rPr sz="700" spc="20" dirty="0">
                <a:latin typeface="Microsoft Sans Serif"/>
                <a:cs typeface="Microsoft Sans Serif"/>
              </a:rPr>
              <a:t>Software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70"/>
              </a:spcBef>
            </a:pPr>
            <a:r>
              <a:rPr sz="750" spc="-40" dirty="0">
                <a:latin typeface="Microsoft Sans Serif"/>
                <a:cs typeface="Microsoft Sans Serif"/>
              </a:rPr>
              <a:t>PASO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7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-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Micro/</a:t>
            </a:r>
            <a:r>
              <a:rPr sz="750" spc="20" dirty="0">
                <a:latin typeface="Microsoft Sans Serif"/>
                <a:cs typeface="Microsoft Sans Serif"/>
              </a:rPr>
              <a:t>WIN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6177" y="7123383"/>
            <a:ext cx="11690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Microsoft Sans Serif"/>
                <a:cs typeface="Microsoft Sans Serif"/>
              </a:rPr>
              <a:t>Cable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del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dispositivo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programación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62377" y="7937908"/>
            <a:ext cx="9969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06616" y="8158636"/>
            <a:ext cx="5187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5"/>
            <a:ext cx="4320540" cy="6156325"/>
            <a:chOff x="2912402" y="540004"/>
            <a:chExt cx="4320540" cy="6156325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6143625"/>
            </a:xfrm>
            <a:custGeom>
              <a:avLst/>
              <a:gdLst/>
              <a:ahLst/>
              <a:cxnLst/>
              <a:rect l="l" t="t" r="r" b="b"/>
              <a:pathLst>
                <a:path w="4307840" h="6143625">
                  <a:moveTo>
                    <a:pt x="4307293" y="0"/>
                  </a:moveTo>
                  <a:lnTo>
                    <a:pt x="0" y="0"/>
                  </a:lnTo>
                  <a:lnTo>
                    <a:pt x="0" y="6143548"/>
                  </a:lnTo>
                  <a:lnTo>
                    <a:pt x="4307293" y="6143548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6143625"/>
            </a:xfrm>
            <a:custGeom>
              <a:avLst/>
              <a:gdLst/>
              <a:ahLst/>
              <a:cxnLst/>
              <a:rect l="l" t="t" r="r" b="b"/>
              <a:pathLst>
                <a:path w="4307840" h="6143625">
                  <a:moveTo>
                    <a:pt x="0" y="0"/>
                  </a:moveTo>
                  <a:lnTo>
                    <a:pt x="0" y="6143548"/>
                  </a:lnTo>
                  <a:lnTo>
                    <a:pt x="4307293" y="6143548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1900" y="523900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latin typeface="Arial"/>
                <a:cs typeface="Arial"/>
              </a:rPr>
              <a:t>Revisión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7893" y="664871"/>
            <a:ext cx="4065270" cy="6193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358140" indent="-21844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latin typeface="Microsoft Sans Serif"/>
                <a:cs typeface="Microsoft Sans Serif"/>
              </a:rPr>
              <a:t>.</a:t>
            </a:r>
            <a:r>
              <a:rPr sz="800" spc="-5" dirty="0">
                <a:latin typeface="Microsoft Sans Serif"/>
                <a:cs typeface="Microsoft Sans Serif"/>
              </a:rPr>
              <a:t> Los </a:t>
            </a:r>
            <a:r>
              <a:rPr sz="800" spc="30" dirty="0">
                <a:latin typeface="Microsoft Sans Serif"/>
                <a:cs typeface="Microsoft Sans Serif"/>
              </a:rPr>
              <a:t>botones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pulsadores,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límite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contactos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relé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ejemplos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dispositivos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conectar</a:t>
            </a:r>
            <a:r>
              <a:rPr sz="800" dirty="0">
                <a:latin typeface="Microsoft Sans Serif"/>
                <a:cs typeface="Microsoft Sans Serif"/>
              </a:rPr>
              <a:t> 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25" dirty="0">
                <a:latin typeface="Microsoft Sans Serif"/>
                <a:cs typeface="Microsoft Sans Serif"/>
              </a:rPr>
              <a:t>entradas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endParaRPr sz="800">
              <a:latin typeface="Microsoft Sans Serif"/>
              <a:cs typeface="Microsoft Sans Serif"/>
            </a:endParaRPr>
          </a:p>
          <a:p>
            <a:pPr marL="318135">
              <a:spcBef>
                <a:spcPts val="480"/>
              </a:spcBef>
              <a:tabLst>
                <a:tab pos="882015" algn="l"/>
              </a:tabLst>
            </a:pPr>
            <a:r>
              <a:rPr sz="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-50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PLC.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31445" marR="5080" indent="-131445">
              <a:lnSpc>
                <a:spcPct val="141200"/>
              </a:lnSpc>
              <a:buAutoNum type="arabicPeriod" startAt="2"/>
              <a:tabLst>
                <a:tab pos="131445" algn="l"/>
              </a:tabLst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solenoides,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5" dirty="0">
                <a:latin typeface="Microsoft Sans Serif"/>
                <a:cs typeface="Microsoft Sans Serif"/>
              </a:rPr>
              <a:t>bobinas de </a:t>
            </a:r>
            <a:r>
              <a:rPr sz="850" spc="15" dirty="0">
                <a:latin typeface="Microsoft Sans Serif"/>
                <a:cs typeface="Microsoft Sans Serif"/>
              </a:rPr>
              <a:t>relés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contactores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5" dirty="0">
                <a:latin typeface="Microsoft Sans Serif"/>
                <a:cs typeface="Microsoft Sans Serif"/>
              </a:rPr>
              <a:t>lámparas indicadoras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ejemplos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conectar</a:t>
            </a:r>
            <a:r>
              <a:rPr sz="850" dirty="0">
                <a:latin typeface="Microsoft Sans Serif"/>
                <a:cs typeface="Microsoft Sans Serif"/>
              </a:rPr>
              <a:t> a 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salidas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</a:t>
            </a:r>
            <a:endParaRPr sz="850">
              <a:latin typeface="Microsoft Sans Serif"/>
              <a:cs typeface="Microsoft Sans Serif"/>
            </a:endParaRPr>
          </a:p>
          <a:p>
            <a:pPr marL="318770">
              <a:spcBef>
                <a:spcPts val="420"/>
              </a:spcBef>
              <a:tabLst>
                <a:tab pos="845819" algn="l"/>
              </a:tabLst>
            </a:pP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1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46050" marR="479425" indent="-146050">
              <a:lnSpc>
                <a:spcPct val="126299"/>
              </a:lnSpc>
              <a:buAutoNum type="arabicPeriod" startAt="3"/>
              <a:tabLst>
                <a:tab pos="146050" algn="l"/>
                <a:tab pos="569595" algn="l"/>
              </a:tabLst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950" spc="30" dirty="0">
                <a:latin typeface="Microsoft Sans Serif"/>
                <a:cs typeface="Microsoft Sans Serif"/>
              </a:rPr>
              <a:t>contiene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50" dirty="0">
                <a:latin typeface="Microsoft Sans Serif"/>
                <a:cs typeface="Microsoft Sans Serif"/>
              </a:rPr>
              <a:t>memoria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5" dirty="0">
                <a:latin typeface="Microsoft Sans Serif"/>
                <a:cs typeface="Microsoft Sans Serif"/>
              </a:rPr>
              <a:t>toma </a:t>
            </a:r>
            <a:r>
              <a:rPr sz="950" spc="15" dirty="0">
                <a:latin typeface="Microsoft Sans Serif"/>
                <a:cs typeface="Microsoft Sans Serif"/>
              </a:rPr>
              <a:t>decisiones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basadas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almacenadas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memoria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programa.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39065" marR="300355" indent="-139065">
              <a:lnSpc>
                <a:spcPct val="133300"/>
              </a:lnSpc>
              <a:buFont typeface="Microsoft Sans Serif"/>
              <a:buAutoNum type="arabicPeriod" startAt="3"/>
              <a:tabLst>
                <a:tab pos="139065" algn="l"/>
                <a:tab pos="751205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lenguaje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programación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35" dirty="0">
                <a:latin typeface="Microsoft Sans Serif"/>
                <a:cs typeface="Microsoft Sans Serif"/>
              </a:rPr>
              <a:t>que incorpora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funciones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gráficamente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parecerse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símbolos </a:t>
            </a:r>
            <a:r>
              <a:rPr sz="900" spc="25" dirty="0">
                <a:latin typeface="Microsoft Sans Serif"/>
                <a:cs typeface="Microsoft Sans Serif"/>
              </a:rPr>
              <a:t>utilizados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diagramas de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cableados.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60020" marR="150495" indent="-160020">
              <a:lnSpc>
                <a:spcPct val="114300"/>
              </a:lnSpc>
              <a:buFont typeface="Microsoft Sans Serif"/>
              <a:buAutoNum type="arabicPeriod" startAt="3"/>
              <a:tabLst>
                <a:tab pos="160020" algn="l"/>
                <a:tab pos="993775" algn="l"/>
                <a:tab pos="2512695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50" dirty="0">
                <a:latin typeface="Microsoft Sans Serif"/>
                <a:cs typeface="Microsoft Sans Serif"/>
              </a:rPr>
              <a:t>también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son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ejemplos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comunes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formas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programar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PLC.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46050" marR="33655" indent="-146050">
              <a:lnSpc>
                <a:spcPct val="126299"/>
              </a:lnSpc>
              <a:buAutoNum type="arabicPeriod" startAt="3"/>
              <a:tabLst>
                <a:tab pos="146050" algn="l"/>
                <a:tab pos="1287145" algn="l"/>
              </a:tabLst>
            </a:pP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ejecuta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parte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proceso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repetitivo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denominado</a:t>
            </a:r>
            <a:r>
              <a:rPr sz="95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53035" marR="31750" indent="-153035">
              <a:lnSpc>
                <a:spcPct val="120000"/>
              </a:lnSpc>
              <a:buAutoNum type="arabicPeriod" startAt="3"/>
              <a:tabLst>
                <a:tab pos="153035" algn="l"/>
                <a:tab pos="789305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Cuando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habla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memoria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computadora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PLC,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k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refiere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Microsoft Sans Serif"/>
                <a:cs typeface="Microsoft Sans Serif"/>
              </a:rPr>
              <a:t>bits,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bytes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palabras.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3"/>
            </a:pPr>
            <a:endParaRPr sz="1350">
              <a:latin typeface="Microsoft Sans Serif"/>
              <a:cs typeface="Microsoft Sans Serif"/>
            </a:endParaRPr>
          </a:p>
          <a:p>
            <a:pPr marL="173355" indent="-161290">
              <a:buAutoNum type="arabicPeriod" startAt="3"/>
              <a:tabLst>
                <a:tab pos="173990" algn="l"/>
              </a:tabLst>
            </a:pPr>
            <a:r>
              <a:rPr sz="1150" spc="-50" dirty="0">
                <a:latin typeface="Microsoft Sans Serif"/>
                <a:cs typeface="Microsoft Sans Serif"/>
              </a:rPr>
              <a:t>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software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que</a:t>
            </a:r>
            <a:r>
              <a:rPr sz="1150" spc="-10" dirty="0">
                <a:latin typeface="Microsoft Sans Serif"/>
                <a:cs typeface="Microsoft Sans Serif"/>
              </a:rPr>
              <a:t> se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graba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en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EPROM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se </a:t>
            </a:r>
            <a:r>
              <a:rPr sz="1150" spc="35" dirty="0">
                <a:latin typeface="Microsoft Sans Serif"/>
                <a:cs typeface="Microsoft Sans Serif"/>
              </a:rPr>
              <a:t>llama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  <a:tabLst>
                <a:tab pos="79057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53035" marR="346710" indent="-153035">
              <a:lnSpc>
                <a:spcPct val="120000"/>
              </a:lnSpc>
              <a:buAutoNum type="arabicPeriod" startAt="9"/>
              <a:tabLst>
                <a:tab pos="153035" algn="l"/>
                <a:tab pos="2160270" algn="l"/>
              </a:tabLst>
            </a:pPr>
            <a:r>
              <a:rPr sz="1000" spc="-60" dirty="0">
                <a:latin typeface="Microsoft Sans Serif"/>
                <a:cs typeface="Microsoft Sans Serif"/>
              </a:rPr>
              <a:t>Se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cable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multimaestro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RS-232/</a:t>
            </a:r>
            <a:r>
              <a:rPr sz="1000" spc="-25" dirty="0">
                <a:latin typeface="Microsoft Sans Serif"/>
                <a:cs typeface="Microsoft Sans Serif"/>
              </a:rPr>
              <a:t>PPI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cable  </a:t>
            </a:r>
            <a:r>
              <a:rPr sz="1000" spc="50" dirty="0">
                <a:latin typeface="Microsoft Sans Serif"/>
                <a:cs typeface="Microsoft Sans Serif"/>
              </a:rPr>
              <a:t>multimaestro </a:t>
            </a:r>
            <a:r>
              <a:rPr sz="1000" spc="-15" dirty="0">
                <a:latin typeface="Microsoft Sans Serif"/>
                <a:cs typeface="Microsoft Sans Serif"/>
              </a:rPr>
              <a:t>USB/PPI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30" dirty="0">
                <a:latin typeface="Microsoft Sans Serif"/>
                <a:cs typeface="Microsoft Sans Serif"/>
              </a:rPr>
              <a:t>conectar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computadora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personal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conector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PLC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S7-200.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4623791"/>
            <a:ext cx="2905874" cy="1427391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458687" y="7125042"/>
          <a:ext cx="5821045" cy="1962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7872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600" b="1" spc="5" dirty="0">
                          <a:latin typeface="Arial"/>
                          <a:cs typeface="Arial"/>
                        </a:rPr>
                        <a:t>descripcion</a:t>
                      </a:r>
                      <a:r>
                        <a:rPr sz="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modelo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50" b="1" spc="15" dirty="0">
                          <a:latin typeface="Arial"/>
                          <a:cs typeface="Arial"/>
                        </a:rPr>
                        <a:t>Fuente</a:t>
                      </a:r>
                      <a:r>
                        <a:rPr sz="4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b="1" spc="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b="1" spc="15" dirty="0">
                          <a:latin typeface="Arial"/>
                          <a:cs typeface="Arial"/>
                        </a:rPr>
                        <a:t>alimentación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34671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entrada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4413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650" b="1" spc="-5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6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0" dirty="0">
                          <a:latin typeface="Arial"/>
                          <a:cs typeface="Arial"/>
                        </a:rPr>
                        <a:t>salida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350" b="1" dirty="0">
                          <a:latin typeface="Arial"/>
                          <a:cs typeface="Arial"/>
                        </a:rPr>
                        <a:t>Puertos</a:t>
                      </a:r>
                      <a:r>
                        <a:rPr sz="3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35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3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350" b="1" dirty="0">
                          <a:latin typeface="Arial"/>
                          <a:cs typeface="Arial"/>
                        </a:rPr>
                        <a:t>comunicaciones</a:t>
                      </a:r>
                      <a:endParaRPr sz="3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866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221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CC/CC/CC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20,4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-28,8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6x24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866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221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/DC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85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-264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VCA,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47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-63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Hz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6x24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866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222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CC/CC/CC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20,4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-28,8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6x24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859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222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/DC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85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-264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VCA,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47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-63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Hz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866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CC/CC/CC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20,4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-28,8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14x24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859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/DC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85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-264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VCA,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47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-63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Hz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14x24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Relajación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224XP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CC/CC/CC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20,4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-28,8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CC,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analógicos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30" dirty="0">
                          <a:latin typeface="Microsoft Sans Serif"/>
                          <a:cs typeface="Microsoft Sans Serif"/>
                        </a:rPr>
                        <a:t>VDC,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Analógico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224XP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CA/CC/Relé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85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-264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VCA,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47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-63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Hz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CC,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analógicos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relés,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analógico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69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224XP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si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/CC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/CC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20,4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-28,8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CC,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analógicos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marR="116205" indent="-635">
                        <a:lnSpc>
                          <a:spcPts val="1160"/>
                        </a:lnSpc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VDC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(entintado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corriente),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1 </a:t>
                      </a:r>
                      <a:r>
                        <a:rPr sz="600" spc="-1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analógico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7872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226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CC/CC/CC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20,4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-28,8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24x24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16x24D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70" dirty="0">
                          <a:latin typeface="Microsoft Sans Serif"/>
                          <a:cs typeface="Microsoft Sans Serif"/>
                        </a:rPr>
                        <a:t>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7866"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226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/DC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/Relé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85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-264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VCA,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47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-63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Hz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24x24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9"/>
                        </a:lnSpc>
                        <a:spcBef>
                          <a:spcPts val="19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5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90068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487399"/>
            <a:ext cx="17189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" dirty="0">
                <a:latin typeface="Microsoft Sans Serif"/>
                <a:cs typeface="Microsoft Sans Serif"/>
              </a:rPr>
              <a:t>MicroPLC</a:t>
            </a:r>
            <a:r>
              <a:rPr sz="1700" spc="-80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S7-200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1862809"/>
            <a:ext cx="4003675" cy="1688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734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S7-200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Micro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PLC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miembro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pequeño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pero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capaz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familia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controladores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programables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SIMATIC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S7.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09855">
              <a:lnSpc>
                <a:spcPct val="133300"/>
              </a:lnSpc>
            </a:pPr>
            <a:r>
              <a:rPr sz="900" spc="-5" dirty="0">
                <a:latin typeface="Microsoft Sans Serif"/>
                <a:cs typeface="Microsoft Sans Serif"/>
              </a:rPr>
              <a:t>Cada </a:t>
            </a:r>
            <a:r>
              <a:rPr sz="900" spc="40" dirty="0">
                <a:latin typeface="Microsoft Sans Serif"/>
                <a:cs typeface="Microsoft Sans Serif"/>
              </a:rPr>
              <a:t>modelo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unidad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central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procesamiento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(CPU)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S7-200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incluye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puntos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misma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carcasa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CPU.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41200"/>
              </a:lnSpc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entradas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salidas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(E/S)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puntos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control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sistema.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monitorean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campo,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interruptores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analógicos.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salidas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controlan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otros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válvulas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3873219"/>
            <a:ext cx="4016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puerto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programación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conexión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también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proporciona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medio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otros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dispositivos,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paneles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visualización.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76424" y="5089769"/>
            <a:ext cx="9969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0" y="6406233"/>
            <a:ext cx="9944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Modelos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-15" dirty="0">
                <a:latin typeface="Arial"/>
                <a:cs typeface="Arial"/>
              </a:rPr>
              <a:t>S7-200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6370673"/>
            <a:ext cx="4137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Hay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seis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tipos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CPU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S7-200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(</a:t>
            </a:r>
            <a:r>
              <a:rPr sz="800" b="1" spc="10" dirty="0">
                <a:latin typeface="Arial"/>
                <a:cs typeface="Arial"/>
              </a:rPr>
              <a:t>procesador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221</a:t>
            </a:r>
            <a:r>
              <a:rPr sz="800" spc="5" dirty="0">
                <a:latin typeface="Microsoft Sans Serif"/>
                <a:cs typeface="Microsoft Sans Serif"/>
              </a:rPr>
              <a:t>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10" dirty="0">
                <a:latin typeface="Arial"/>
                <a:cs typeface="Arial"/>
              </a:rPr>
              <a:t>procesador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222</a:t>
            </a:r>
            <a:r>
              <a:rPr sz="800" spc="5" dirty="0">
                <a:latin typeface="Microsoft Sans Serif"/>
                <a:cs typeface="Microsoft Sans Serif"/>
              </a:rPr>
              <a:t>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10" dirty="0">
                <a:latin typeface="Arial"/>
                <a:cs typeface="Arial"/>
              </a:rPr>
              <a:t>procesador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224</a:t>
            </a:r>
            <a:r>
              <a:rPr sz="800" spc="5" dirty="0">
                <a:latin typeface="Microsoft Sans Serif"/>
                <a:cs typeface="Microsoft Sans Serif"/>
              </a:rPr>
              <a:t>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-25" dirty="0">
                <a:latin typeface="Arial"/>
                <a:cs typeface="Arial"/>
              </a:rPr>
              <a:t>CPU </a:t>
            </a:r>
            <a:r>
              <a:rPr sz="800" b="1" spc="-204" dirty="0">
                <a:latin typeface="Arial"/>
                <a:cs typeface="Arial"/>
              </a:rPr>
              <a:t> </a:t>
            </a:r>
            <a:r>
              <a:rPr sz="800" b="1" spc="-5" dirty="0">
                <a:latin typeface="Arial"/>
                <a:cs typeface="Arial"/>
              </a:rPr>
              <a:t>224XP</a:t>
            </a:r>
            <a:r>
              <a:rPr sz="800" spc="-5" dirty="0">
                <a:latin typeface="Microsoft Sans Serif"/>
                <a:cs typeface="Microsoft Sans Serif"/>
              </a:rPr>
              <a:t>, </a:t>
            </a:r>
            <a:r>
              <a:rPr sz="800" b="1" spc="5" dirty="0">
                <a:latin typeface="Arial"/>
                <a:cs typeface="Arial"/>
              </a:rPr>
              <a:t>Procesador </a:t>
            </a:r>
            <a:r>
              <a:rPr sz="800" b="1" spc="-5" dirty="0">
                <a:latin typeface="Arial"/>
                <a:cs typeface="Arial"/>
              </a:rPr>
              <a:t>224XPsi</a:t>
            </a:r>
            <a:r>
              <a:rPr sz="800" spc="-5" dirty="0">
                <a:latin typeface="Microsoft Sans Serif"/>
                <a:cs typeface="Microsoft Sans Serif"/>
              </a:rPr>
              <a:t>,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b="1" spc="10" dirty="0">
                <a:latin typeface="Arial"/>
                <a:cs typeface="Arial"/>
              </a:rPr>
              <a:t>procesador </a:t>
            </a:r>
            <a:r>
              <a:rPr sz="800" b="1" dirty="0">
                <a:latin typeface="Arial"/>
                <a:cs typeface="Arial"/>
              </a:rPr>
              <a:t>226</a:t>
            </a:r>
            <a:r>
              <a:rPr sz="800" dirty="0">
                <a:latin typeface="Microsoft Sans Serif"/>
                <a:cs typeface="Microsoft Sans Serif"/>
              </a:rPr>
              <a:t>)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0" dirty="0">
                <a:latin typeface="Microsoft Sans Serif"/>
                <a:cs typeface="Microsoft Sans Serif"/>
              </a:rPr>
              <a:t>dos </a:t>
            </a:r>
            <a:r>
              <a:rPr sz="800" spc="25" dirty="0">
                <a:latin typeface="Microsoft Sans Serif"/>
                <a:cs typeface="Microsoft Sans Serif"/>
              </a:rPr>
              <a:t>configuraciones de </a:t>
            </a:r>
            <a:r>
              <a:rPr sz="800" spc="35" dirty="0">
                <a:latin typeface="Microsoft Sans Serif"/>
                <a:cs typeface="Microsoft Sans Serif"/>
              </a:rPr>
              <a:t>fuente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alimentación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cada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tipo.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944429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567654" y="3195294"/>
          <a:ext cx="6710680" cy="508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3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32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b="1" spc="5" dirty="0">
                          <a:latin typeface="Arial"/>
                          <a:cs typeface="Arial"/>
                        </a:rPr>
                        <a:t>Característica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procesador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221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procesador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222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procesador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224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b="1" dirty="0">
                          <a:latin typeface="Arial"/>
                          <a:cs typeface="Arial"/>
                        </a:rPr>
                        <a:t>CPU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224XP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Procesador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224XPsi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procesador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226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439">
                <a:tc gridSpan="6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50" b="1" spc="35" dirty="0">
                          <a:latin typeface="Arial"/>
                          <a:cs typeface="Arial"/>
                        </a:rPr>
                        <a:t>Memoria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Programa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(con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edición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5" dirty="0">
                          <a:latin typeface="Microsoft Sans Serif"/>
                          <a:cs typeface="Microsoft Sans Serif"/>
                        </a:rPr>
                        <a:t>modo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ejecución)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4096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4096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8192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12288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16384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Programa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(sin </a:t>
                      </a:r>
                      <a:r>
                        <a:rPr sz="500" spc="20" dirty="0">
                          <a:latin typeface="Microsoft Sans Serif"/>
                          <a:cs typeface="Microsoft Sans Serif"/>
                        </a:rPr>
                        <a:t>editar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0" dirty="0">
                          <a:latin typeface="Microsoft Sans Serif"/>
                          <a:cs typeface="Microsoft Sans Serif"/>
                        </a:rPr>
                        <a:t>modo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ejecución)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4096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4096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12288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16384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24576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6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Datos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usuario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2048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2048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8192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10240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10240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01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Cartuchos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memoria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opcionales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64k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256k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64k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256k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64k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256k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64k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256k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64k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256k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bytes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Copia</a:t>
                      </a:r>
                      <a:r>
                        <a:rPr sz="4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seguridad</a:t>
                      </a:r>
                      <a:r>
                        <a:rPr sz="4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memoria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(súper</a:t>
                      </a:r>
                      <a:r>
                        <a:rPr sz="4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límite)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horas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típicas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horas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típicas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horas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típico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horas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típico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horas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típico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6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Copia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seguridad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20" dirty="0">
                          <a:latin typeface="Microsoft Sans Serif"/>
                          <a:cs typeface="Microsoft Sans Serif"/>
                        </a:rPr>
                        <a:t>memoria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(batería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días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típicos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días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típicos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días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típicos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días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típicos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días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típicos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1433">
                <a:tc gridSpan="6"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70"/>
                        </a:spcBef>
                      </a:pPr>
                      <a:r>
                        <a:rPr sz="800" b="1" spc="-25" dirty="0">
                          <a:latin typeface="Arial"/>
                          <a:cs typeface="Arial"/>
                        </a:rPr>
                        <a:t>E/S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648"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E/S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digital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Exp.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Módulos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spc="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3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50" spc="10" dirty="0">
                          <a:latin typeface="Microsoft Sans Serif"/>
                          <a:cs typeface="Microsoft Sans Serif"/>
                        </a:rPr>
                        <a:t>entradas/4</a:t>
                      </a:r>
                      <a:r>
                        <a:rPr sz="3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50" dirty="0">
                          <a:latin typeface="Microsoft Sans Serif"/>
                          <a:cs typeface="Microsoft Sans Serif"/>
                        </a:rPr>
                        <a:t>salidas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50" spc="5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3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50" spc="10" dirty="0">
                          <a:latin typeface="Microsoft Sans Serif"/>
                          <a:cs typeface="Microsoft Sans Serif"/>
                        </a:rPr>
                        <a:t>entradas/6</a:t>
                      </a:r>
                      <a:r>
                        <a:rPr sz="3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50" dirty="0">
                          <a:latin typeface="Microsoft Sans Serif"/>
                          <a:cs typeface="Microsoft Sans Serif"/>
                        </a:rPr>
                        <a:t>salidas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entradas/10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salidas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entradas/10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salidas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entradas/16</a:t>
                      </a:r>
                      <a:r>
                        <a:rPr sz="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salidas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E/S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Exp.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Módulos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entradas/1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salida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648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Módulos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expansión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máximos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1439">
                <a:tc gridSpan="6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650" b="1" spc="10" dirty="0">
                          <a:latin typeface="Arial"/>
                          <a:cs typeface="Arial"/>
                        </a:rPr>
                        <a:t>Instrucciones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Relés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internos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Contadores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300" spc="5" dirty="0">
                          <a:latin typeface="Microsoft Sans Serif"/>
                          <a:cs typeface="Microsoft Sans Serif"/>
                        </a:rPr>
                        <a:t>Temporizadores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654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Matemáticas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coma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latin typeface="Microsoft Sans Serif"/>
                          <a:cs typeface="Microsoft Sans Serif"/>
                        </a:rPr>
                        <a:t>flotante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32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bits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(+-*/)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1427">
                <a:tc gridSpan="6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550" b="1" dirty="0">
                          <a:latin typeface="Arial"/>
                          <a:cs typeface="Arial"/>
                        </a:rPr>
                        <a:t>Características</a:t>
                      </a:r>
                      <a:r>
                        <a:rPr sz="5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dirty="0">
                          <a:latin typeface="Arial"/>
                          <a:cs typeface="Arial"/>
                        </a:rPr>
                        <a:t>mejoradas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789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Contadores</a:t>
                      </a:r>
                      <a:r>
                        <a:rPr sz="5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alta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velocidad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(30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(30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(30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(30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kilociclos),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ts val="575"/>
                        </a:lnSpc>
                        <a:spcBef>
                          <a:spcPts val="284"/>
                        </a:spcBef>
                      </a:pP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(200</a:t>
                      </a:r>
                      <a:r>
                        <a:rPr sz="5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(30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Salidas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pulsos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(CC)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(20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(20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(20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(20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(20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kilociclos)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05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Interrupciones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temporizadas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75"/>
                        </a:lnSpc>
                        <a:spcBef>
                          <a:spcPts val="21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(1ms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255ms)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75"/>
                        </a:lnSpc>
                        <a:spcBef>
                          <a:spcPts val="21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(1ms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255ms)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75"/>
                        </a:lnSpc>
                        <a:spcBef>
                          <a:spcPts val="21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(1ms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255ms)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75"/>
                        </a:lnSpc>
                        <a:spcBef>
                          <a:spcPts val="21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(1ms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255ms)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75"/>
                        </a:lnSpc>
                        <a:spcBef>
                          <a:spcPts val="21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(1ms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255ms)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057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Interrupciones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borde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25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25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25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25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25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Reloj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real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Opcional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Opcional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Incorporado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Incorporado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Incorporado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64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contraseña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1433">
                <a:tc gridSpan="6"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120"/>
                        </a:spcBef>
                      </a:pPr>
                      <a:r>
                        <a:rPr sz="750" b="1" spc="5" dirty="0">
                          <a:latin typeface="Arial"/>
                          <a:cs typeface="Arial"/>
                        </a:rPr>
                        <a:t>Comunicaciones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635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Número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puertos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(RS-485)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(RS-485)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(RS-485)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(RS-485)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(RS-485)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026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Protocolos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soportados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Puerto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PPI,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MPI,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Puerto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PPI,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MPI,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Puerto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PPI,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MPI,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Puerto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PPI,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MPI,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Puerto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PPI,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MPI,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Puerto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04901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Comunicaciones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opcionales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expandible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indent="-6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PROFIBUS-DP,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 marR="179705">
                        <a:lnSpc>
                          <a:spcPct val="119700"/>
                        </a:lnSpc>
                        <a:spcBef>
                          <a:spcPts val="6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Maestro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AS-Interface, 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Ethernet,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Internet,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indent="-6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PROFIBUS-DP,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 marR="132080">
                        <a:lnSpc>
                          <a:spcPct val="119700"/>
                        </a:lnSpc>
                        <a:spcBef>
                          <a:spcPts val="6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Maestro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AS-Interface, 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Ethernet,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Internet,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indent="-6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PROFIBUS-DP,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 marR="109220">
                        <a:lnSpc>
                          <a:spcPct val="119700"/>
                        </a:lnSpc>
                        <a:spcBef>
                          <a:spcPts val="6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Maestro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AS-Interface, 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Ethernet,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Internet,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indent="-6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Esclavo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PROFIBUS-DP,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955" marR="116839">
                        <a:lnSpc>
                          <a:spcPct val="119700"/>
                        </a:lnSpc>
                        <a:spcBef>
                          <a:spcPts val="6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Maestro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AS-Interface, 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Ethernet,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Internet,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957790" y="486108"/>
            <a:ext cx="41859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descripción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modelo,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primer término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5" dirty="0">
                <a:latin typeface="Microsoft Sans Serif"/>
                <a:cs typeface="Microsoft Sans Serif"/>
              </a:rPr>
              <a:t>sigue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indica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fuente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alimentación,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segundo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término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indica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entrada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tercer </a:t>
            </a:r>
            <a:r>
              <a:rPr sz="950" spc="55" dirty="0">
                <a:latin typeface="Microsoft Sans Serif"/>
                <a:cs typeface="Microsoft Sans Serif"/>
              </a:rPr>
              <a:t>término </a:t>
            </a:r>
            <a:r>
              <a:rPr sz="950" spc="25" dirty="0">
                <a:latin typeface="Microsoft Sans Serif"/>
                <a:cs typeface="Microsoft Sans Serif"/>
              </a:rPr>
              <a:t>indica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salida. </a:t>
            </a:r>
            <a:r>
              <a:rPr sz="950" spc="20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modelo </a:t>
            </a:r>
            <a:r>
              <a:rPr sz="950" spc="15" dirty="0">
                <a:latin typeface="Microsoft Sans Serif"/>
                <a:cs typeface="Microsoft Sans Serif"/>
              </a:rPr>
              <a:t>222 </a:t>
            </a:r>
            <a:r>
              <a:rPr sz="950" spc="-10" dirty="0">
                <a:latin typeface="Microsoft Sans Serif"/>
                <a:cs typeface="Microsoft Sans Serif"/>
              </a:rPr>
              <a:t>AC/DC/Relay se </a:t>
            </a:r>
            <a:r>
              <a:rPr sz="950" spc="35" dirty="0">
                <a:latin typeface="Microsoft Sans Serif"/>
                <a:cs typeface="Microsoft Sans Serif"/>
              </a:rPr>
              <a:t>alimenta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45" dirty="0">
                <a:latin typeface="Microsoft Sans Serif"/>
                <a:cs typeface="Microsoft Sans Serif"/>
              </a:rPr>
              <a:t>CA,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45" dirty="0">
                <a:latin typeface="Microsoft Sans Serif"/>
                <a:cs typeface="Microsoft Sans Serif"/>
              </a:rPr>
              <a:t>puntos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puntos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relé.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2011" y="1659591"/>
            <a:ext cx="10706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latin typeface="Arial"/>
                <a:cs typeface="Arial"/>
              </a:rPr>
              <a:t>Características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del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S7-200</a:t>
            </a:r>
            <a:endParaRPr sz="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639" y="1582058"/>
            <a:ext cx="4342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familia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20" dirty="0">
                <a:latin typeface="Microsoft Sans Serif"/>
                <a:cs typeface="Microsoft Sans Serif"/>
              </a:rPr>
              <a:t>incluye </a:t>
            </a:r>
            <a:r>
              <a:rPr sz="900" spc="35" dirty="0">
                <a:latin typeface="Microsoft Sans Serif"/>
                <a:cs typeface="Microsoft Sans Serif"/>
              </a:rPr>
              <a:t>una gama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brindan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funciones </a:t>
            </a:r>
            <a:r>
              <a:rPr sz="900" spc="30" dirty="0">
                <a:latin typeface="Microsoft Sans Serif"/>
                <a:cs typeface="Microsoft Sans Serif"/>
              </a:rPr>
              <a:t>para ayudar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5" dirty="0">
                <a:latin typeface="Microsoft Sans Serif"/>
                <a:cs typeface="Microsoft Sans Serif"/>
              </a:rPr>
              <a:t>diseñar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solución </a:t>
            </a:r>
            <a:r>
              <a:rPr sz="900" spc="30" dirty="0">
                <a:latin typeface="Microsoft Sans Serif"/>
                <a:cs typeface="Microsoft Sans Serif"/>
              </a:rPr>
              <a:t>de automatización rentable.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tabla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adjunta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proporciona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resumen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las </a:t>
            </a:r>
            <a:r>
              <a:rPr sz="900" spc="15" dirty="0">
                <a:latin typeface="Microsoft Sans Serif"/>
                <a:cs typeface="Microsoft Sans Serif"/>
              </a:rPr>
              <a:t>características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principales,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muchas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cuales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tratan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libro.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Tenga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cuenta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224XPsi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salidas </a:t>
            </a:r>
            <a:r>
              <a:rPr sz="900" spc="25" dirty="0">
                <a:latin typeface="Microsoft Sans Serif"/>
                <a:cs typeface="Microsoft Sans Serif"/>
              </a:rPr>
              <a:t>digitales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sumidero </a:t>
            </a:r>
            <a:r>
              <a:rPr sz="900" spc="30" dirty="0">
                <a:latin typeface="Microsoft Sans Serif"/>
                <a:cs typeface="Microsoft Sans Serif"/>
              </a:rPr>
              <a:t>de corriente, </a:t>
            </a:r>
            <a:r>
              <a:rPr sz="900" spc="40" dirty="0">
                <a:latin typeface="Microsoft Sans Serif"/>
                <a:cs typeface="Microsoft Sans Serif"/>
              </a:rPr>
              <a:t>pero </a:t>
            </a:r>
            <a:r>
              <a:rPr sz="900" spc="5" dirty="0">
                <a:latin typeface="Microsoft Sans Serif"/>
                <a:cs typeface="Microsoft Sans Serif"/>
              </a:rPr>
              <a:t>sus </a:t>
            </a:r>
            <a:r>
              <a:rPr sz="900" spc="35" dirty="0">
                <a:latin typeface="Microsoft Sans Serif"/>
                <a:cs typeface="Microsoft Sans Serif"/>
              </a:rPr>
              <a:t>otras </a:t>
            </a:r>
            <a:r>
              <a:rPr sz="900" spc="15" dirty="0">
                <a:latin typeface="Microsoft Sans Serif"/>
                <a:cs typeface="Microsoft Sans Serif"/>
              </a:rPr>
              <a:t>características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mismas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224XP.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87188" y="5760860"/>
            <a:ext cx="135890" cy="259079"/>
            <a:chOff x="6032588" y="5760859"/>
            <a:chExt cx="135890" cy="259079"/>
          </a:xfrm>
        </p:grpSpPr>
        <p:sp>
          <p:nvSpPr>
            <p:cNvPr id="3" name="object 3"/>
            <p:cNvSpPr/>
            <p:nvPr/>
          </p:nvSpPr>
          <p:spPr>
            <a:xfrm>
              <a:off x="6034874" y="5763145"/>
              <a:ext cx="130810" cy="254635"/>
            </a:xfrm>
            <a:custGeom>
              <a:avLst/>
              <a:gdLst/>
              <a:ahLst/>
              <a:cxnLst/>
              <a:rect l="l" t="t" r="r" b="b"/>
              <a:pathLst>
                <a:path w="130810" h="254635">
                  <a:moveTo>
                    <a:pt x="0" y="0"/>
                  </a:moveTo>
                  <a:lnTo>
                    <a:pt x="37947" y="180124"/>
                  </a:lnTo>
                  <a:lnTo>
                    <a:pt x="130759" y="254190"/>
                  </a:lnTo>
                  <a:lnTo>
                    <a:pt x="130759" y="2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34874" y="5763145"/>
              <a:ext cx="130810" cy="254635"/>
            </a:xfrm>
            <a:custGeom>
              <a:avLst/>
              <a:gdLst/>
              <a:ahLst/>
              <a:cxnLst/>
              <a:rect l="l" t="t" r="r" b="b"/>
              <a:pathLst>
                <a:path w="130810" h="254635">
                  <a:moveTo>
                    <a:pt x="130759" y="254190"/>
                  </a:moveTo>
                  <a:lnTo>
                    <a:pt x="130759" y="28790"/>
                  </a:lnTo>
                  <a:lnTo>
                    <a:pt x="0" y="0"/>
                  </a:lnTo>
                  <a:lnTo>
                    <a:pt x="37947" y="180124"/>
                  </a:lnTo>
                  <a:lnTo>
                    <a:pt x="130759" y="25419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277488" y="4938801"/>
            <a:ext cx="932815" cy="228600"/>
            <a:chOff x="5222887" y="4938801"/>
            <a:chExt cx="932815" cy="228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330" y="4938801"/>
              <a:ext cx="136245" cy="2281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25173" y="4941087"/>
              <a:ext cx="796925" cy="194310"/>
            </a:xfrm>
            <a:custGeom>
              <a:avLst/>
              <a:gdLst/>
              <a:ahLst/>
              <a:cxnLst/>
              <a:rect l="l" t="t" r="r" b="b"/>
              <a:pathLst>
                <a:path w="796925" h="194310">
                  <a:moveTo>
                    <a:pt x="796442" y="0"/>
                  </a:moveTo>
                  <a:lnTo>
                    <a:pt x="0" y="0"/>
                  </a:lnTo>
                  <a:lnTo>
                    <a:pt x="91439" y="193865"/>
                  </a:lnTo>
                  <a:lnTo>
                    <a:pt x="796442" y="193865"/>
                  </a:lnTo>
                  <a:lnTo>
                    <a:pt x="79644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25173" y="4941087"/>
              <a:ext cx="796925" cy="194310"/>
            </a:xfrm>
            <a:custGeom>
              <a:avLst/>
              <a:gdLst/>
              <a:ahLst/>
              <a:cxnLst/>
              <a:rect l="l" t="t" r="r" b="b"/>
              <a:pathLst>
                <a:path w="796925" h="194310">
                  <a:moveTo>
                    <a:pt x="796442" y="0"/>
                  </a:moveTo>
                  <a:lnTo>
                    <a:pt x="0" y="0"/>
                  </a:lnTo>
                  <a:lnTo>
                    <a:pt x="91439" y="193865"/>
                  </a:lnTo>
                  <a:lnTo>
                    <a:pt x="796442" y="193865"/>
                  </a:lnTo>
                  <a:lnTo>
                    <a:pt x="79644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0339209" y="5257025"/>
            <a:ext cx="26670" cy="231140"/>
            <a:chOff x="5284609" y="5257025"/>
            <a:chExt cx="26670" cy="231140"/>
          </a:xfrm>
        </p:grpSpPr>
        <p:sp>
          <p:nvSpPr>
            <p:cNvPr id="10" name="object 10"/>
            <p:cNvSpPr/>
            <p:nvPr/>
          </p:nvSpPr>
          <p:spPr>
            <a:xfrm>
              <a:off x="5291467" y="5259311"/>
              <a:ext cx="17145" cy="226695"/>
            </a:xfrm>
            <a:custGeom>
              <a:avLst/>
              <a:gdLst/>
              <a:ahLst/>
              <a:cxnLst/>
              <a:rect l="l" t="t" r="r" b="b"/>
              <a:pathLst>
                <a:path w="17145" h="226695">
                  <a:moveTo>
                    <a:pt x="0" y="226085"/>
                  </a:moveTo>
                  <a:lnTo>
                    <a:pt x="16916" y="226085"/>
                  </a:lnTo>
                  <a:lnTo>
                    <a:pt x="16916" y="0"/>
                  </a:lnTo>
                  <a:lnTo>
                    <a:pt x="0" y="0"/>
                  </a:lnTo>
                  <a:lnTo>
                    <a:pt x="0" y="2260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6895" y="5259311"/>
              <a:ext cx="21590" cy="226695"/>
            </a:xfrm>
            <a:custGeom>
              <a:avLst/>
              <a:gdLst/>
              <a:ahLst/>
              <a:cxnLst/>
              <a:rect l="l" t="t" r="r" b="b"/>
              <a:pathLst>
                <a:path w="21589" h="226695">
                  <a:moveTo>
                    <a:pt x="21488" y="226085"/>
                  </a:moveTo>
                  <a:lnTo>
                    <a:pt x="0" y="226085"/>
                  </a:lnTo>
                  <a:lnTo>
                    <a:pt x="0" y="0"/>
                  </a:lnTo>
                  <a:lnTo>
                    <a:pt x="21488" y="0"/>
                  </a:lnTo>
                  <a:lnTo>
                    <a:pt x="21488" y="2260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609282" y="4502175"/>
            <a:ext cx="2028189" cy="290830"/>
            <a:chOff x="2554681" y="4502175"/>
            <a:chExt cx="2028189" cy="290830"/>
          </a:xfrm>
        </p:grpSpPr>
        <p:sp>
          <p:nvSpPr>
            <p:cNvPr id="13" name="object 13"/>
            <p:cNvSpPr/>
            <p:nvPr/>
          </p:nvSpPr>
          <p:spPr>
            <a:xfrm>
              <a:off x="2556954" y="4504461"/>
              <a:ext cx="2023110" cy="286385"/>
            </a:xfrm>
            <a:custGeom>
              <a:avLst/>
              <a:gdLst/>
              <a:ahLst/>
              <a:cxnLst/>
              <a:rect l="l" t="t" r="r" b="b"/>
              <a:pathLst>
                <a:path w="2023110" h="286385">
                  <a:moveTo>
                    <a:pt x="2023110" y="0"/>
                  </a:moveTo>
                  <a:lnTo>
                    <a:pt x="0" y="0"/>
                  </a:lnTo>
                  <a:lnTo>
                    <a:pt x="0" y="286207"/>
                  </a:lnTo>
                  <a:lnTo>
                    <a:pt x="2023110" y="286207"/>
                  </a:lnTo>
                  <a:lnTo>
                    <a:pt x="202311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56967" y="4504461"/>
              <a:ext cx="2023110" cy="286385"/>
            </a:xfrm>
            <a:custGeom>
              <a:avLst/>
              <a:gdLst/>
              <a:ahLst/>
              <a:cxnLst/>
              <a:rect l="l" t="t" r="r" b="b"/>
              <a:pathLst>
                <a:path w="2023110" h="286385">
                  <a:moveTo>
                    <a:pt x="2023097" y="286207"/>
                  </a:moveTo>
                  <a:lnTo>
                    <a:pt x="0" y="286207"/>
                  </a:lnTo>
                  <a:lnTo>
                    <a:pt x="0" y="0"/>
                  </a:lnTo>
                  <a:lnTo>
                    <a:pt x="2023097" y="0"/>
                  </a:lnTo>
                  <a:lnTo>
                    <a:pt x="2023097" y="2862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723270" y="3940137"/>
            <a:ext cx="280670" cy="482600"/>
            <a:chOff x="5668670" y="3940137"/>
            <a:chExt cx="280670" cy="482600"/>
          </a:xfrm>
        </p:grpSpPr>
        <p:sp>
          <p:nvSpPr>
            <p:cNvPr id="16" name="object 16"/>
            <p:cNvSpPr/>
            <p:nvPr/>
          </p:nvSpPr>
          <p:spPr>
            <a:xfrm>
              <a:off x="5670956" y="3942423"/>
              <a:ext cx="276225" cy="478155"/>
            </a:xfrm>
            <a:custGeom>
              <a:avLst/>
              <a:gdLst/>
              <a:ahLst/>
              <a:cxnLst/>
              <a:rect l="l" t="t" r="r" b="b"/>
              <a:pathLst>
                <a:path w="276225" h="478154">
                  <a:moveTo>
                    <a:pt x="275678" y="0"/>
                  </a:moveTo>
                  <a:lnTo>
                    <a:pt x="0" y="0"/>
                  </a:lnTo>
                  <a:lnTo>
                    <a:pt x="0" y="477786"/>
                  </a:lnTo>
                  <a:lnTo>
                    <a:pt x="275678" y="477786"/>
                  </a:lnTo>
                  <a:lnTo>
                    <a:pt x="27567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70956" y="3942423"/>
              <a:ext cx="276225" cy="478155"/>
            </a:xfrm>
            <a:custGeom>
              <a:avLst/>
              <a:gdLst/>
              <a:ahLst/>
              <a:cxnLst/>
              <a:rect l="l" t="t" r="r" b="b"/>
              <a:pathLst>
                <a:path w="276225" h="478154">
                  <a:moveTo>
                    <a:pt x="275678" y="477786"/>
                  </a:moveTo>
                  <a:lnTo>
                    <a:pt x="275678" y="0"/>
                  </a:lnTo>
                  <a:lnTo>
                    <a:pt x="0" y="0"/>
                  </a:lnTo>
                  <a:lnTo>
                    <a:pt x="0" y="477786"/>
                  </a:lnTo>
                  <a:lnTo>
                    <a:pt x="275678" y="4777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72290" y="3942219"/>
              <a:ext cx="273050" cy="476250"/>
            </a:xfrm>
            <a:custGeom>
              <a:avLst/>
              <a:gdLst/>
              <a:ahLst/>
              <a:cxnLst/>
              <a:rect l="l" t="t" r="r" b="b"/>
              <a:pathLst>
                <a:path w="273050" h="476250">
                  <a:moveTo>
                    <a:pt x="213791" y="262483"/>
                  </a:moveTo>
                  <a:lnTo>
                    <a:pt x="61391" y="262483"/>
                  </a:lnTo>
                  <a:lnTo>
                    <a:pt x="61391" y="277279"/>
                  </a:lnTo>
                  <a:lnTo>
                    <a:pt x="62433" y="277279"/>
                  </a:lnTo>
                  <a:lnTo>
                    <a:pt x="62433" y="408520"/>
                  </a:lnTo>
                  <a:lnTo>
                    <a:pt x="78308" y="408520"/>
                  </a:lnTo>
                  <a:lnTo>
                    <a:pt x="78308" y="277279"/>
                  </a:lnTo>
                  <a:lnTo>
                    <a:pt x="213791" y="277279"/>
                  </a:lnTo>
                  <a:lnTo>
                    <a:pt x="213791" y="262483"/>
                  </a:lnTo>
                  <a:close/>
                </a:path>
                <a:path w="273050" h="476250">
                  <a:moveTo>
                    <a:pt x="213791" y="65633"/>
                  </a:moveTo>
                  <a:lnTo>
                    <a:pt x="61391" y="65633"/>
                  </a:lnTo>
                  <a:lnTo>
                    <a:pt x="61391" y="80429"/>
                  </a:lnTo>
                  <a:lnTo>
                    <a:pt x="62433" y="80429"/>
                  </a:lnTo>
                  <a:lnTo>
                    <a:pt x="62433" y="213779"/>
                  </a:lnTo>
                  <a:lnTo>
                    <a:pt x="78308" y="213779"/>
                  </a:lnTo>
                  <a:lnTo>
                    <a:pt x="78308" y="80429"/>
                  </a:lnTo>
                  <a:lnTo>
                    <a:pt x="213791" y="80429"/>
                  </a:lnTo>
                  <a:lnTo>
                    <a:pt x="213791" y="65633"/>
                  </a:lnTo>
                  <a:close/>
                </a:path>
                <a:path w="273050" h="476250">
                  <a:moveTo>
                    <a:pt x="273050" y="0"/>
                  </a:moveTo>
                  <a:lnTo>
                    <a:pt x="15875" y="0"/>
                  </a:lnTo>
                  <a:lnTo>
                    <a:pt x="0" y="0"/>
                  </a:lnTo>
                  <a:lnTo>
                    <a:pt x="0" y="16929"/>
                  </a:lnTo>
                  <a:lnTo>
                    <a:pt x="0" y="476250"/>
                  </a:lnTo>
                  <a:lnTo>
                    <a:pt x="15875" y="476250"/>
                  </a:lnTo>
                  <a:lnTo>
                    <a:pt x="15875" y="16929"/>
                  </a:lnTo>
                  <a:lnTo>
                    <a:pt x="273050" y="16929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070687" y="3940138"/>
            <a:ext cx="4294505" cy="2079625"/>
            <a:chOff x="2016086" y="3940137"/>
            <a:chExt cx="4294505" cy="2079625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6086" y="4502175"/>
              <a:ext cx="2617939" cy="64420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56967" y="4504461"/>
              <a:ext cx="2023110" cy="0"/>
            </a:xfrm>
            <a:custGeom>
              <a:avLst/>
              <a:gdLst/>
              <a:ahLst/>
              <a:cxnLst/>
              <a:rect l="l" t="t" r="r" b="b"/>
              <a:pathLst>
                <a:path w="2023110">
                  <a:moveTo>
                    <a:pt x="0" y="0"/>
                  </a:moveTo>
                  <a:lnTo>
                    <a:pt x="202309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0977" y="4025188"/>
              <a:ext cx="2199132" cy="199443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77351" y="4546536"/>
              <a:ext cx="443941" cy="8686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670956" y="3942423"/>
              <a:ext cx="276225" cy="478155"/>
            </a:xfrm>
            <a:custGeom>
              <a:avLst/>
              <a:gdLst/>
              <a:ahLst/>
              <a:cxnLst/>
              <a:rect l="l" t="t" r="r" b="b"/>
              <a:pathLst>
                <a:path w="276225" h="478154">
                  <a:moveTo>
                    <a:pt x="275678" y="477786"/>
                  </a:moveTo>
                  <a:lnTo>
                    <a:pt x="275678" y="0"/>
                  </a:lnTo>
                  <a:lnTo>
                    <a:pt x="0" y="0"/>
                  </a:lnTo>
                  <a:lnTo>
                    <a:pt x="0" y="477786"/>
                  </a:lnTo>
                  <a:lnTo>
                    <a:pt x="275678" y="477786"/>
                  </a:lnTo>
                  <a:close/>
                </a:path>
                <a:path w="276225" h="478154">
                  <a:moveTo>
                    <a:pt x="216242" y="216268"/>
                  </a:moveTo>
                  <a:lnTo>
                    <a:pt x="216242" y="67208"/>
                  </a:lnTo>
                  <a:lnTo>
                    <a:pt x="63550" y="67208"/>
                  </a:lnTo>
                  <a:lnTo>
                    <a:pt x="63550" y="216268"/>
                  </a:lnTo>
                  <a:lnTo>
                    <a:pt x="216242" y="2162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62840" y="4034332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373" y="0"/>
                  </a:moveTo>
                  <a:lnTo>
                    <a:pt x="0" y="0"/>
                  </a:lnTo>
                  <a:lnTo>
                    <a:pt x="0" y="53035"/>
                  </a:lnTo>
                  <a:lnTo>
                    <a:pt x="17373" y="53035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62840" y="4034332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373" y="53035"/>
                  </a:moveTo>
                  <a:lnTo>
                    <a:pt x="17373" y="0"/>
                  </a:lnTo>
                  <a:lnTo>
                    <a:pt x="0" y="0"/>
                  </a:lnTo>
                  <a:lnTo>
                    <a:pt x="0" y="53035"/>
                  </a:lnTo>
                  <a:lnTo>
                    <a:pt x="17373" y="5303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40107" y="4034332"/>
              <a:ext cx="18415" cy="53340"/>
            </a:xfrm>
            <a:custGeom>
              <a:avLst/>
              <a:gdLst/>
              <a:ahLst/>
              <a:cxnLst/>
              <a:rect l="l" t="t" r="r" b="b"/>
              <a:pathLst>
                <a:path w="18414" h="53339">
                  <a:moveTo>
                    <a:pt x="17818" y="0"/>
                  </a:moveTo>
                  <a:lnTo>
                    <a:pt x="0" y="0"/>
                  </a:lnTo>
                  <a:lnTo>
                    <a:pt x="0" y="53035"/>
                  </a:lnTo>
                  <a:lnTo>
                    <a:pt x="17818" y="53035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40107" y="4034332"/>
              <a:ext cx="18415" cy="53340"/>
            </a:xfrm>
            <a:custGeom>
              <a:avLst/>
              <a:gdLst/>
              <a:ahLst/>
              <a:cxnLst/>
              <a:rect l="l" t="t" r="r" b="b"/>
              <a:pathLst>
                <a:path w="18414" h="53339">
                  <a:moveTo>
                    <a:pt x="0" y="53035"/>
                  </a:moveTo>
                  <a:lnTo>
                    <a:pt x="0" y="0"/>
                  </a:lnTo>
                  <a:lnTo>
                    <a:pt x="17818" y="0"/>
                  </a:lnTo>
                  <a:lnTo>
                    <a:pt x="17818" y="53035"/>
                  </a:lnTo>
                  <a:lnTo>
                    <a:pt x="0" y="530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98045" y="4114342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24244" y="0"/>
                  </a:moveTo>
                  <a:lnTo>
                    <a:pt x="0" y="0"/>
                  </a:lnTo>
                  <a:lnTo>
                    <a:pt x="0" y="24688"/>
                  </a:lnTo>
                  <a:lnTo>
                    <a:pt x="24244" y="24688"/>
                  </a:lnTo>
                  <a:lnTo>
                    <a:pt x="242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34507" y="4114342"/>
              <a:ext cx="153035" cy="238760"/>
            </a:xfrm>
            <a:custGeom>
              <a:avLst/>
              <a:gdLst/>
              <a:ahLst/>
              <a:cxnLst/>
              <a:rect l="l" t="t" r="r" b="b"/>
              <a:pathLst>
                <a:path w="153035" h="238760">
                  <a:moveTo>
                    <a:pt x="87782" y="24688"/>
                  </a:moveTo>
                  <a:lnTo>
                    <a:pt x="87782" y="0"/>
                  </a:lnTo>
                  <a:lnTo>
                    <a:pt x="63538" y="0"/>
                  </a:lnTo>
                  <a:lnTo>
                    <a:pt x="63538" y="24688"/>
                  </a:lnTo>
                  <a:lnTo>
                    <a:pt x="87782" y="24688"/>
                  </a:lnTo>
                  <a:close/>
                </a:path>
                <a:path w="153035" h="238760">
                  <a:moveTo>
                    <a:pt x="152692" y="238658"/>
                  </a:moveTo>
                  <a:lnTo>
                    <a:pt x="152692" y="90055"/>
                  </a:lnTo>
                  <a:lnTo>
                    <a:pt x="0" y="90055"/>
                  </a:lnTo>
                  <a:lnTo>
                    <a:pt x="0" y="238658"/>
                  </a:lnTo>
                  <a:lnTo>
                    <a:pt x="152692" y="2386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62840" y="4229557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373" y="0"/>
                  </a:moveTo>
                  <a:lnTo>
                    <a:pt x="0" y="0"/>
                  </a:lnTo>
                  <a:lnTo>
                    <a:pt x="0" y="53035"/>
                  </a:lnTo>
                  <a:lnTo>
                    <a:pt x="17373" y="53035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62840" y="4229557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373" y="53035"/>
                  </a:moveTo>
                  <a:lnTo>
                    <a:pt x="17373" y="0"/>
                  </a:lnTo>
                  <a:lnTo>
                    <a:pt x="0" y="0"/>
                  </a:lnTo>
                  <a:lnTo>
                    <a:pt x="0" y="53035"/>
                  </a:lnTo>
                  <a:lnTo>
                    <a:pt x="17373" y="5303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40107" y="4229557"/>
              <a:ext cx="18415" cy="53340"/>
            </a:xfrm>
            <a:custGeom>
              <a:avLst/>
              <a:gdLst/>
              <a:ahLst/>
              <a:cxnLst/>
              <a:rect l="l" t="t" r="r" b="b"/>
              <a:pathLst>
                <a:path w="18414" h="53339">
                  <a:moveTo>
                    <a:pt x="17818" y="0"/>
                  </a:moveTo>
                  <a:lnTo>
                    <a:pt x="0" y="0"/>
                  </a:lnTo>
                  <a:lnTo>
                    <a:pt x="0" y="53035"/>
                  </a:lnTo>
                  <a:lnTo>
                    <a:pt x="17818" y="53035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840107" y="4229557"/>
              <a:ext cx="18415" cy="53340"/>
            </a:xfrm>
            <a:custGeom>
              <a:avLst/>
              <a:gdLst/>
              <a:ahLst/>
              <a:cxnLst/>
              <a:rect l="l" t="t" r="r" b="b"/>
              <a:pathLst>
                <a:path w="18414" h="53339">
                  <a:moveTo>
                    <a:pt x="0" y="53035"/>
                  </a:moveTo>
                  <a:lnTo>
                    <a:pt x="0" y="0"/>
                  </a:lnTo>
                  <a:lnTo>
                    <a:pt x="17818" y="0"/>
                  </a:lnTo>
                  <a:lnTo>
                    <a:pt x="17818" y="53035"/>
                  </a:lnTo>
                  <a:lnTo>
                    <a:pt x="0" y="530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98045" y="4309097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24244" y="0"/>
                  </a:moveTo>
                  <a:lnTo>
                    <a:pt x="0" y="0"/>
                  </a:lnTo>
                  <a:lnTo>
                    <a:pt x="0" y="24244"/>
                  </a:lnTo>
                  <a:lnTo>
                    <a:pt x="24244" y="24244"/>
                  </a:lnTo>
                  <a:lnTo>
                    <a:pt x="242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98045" y="4309097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24244" y="24244"/>
                  </a:moveTo>
                  <a:lnTo>
                    <a:pt x="24244" y="0"/>
                  </a:lnTo>
                  <a:lnTo>
                    <a:pt x="0" y="0"/>
                  </a:lnTo>
                  <a:lnTo>
                    <a:pt x="0" y="24244"/>
                  </a:lnTo>
                  <a:lnTo>
                    <a:pt x="24244" y="242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1125288" y="3531718"/>
            <a:ext cx="135890" cy="259079"/>
            <a:chOff x="6070688" y="3531717"/>
            <a:chExt cx="135890" cy="259079"/>
          </a:xfrm>
        </p:grpSpPr>
        <p:sp>
          <p:nvSpPr>
            <p:cNvPr id="38" name="object 38"/>
            <p:cNvSpPr/>
            <p:nvPr/>
          </p:nvSpPr>
          <p:spPr>
            <a:xfrm>
              <a:off x="6072974" y="3534003"/>
              <a:ext cx="130810" cy="254635"/>
            </a:xfrm>
            <a:custGeom>
              <a:avLst/>
              <a:gdLst/>
              <a:ahLst/>
              <a:cxnLst/>
              <a:rect l="l" t="t" r="r" b="b"/>
              <a:pathLst>
                <a:path w="130810" h="254635">
                  <a:moveTo>
                    <a:pt x="0" y="0"/>
                  </a:moveTo>
                  <a:lnTo>
                    <a:pt x="37947" y="180136"/>
                  </a:lnTo>
                  <a:lnTo>
                    <a:pt x="130759" y="254215"/>
                  </a:lnTo>
                  <a:lnTo>
                    <a:pt x="130759" y="28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72974" y="3534003"/>
              <a:ext cx="130810" cy="254635"/>
            </a:xfrm>
            <a:custGeom>
              <a:avLst/>
              <a:gdLst/>
              <a:ahLst/>
              <a:cxnLst/>
              <a:rect l="l" t="t" r="r" b="b"/>
              <a:pathLst>
                <a:path w="130810" h="254635">
                  <a:moveTo>
                    <a:pt x="130759" y="254215"/>
                  </a:moveTo>
                  <a:lnTo>
                    <a:pt x="130759" y="28816"/>
                  </a:lnTo>
                  <a:lnTo>
                    <a:pt x="0" y="0"/>
                  </a:lnTo>
                  <a:lnTo>
                    <a:pt x="37947" y="180136"/>
                  </a:lnTo>
                  <a:lnTo>
                    <a:pt x="130759" y="25421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0315588" y="2709684"/>
            <a:ext cx="932815" cy="228600"/>
            <a:chOff x="5260987" y="2709684"/>
            <a:chExt cx="932815" cy="228600"/>
          </a:xfrm>
        </p:grpSpPr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57430" y="2709684"/>
              <a:ext cx="136245" cy="22813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263273" y="2711970"/>
              <a:ext cx="796925" cy="194310"/>
            </a:xfrm>
            <a:custGeom>
              <a:avLst/>
              <a:gdLst/>
              <a:ahLst/>
              <a:cxnLst/>
              <a:rect l="l" t="t" r="r" b="b"/>
              <a:pathLst>
                <a:path w="796925" h="194310">
                  <a:moveTo>
                    <a:pt x="796442" y="0"/>
                  </a:moveTo>
                  <a:lnTo>
                    <a:pt x="0" y="0"/>
                  </a:lnTo>
                  <a:lnTo>
                    <a:pt x="91439" y="193840"/>
                  </a:lnTo>
                  <a:lnTo>
                    <a:pt x="796442" y="193840"/>
                  </a:lnTo>
                  <a:lnTo>
                    <a:pt x="796442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63273" y="2711970"/>
              <a:ext cx="796925" cy="194310"/>
            </a:xfrm>
            <a:custGeom>
              <a:avLst/>
              <a:gdLst/>
              <a:ahLst/>
              <a:cxnLst/>
              <a:rect l="l" t="t" r="r" b="b"/>
              <a:pathLst>
                <a:path w="796925" h="194310">
                  <a:moveTo>
                    <a:pt x="796442" y="0"/>
                  </a:moveTo>
                  <a:lnTo>
                    <a:pt x="0" y="0"/>
                  </a:lnTo>
                  <a:lnTo>
                    <a:pt x="91439" y="193840"/>
                  </a:lnTo>
                  <a:lnTo>
                    <a:pt x="796442" y="193840"/>
                  </a:lnTo>
                  <a:lnTo>
                    <a:pt x="79644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0377309" y="3027883"/>
            <a:ext cx="26670" cy="231140"/>
            <a:chOff x="5322709" y="3027883"/>
            <a:chExt cx="26670" cy="231140"/>
          </a:xfrm>
        </p:grpSpPr>
        <p:sp>
          <p:nvSpPr>
            <p:cNvPr id="45" name="object 45"/>
            <p:cNvSpPr/>
            <p:nvPr/>
          </p:nvSpPr>
          <p:spPr>
            <a:xfrm>
              <a:off x="5324995" y="3030169"/>
              <a:ext cx="21590" cy="226695"/>
            </a:xfrm>
            <a:custGeom>
              <a:avLst/>
              <a:gdLst/>
              <a:ahLst/>
              <a:cxnLst/>
              <a:rect l="l" t="t" r="r" b="b"/>
              <a:pathLst>
                <a:path w="21589" h="226695">
                  <a:moveTo>
                    <a:pt x="21488" y="0"/>
                  </a:moveTo>
                  <a:lnTo>
                    <a:pt x="0" y="0"/>
                  </a:lnTo>
                  <a:lnTo>
                    <a:pt x="0" y="226085"/>
                  </a:lnTo>
                  <a:lnTo>
                    <a:pt x="21488" y="226085"/>
                  </a:lnTo>
                  <a:lnTo>
                    <a:pt x="21488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24995" y="3030169"/>
              <a:ext cx="21590" cy="226695"/>
            </a:xfrm>
            <a:custGeom>
              <a:avLst/>
              <a:gdLst/>
              <a:ahLst/>
              <a:cxnLst/>
              <a:rect l="l" t="t" r="r" b="b"/>
              <a:pathLst>
                <a:path w="21589" h="226695">
                  <a:moveTo>
                    <a:pt x="21488" y="226085"/>
                  </a:moveTo>
                  <a:lnTo>
                    <a:pt x="0" y="226085"/>
                  </a:lnTo>
                  <a:lnTo>
                    <a:pt x="0" y="0"/>
                  </a:lnTo>
                  <a:lnTo>
                    <a:pt x="21488" y="0"/>
                  </a:lnTo>
                  <a:lnTo>
                    <a:pt x="21488" y="2260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7108787" y="1697521"/>
            <a:ext cx="4294505" cy="2093595"/>
            <a:chOff x="2054186" y="1697520"/>
            <a:chExt cx="4294505" cy="2093595"/>
          </a:xfrm>
        </p:grpSpPr>
        <p:sp>
          <p:nvSpPr>
            <p:cNvPr id="48" name="object 48"/>
            <p:cNvSpPr/>
            <p:nvPr/>
          </p:nvSpPr>
          <p:spPr>
            <a:xfrm>
              <a:off x="2595054" y="2275331"/>
              <a:ext cx="2023110" cy="286385"/>
            </a:xfrm>
            <a:custGeom>
              <a:avLst/>
              <a:gdLst/>
              <a:ahLst/>
              <a:cxnLst/>
              <a:rect l="l" t="t" r="r" b="b"/>
              <a:pathLst>
                <a:path w="2023110" h="286385">
                  <a:moveTo>
                    <a:pt x="2023110" y="0"/>
                  </a:moveTo>
                  <a:lnTo>
                    <a:pt x="0" y="0"/>
                  </a:lnTo>
                  <a:lnTo>
                    <a:pt x="0" y="286207"/>
                  </a:lnTo>
                  <a:lnTo>
                    <a:pt x="2023110" y="286207"/>
                  </a:lnTo>
                  <a:lnTo>
                    <a:pt x="202311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95067" y="2275331"/>
              <a:ext cx="2023110" cy="286385"/>
            </a:xfrm>
            <a:custGeom>
              <a:avLst/>
              <a:gdLst/>
              <a:ahLst/>
              <a:cxnLst/>
              <a:rect l="l" t="t" r="r" b="b"/>
              <a:pathLst>
                <a:path w="2023110" h="286385">
                  <a:moveTo>
                    <a:pt x="2023097" y="286207"/>
                  </a:moveTo>
                  <a:lnTo>
                    <a:pt x="0" y="286207"/>
                  </a:lnTo>
                  <a:lnTo>
                    <a:pt x="0" y="0"/>
                  </a:lnTo>
                  <a:lnTo>
                    <a:pt x="2023097" y="0"/>
                  </a:lnTo>
                  <a:lnTo>
                    <a:pt x="2023097" y="2862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4186" y="2273045"/>
              <a:ext cx="2617939" cy="64419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595067" y="2275331"/>
              <a:ext cx="2023110" cy="0"/>
            </a:xfrm>
            <a:custGeom>
              <a:avLst/>
              <a:gdLst/>
              <a:ahLst/>
              <a:cxnLst/>
              <a:rect l="l" t="t" r="r" b="b"/>
              <a:pathLst>
                <a:path w="2023110">
                  <a:moveTo>
                    <a:pt x="0" y="0"/>
                  </a:moveTo>
                  <a:lnTo>
                    <a:pt x="202309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0760" y="1697520"/>
              <a:ext cx="2037448" cy="20929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15451" y="2317394"/>
              <a:ext cx="443941" cy="86868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5762012" y="542954"/>
            <a:ext cx="9963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Fuentes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energía</a:t>
            </a:r>
            <a:endParaRPr sz="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9444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57769" y="485805"/>
            <a:ext cx="4268470" cy="934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Según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modelo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40" dirty="0">
                <a:latin typeface="Microsoft Sans Serif"/>
                <a:cs typeface="Microsoft Sans Serif"/>
              </a:rPr>
              <a:t>CPU,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25" dirty="0">
                <a:latin typeface="Microsoft Sans Serif"/>
                <a:cs typeface="Microsoft Sans Serif"/>
              </a:rPr>
              <a:t>recibe </a:t>
            </a:r>
            <a:r>
              <a:rPr sz="950" spc="35" dirty="0">
                <a:latin typeface="Microsoft Sans Serif"/>
                <a:cs typeface="Microsoft Sans Serif"/>
              </a:rPr>
              <a:t>alimentación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45" dirty="0">
                <a:latin typeface="Microsoft Sans Serif"/>
                <a:cs typeface="Microsoft Sans Serif"/>
              </a:rPr>
              <a:t> fuente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alimentación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24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240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CA.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  </a:t>
            </a:r>
            <a:r>
              <a:rPr sz="950" spc="45" dirty="0">
                <a:latin typeface="Microsoft Sans Serif"/>
                <a:cs typeface="Microsoft Sans Serif"/>
              </a:rPr>
              <a:t>modelo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CC/CC/CC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5" dirty="0">
                <a:latin typeface="Microsoft Sans Serif"/>
                <a:cs typeface="Microsoft Sans Serif"/>
              </a:rPr>
              <a:t>alimenta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fuente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alimentación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24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modelo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222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CA/CC/relé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5" dirty="0">
                <a:latin typeface="Microsoft Sans Serif"/>
                <a:cs typeface="Microsoft Sans Serif"/>
              </a:rPr>
              <a:t>alimenta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endParaRPr sz="950">
              <a:latin typeface="Microsoft Sans Serif"/>
              <a:cs typeface="Microsoft Sans Serif"/>
            </a:endParaRPr>
          </a:p>
          <a:p>
            <a:pPr marL="100330">
              <a:spcBef>
                <a:spcPts val="500"/>
              </a:spcBef>
            </a:pPr>
            <a:r>
              <a:rPr sz="750" spc="15" dirty="0">
                <a:latin typeface="Microsoft Sans Serif"/>
                <a:cs typeface="Microsoft Sans Serif"/>
              </a:rPr>
              <a:t>Fuente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alimentación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o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240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VAC.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010293" y="1593120"/>
            <a:ext cx="1075690" cy="4597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algn="ctr">
              <a:spcBef>
                <a:spcPts val="175"/>
              </a:spcBef>
            </a:pPr>
            <a:r>
              <a:rPr sz="750" spc="15" dirty="0">
                <a:latin typeface="Microsoft Sans Serif"/>
                <a:cs typeface="Microsoft Sans Serif"/>
              </a:rPr>
              <a:t>Fuente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voltaje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-70" dirty="0">
                <a:latin typeface="Microsoft Sans Serif"/>
                <a:cs typeface="Microsoft Sans Serif"/>
              </a:rPr>
              <a:t>CC</a:t>
            </a:r>
            <a:endParaRPr sz="750">
              <a:latin typeface="Microsoft Sans Serif"/>
              <a:cs typeface="Microsoft Sans Serif"/>
            </a:endParaRPr>
          </a:p>
          <a:p>
            <a:pPr marR="12065" algn="ctr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24</a:t>
            </a:r>
            <a:r>
              <a:rPr sz="950" spc="-55" dirty="0">
                <a:latin typeface="Microsoft Sans Serif"/>
                <a:cs typeface="Microsoft Sans Serif"/>
              </a:rPr>
              <a:t> </a:t>
            </a:r>
            <a:r>
              <a:rPr sz="950" spc="-80" dirty="0">
                <a:latin typeface="Microsoft Sans Serif"/>
                <a:cs typeface="Microsoft Sans Serif"/>
              </a:rPr>
              <a:t>VCC</a:t>
            </a:r>
            <a:endParaRPr sz="950">
              <a:latin typeface="Microsoft Sans Serif"/>
              <a:cs typeface="Microsoft Sans Serif"/>
            </a:endParaRPr>
          </a:p>
          <a:p>
            <a:pPr marR="15240" algn="ctr">
              <a:spcBef>
                <a:spcPts val="60"/>
              </a:spcBef>
            </a:pPr>
            <a:r>
              <a:rPr sz="950" spc="10" dirty="0">
                <a:latin typeface="Microsoft Sans Serif"/>
                <a:cs typeface="Microsoft Sans Serif"/>
              </a:rPr>
              <a:t>(Voltaje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nominal)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134372" y="3942620"/>
            <a:ext cx="1076325" cy="4597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algn="ctr">
              <a:spcBef>
                <a:spcPts val="175"/>
              </a:spcBef>
            </a:pPr>
            <a:r>
              <a:rPr sz="750" spc="15" dirty="0">
                <a:latin typeface="Microsoft Sans Serif"/>
                <a:cs typeface="Microsoft Sans Serif"/>
              </a:rPr>
              <a:t>Fuente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voltaje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-45" dirty="0">
                <a:latin typeface="Microsoft Sans Serif"/>
                <a:cs typeface="Microsoft Sans Serif"/>
              </a:rPr>
              <a:t>CA</a:t>
            </a:r>
            <a:endParaRPr sz="750">
              <a:latin typeface="Microsoft Sans Serif"/>
              <a:cs typeface="Microsoft Sans Serif"/>
            </a:endParaRPr>
          </a:p>
          <a:p>
            <a:pPr marR="55244" algn="ctr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120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240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R="24130" algn="ctr">
              <a:spcBef>
                <a:spcPts val="60"/>
              </a:spcBef>
            </a:pPr>
            <a:r>
              <a:rPr sz="950" spc="10" dirty="0">
                <a:latin typeface="Microsoft Sans Serif"/>
                <a:cs typeface="Microsoft Sans Serif"/>
              </a:rPr>
              <a:t>(Voltaje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nominal)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54163" y="2189683"/>
            <a:ext cx="2588895" cy="2065020"/>
            <a:chOff x="2999562" y="2189683"/>
            <a:chExt cx="2588895" cy="2065020"/>
          </a:xfrm>
        </p:grpSpPr>
        <p:sp>
          <p:nvSpPr>
            <p:cNvPr id="3" name="object 3"/>
            <p:cNvSpPr/>
            <p:nvPr/>
          </p:nvSpPr>
          <p:spPr>
            <a:xfrm>
              <a:off x="3812794" y="2528188"/>
              <a:ext cx="1524635" cy="478155"/>
            </a:xfrm>
            <a:custGeom>
              <a:avLst/>
              <a:gdLst/>
              <a:ahLst/>
              <a:cxnLst/>
              <a:rect l="l" t="t" r="r" b="b"/>
              <a:pathLst>
                <a:path w="1524635" h="478155">
                  <a:moveTo>
                    <a:pt x="39700" y="369735"/>
                  </a:moveTo>
                  <a:lnTo>
                    <a:pt x="1480146" y="369735"/>
                  </a:lnTo>
                  <a:lnTo>
                    <a:pt x="1480146" y="478155"/>
                  </a:lnTo>
                  <a:lnTo>
                    <a:pt x="1524584" y="478155"/>
                  </a:lnTo>
                  <a:lnTo>
                    <a:pt x="1524584" y="0"/>
                  </a:lnTo>
                  <a:lnTo>
                    <a:pt x="0" y="0"/>
                  </a:lnTo>
                  <a:lnTo>
                    <a:pt x="0" y="478155"/>
                  </a:lnTo>
                  <a:lnTo>
                    <a:pt x="39700" y="478155"/>
                  </a:lnTo>
                  <a:lnTo>
                    <a:pt x="39700" y="3697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0584" y="2895523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43091" y="0"/>
                  </a:moveTo>
                  <a:lnTo>
                    <a:pt x="0" y="0"/>
                  </a:lnTo>
                </a:path>
              </a:pathLst>
            </a:custGeom>
            <a:ln w="4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2606" y="2512186"/>
              <a:ext cx="390525" cy="908050"/>
            </a:xfrm>
            <a:custGeom>
              <a:avLst/>
              <a:gdLst/>
              <a:ahLst/>
              <a:cxnLst/>
              <a:rect l="l" t="t" r="r" b="b"/>
              <a:pathLst>
                <a:path w="390525" h="908050">
                  <a:moveTo>
                    <a:pt x="0" y="907783"/>
                  </a:moveTo>
                  <a:lnTo>
                    <a:pt x="390486" y="907783"/>
                  </a:lnTo>
                  <a:lnTo>
                    <a:pt x="390486" y="0"/>
                  </a:lnTo>
                  <a:lnTo>
                    <a:pt x="0" y="0"/>
                  </a:lnTo>
                  <a:lnTo>
                    <a:pt x="0" y="907783"/>
                  </a:lnTo>
                  <a:close/>
                </a:path>
                <a:path w="390525" h="908050">
                  <a:moveTo>
                    <a:pt x="152882" y="396405"/>
                  </a:moveTo>
                  <a:lnTo>
                    <a:pt x="123253" y="396405"/>
                  </a:lnTo>
                  <a:lnTo>
                    <a:pt x="123253" y="366776"/>
                  </a:lnTo>
                  <a:lnTo>
                    <a:pt x="152882" y="366776"/>
                  </a:lnTo>
                  <a:lnTo>
                    <a:pt x="152882" y="396405"/>
                  </a:lnTo>
                  <a:close/>
                </a:path>
                <a:path w="390525" h="908050">
                  <a:moveTo>
                    <a:pt x="152882" y="468096"/>
                  </a:moveTo>
                  <a:lnTo>
                    <a:pt x="123253" y="468096"/>
                  </a:lnTo>
                  <a:lnTo>
                    <a:pt x="123253" y="438454"/>
                  </a:lnTo>
                  <a:lnTo>
                    <a:pt x="152882" y="438454"/>
                  </a:lnTo>
                  <a:lnTo>
                    <a:pt x="152882" y="468096"/>
                  </a:lnTo>
                  <a:close/>
                </a:path>
                <a:path w="390525" h="908050">
                  <a:moveTo>
                    <a:pt x="152882" y="541591"/>
                  </a:moveTo>
                  <a:lnTo>
                    <a:pt x="123253" y="541591"/>
                  </a:lnTo>
                  <a:lnTo>
                    <a:pt x="123253" y="510755"/>
                  </a:lnTo>
                  <a:lnTo>
                    <a:pt x="152882" y="510755"/>
                  </a:lnTo>
                  <a:lnTo>
                    <a:pt x="152882" y="5415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25279" y="2542996"/>
              <a:ext cx="323215" cy="516890"/>
            </a:xfrm>
            <a:custGeom>
              <a:avLst/>
              <a:gdLst/>
              <a:ahLst/>
              <a:cxnLst/>
              <a:rect l="l" t="t" r="r" b="b"/>
              <a:pathLst>
                <a:path w="323214" h="516889">
                  <a:moveTo>
                    <a:pt x="37922" y="30810"/>
                  </a:moveTo>
                  <a:lnTo>
                    <a:pt x="26657" y="26670"/>
                  </a:lnTo>
                  <a:lnTo>
                    <a:pt x="24892" y="24879"/>
                  </a:lnTo>
                  <a:lnTo>
                    <a:pt x="21920" y="23710"/>
                  </a:lnTo>
                  <a:lnTo>
                    <a:pt x="18961" y="21932"/>
                  </a:lnTo>
                  <a:lnTo>
                    <a:pt x="17780" y="21932"/>
                  </a:lnTo>
                  <a:lnTo>
                    <a:pt x="16002" y="20739"/>
                  </a:lnTo>
                  <a:lnTo>
                    <a:pt x="14820" y="18948"/>
                  </a:lnTo>
                  <a:lnTo>
                    <a:pt x="13030" y="17780"/>
                  </a:lnTo>
                  <a:lnTo>
                    <a:pt x="13030" y="14808"/>
                  </a:lnTo>
                  <a:lnTo>
                    <a:pt x="16002" y="11861"/>
                  </a:lnTo>
                  <a:lnTo>
                    <a:pt x="24892" y="11861"/>
                  </a:lnTo>
                  <a:lnTo>
                    <a:pt x="31991" y="14808"/>
                  </a:lnTo>
                  <a:lnTo>
                    <a:pt x="34937" y="14808"/>
                  </a:lnTo>
                  <a:lnTo>
                    <a:pt x="34937" y="11861"/>
                  </a:lnTo>
                  <a:lnTo>
                    <a:pt x="34937" y="2946"/>
                  </a:lnTo>
                  <a:lnTo>
                    <a:pt x="31991" y="2946"/>
                  </a:lnTo>
                  <a:lnTo>
                    <a:pt x="30797" y="1193"/>
                  </a:lnTo>
                  <a:lnTo>
                    <a:pt x="23698" y="1193"/>
                  </a:lnTo>
                  <a:lnTo>
                    <a:pt x="20726" y="0"/>
                  </a:lnTo>
                  <a:lnTo>
                    <a:pt x="14236" y="889"/>
                  </a:lnTo>
                  <a:lnTo>
                    <a:pt x="7467" y="3924"/>
                  </a:lnTo>
                  <a:lnTo>
                    <a:pt x="2146" y="9740"/>
                  </a:lnTo>
                  <a:lnTo>
                    <a:pt x="0" y="18948"/>
                  </a:lnTo>
                  <a:lnTo>
                    <a:pt x="0" y="33782"/>
                  </a:lnTo>
                  <a:lnTo>
                    <a:pt x="10071" y="36741"/>
                  </a:lnTo>
                  <a:lnTo>
                    <a:pt x="14820" y="37934"/>
                  </a:lnTo>
                  <a:lnTo>
                    <a:pt x="16002" y="39725"/>
                  </a:lnTo>
                  <a:lnTo>
                    <a:pt x="18961" y="40881"/>
                  </a:lnTo>
                  <a:lnTo>
                    <a:pt x="20726" y="40881"/>
                  </a:lnTo>
                  <a:lnTo>
                    <a:pt x="20726" y="42672"/>
                  </a:lnTo>
                  <a:lnTo>
                    <a:pt x="21920" y="42672"/>
                  </a:lnTo>
                  <a:lnTo>
                    <a:pt x="23698" y="43865"/>
                  </a:lnTo>
                  <a:lnTo>
                    <a:pt x="23698" y="49784"/>
                  </a:lnTo>
                  <a:lnTo>
                    <a:pt x="18961" y="51549"/>
                  </a:lnTo>
                  <a:lnTo>
                    <a:pt x="11849" y="51549"/>
                  </a:lnTo>
                  <a:lnTo>
                    <a:pt x="0" y="48590"/>
                  </a:lnTo>
                  <a:lnTo>
                    <a:pt x="0" y="61633"/>
                  </a:lnTo>
                  <a:lnTo>
                    <a:pt x="1181" y="61633"/>
                  </a:lnTo>
                  <a:lnTo>
                    <a:pt x="5930" y="62814"/>
                  </a:lnTo>
                  <a:lnTo>
                    <a:pt x="16002" y="62814"/>
                  </a:lnTo>
                  <a:lnTo>
                    <a:pt x="37922" y="43865"/>
                  </a:lnTo>
                  <a:lnTo>
                    <a:pt x="37922" y="30810"/>
                  </a:lnTo>
                  <a:close/>
                </a:path>
                <a:path w="323214" h="516889">
                  <a:moveTo>
                    <a:pt x="60439" y="1193"/>
                  </a:moveTo>
                  <a:lnTo>
                    <a:pt x="45631" y="1193"/>
                  </a:lnTo>
                  <a:lnTo>
                    <a:pt x="45631" y="61633"/>
                  </a:lnTo>
                  <a:lnTo>
                    <a:pt x="60439" y="61633"/>
                  </a:lnTo>
                  <a:lnTo>
                    <a:pt x="60439" y="1193"/>
                  </a:lnTo>
                  <a:close/>
                </a:path>
                <a:path w="323214" h="516889">
                  <a:moveTo>
                    <a:pt x="108432" y="1193"/>
                  </a:moveTo>
                  <a:lnTo>
                    <a:pt x="71691" y="1193"/>
                  </a:lnTo>
                  <a:lnTo>
                    <a:pt x="71691" y="61633"/>
                  </a:lnTo>
                  <a:lnTo>
                    <a:pt x="108432" y="61633"/>
                  </a:lnTo>
                  <a:lnTo>
                    <a:pt x="108432" y="49784"/>
                  </a:lnTo>
                  <a:lnTo>
                    <a:pt x="85331" y="49784"/>
                  </a:lnTo>
                  <a:lnTo>
                    <a:pt x="85331" y="36741"/>
                  </a:lnTo>
                  <a:lnTo>
                    <a:pt x="104292" y="36741"/>
                  </a:lnTo>
                  <a:lnTo>
                    <a:pt x="104292" y="26670"/>
                  </a:lnTo>
                  <a:lnTo>
                    <a:pt x="85331" y="26670"/>
                  </a:lnTo>
                  <a:lnTo>
                    <a:pt x="85331" y="13017"/>
                  </a:lnTo>
                  <a:lnTo>
                    <a:pt x="108432" y="13017"/>
                  </a:lnTo>
                  <a:lnTo>
                    <a:pt x="108432" y="1193"/>
                  </a:lnTo>
                  <a:close/>
                </a:path>
                <a:path w="323214" h="516889">
                  <a:moveTo>
                    <a:pt x="157022" y="485863"/>
                  </a:moveTo>
                  <a:lnTo>
                    <a:pt x="154051" y="482917"/>
                  </a:lnTo>
                  <a:lnTo>
                    <a:pt x="142214" y="482917"/>
                  </a:lnTo>
                  <a:lnTo>
                    <a:pt x="138049" y="485863"/>
                  </a:lnTo>
                  <a:lnTo>
                    <a:pt x="138049" y="501878"/>
                  </a:lnTo>
                  <a:lnTo>
                    <a:pt x="152869" y="500087"/>
                  </a:lnTo>
                  <a:lnTo>
                    <a:pt x="152869" y="511949"/>
                  </a:lnTo>
                  <a:lnTo>
                    <a:pt x="151091" y="513727"/>
                  </a:lnTo>
                  <a:lnTo>
                    <a:pt x="143979" y="513727"/>
                  </a:lnTo>
                  <a:lnTo>
                    <a:pt x="142214" y="511949"/>
                  </a:lnTo>
                  <a:lnTo>
                    <a:pt x="142214" y="506018"/>
                  </a:lnTo>
                  <a:lnTo>
                    <a:pt x="138049" y="506018"/>
                  </a:lnTo>
                  <a:lnTo>
                    <a:pt x="138049" y="516686"/>
                  </a:lnTo>
                  <a:lnTo>
                    <a:pt x="152869" y="516686"/>
                  </a:lnTo>
                  <a:lnTo>
                    <a:pt x="157022" y="514921"/>
                  </a:lnTo>
                  <a:lnTo>
                    <a:pt x="157022" y="497141"/>
                  </a:lnTo>
                  <a:lnTo>
                    <a:pt x="142214" y="497141"/>
                  </a:lnTo>
                  <a:lnTo>
                    <a:pt x="142214" y="487057"/>
                  </a:lnTo>
                  <a:lnTo>
                    <a:pt x="145173" y="485863"/>
                  </a:lnTo>
                  <a:lnTo>
                    <a:pt x="151091" y="485863"/>
                  </a:lnTo>
                  <a:lnTo>
                    <a:pt x="152869" y="488848"/>
                  </a:lnTo>
                  <a:lnTo>
                    <a:pt x="152869" y="491807"/>
                  </a:lnTo>
                  <a:lnTo>
                    <a:pt x="157022" y="491807"/>
                  </a:lnTo>
                  <a:lnTo>
                    <a:pt x="157022" y="485863"/>
                  </a:lnTo>
                  <a:close/>
                </a:path>
                <a:path w="323214" h="516889">
                  <a:moveTo>
                    <a:pt x="157022" y="341896"/>
                  </a:moveTo>
                  <a:lnTo>
                    <a:pt x="154051" y="338924"/>
                  </a:lnTo>
                  <a:lnTo>
                    <a:pt x="142214" y="338924"/>
                  </a:lnTo>
                  <a:lnTo>
                    <a:pt x="138049" y="343065"/>
                  </a:lnTo>
                  <a:lnTo>
                    <a:pt x="138049" y="357898"/>
                  </a:lnTo>
                  <a:lnTo>
                    <a:pt x="152869" y="357898"/>
                  </a:lnTo>
                  <a:lnTo>
                    <a:pt x="152869" y="369760"/>
                  </a:lnTo>
                  <a:lnTo>
                    <a:pt x="151091" y="370928"/>
                  </a:lnTo>
                  <a:lnTo>
                    <a:pt x="143979" y="370928"/>
                  </a:lnTo>
                  <a:lnTo>
                    <a:pt x="142214" y="369760"/>
                  </a:lnTo>
                  <a:lnTo>
                    <a:pt x="142214" y="363829"/>
                  </a:lnTo>
                  <a:lnTo>
                    <a:pt x="138049" y="363829"/>
                  </a:lnTo>
                  <a:lnTo>
                    <a:pt x="138049" y="373900"/>
                  </a:lnTo>
                  <a:lnTo>
                    <a:pt x="152869" y="373900"/>
                  </a:lnTo>
                  <a:lnTo>
                    <a:pt x="157022" y="372694"/>
                  </a:lnTo>
                  <a:lnTo>
                    <a:pt x="157022" y="354926"/>
                  </a:lnTo>
                  <a:lnTo>
                    <a:pt x="142214" y="354926"/>
                  </a:lnTo>
                  <a:lnTo>
                    <a:pt x="142214" y="344855"/>
                  </a:lnTo>
                  <a:lnTo>
                    <a:pt x="145173" y="343065"/>
                  </a:lnTo>
                  <a:lnTo>
                    <a:pt x="151091" y="343065"/>
                  </a:lnTo>
                  <a:lnTo>
                    <a:pt x="152869" y="346049"/>
                  </a:lnTo>
                  <a:lnTo>
                    <a:pt x="152869" y="348996"/>
                  </a:lnTo>
                  <a:lnTo>
                    <a:pt x="157022" y="348996"/>
                  </a:lnTo>
                  <a:lnTo>
                    <a:pt x="157022" y="341896"/>
                  </a:lnTo>
                  <a:close/>
                </a:path>
                <a:path w="323214" h="516889">
                  <a:moveTo>
                    <a:pt x="158191" y="415366"/>
                  </a:moveTo>
                  <a:lnTo>
                    <a:pt x="155244" y="410616"/>
                  </a:lnTo>
                  <a:lnTo>
                    <a:pt x="154051" y="410616"/>
                  </a:lnTo>
                  <a:lnTo>
                    <a:pt x="154051" y="416547"/>
                  </a:lnTo>
                  <a:lnTo>
                    <a:pt x="154051" y="422478"/>
                  </a:lnTo>
                  <a:lnTo>
                    <a:pt x="152869" y="425437"/>
                  </a:lnTo>
                  <a:lnTo>
                    <a:pt x="148120" y="425437"/>
                  </a:lnTo>
                  <a:lnTo>
                    <a:pt x="142214" y="425437"/>
                  </a:lnTo>
                  <a:lnTo>
                    <a:pt x="142214" y="415366"/>
                  </a:lnTo>
                  <a:lnTo>
                    <a:pt x="148120" y="415366"/>
                  </a:lnTo>
                  <a:lnTo>
                    <a:pt x="152869" y="415366"/>
                  </a:lnTo>
                  <a:lnTo>
                    <a:pt x="154051" y="416547"/>
                  </a:lnTo>
                  <a:lnTo>
                    <a:pt x="154051" y="410616"/>
                  </a:lnTo>
                  <a:lnTo>
                    <a:pt x="148120" y="410616"/>
                  </a:lnTo>
                  <a:lnTo>
                    <a:pt x="138049" y="410616"/>
                  </a:lnTo>
                  <a:lnTo>
                    <a:pt x="138049" y="444411"/>
                  </a:lnTo>
                  <a:lnTo>
                    <a:pt x="142214" y="444411"/>
                  </a:lnTo>
                  <a:lnTo>
                    <a:pt x="142214" y="428409"/>
                  </a:lnTo>
                  <a:lnTo>
                    <a:pt x="148120" y="428409"/>
                  </a:lnTo>
                  <a:lnTo>
                    <a:pt x="152869" y="428409"/>
                  </a:lnTo>
                  <a:lnTo>
                    <a:pt x="152869" y="441439"/>
                  </a:lnTo>
                  <a:lnTo>
                    <a:pt x="154051" y="444411"/>
                  </a:lnTo>
                  <a:lnTo>
                    <a:pt x="158191" y="444411"/>
                  </a:lnTo>
                  <a:lnTo>
                    <a:pt x="158191" y="443217"/>
                  </a:lnTo>
                  <a:lnTo>
                    <a:pt x="157022" y="441439"/>
                  </a:lnTo>
                  <a:lnTo>
                    <a:pt x="157022" y="428409"/>
                  </a:lnTo>
                  <a:lnTo>
                    <a:pt x="155244" y="427215"/>
                  </a:lnTo>
                  <a:lnTo>
                    <a:pt x="151091" y="427215"/>
                  </a:lnTo>
                  <a:lnTo>
                    <a:pt x="155244" y="425437"/>
                  </a:lnTo>
                  <a:lnTo>
                    <a:pt x="158191" y="422478"/>
                  </a:lnTo>
                  <a:lnTo>
                    <a:pt x="158191" y="415366"/>
                  </a:lnTo>
                  <a:close/>
                </a:path>
                <a:path w="323214" h="516889">
                  <a:moveTo>
                    <a:pt x="175971" y="1193"/>
                  </a:moveTo>
                  <a:lnTo>
                    <a:pt x="158191" y="1193"/>
                  </a:lnTo>
                  <a:lnTo>
                    <a:pt x="146951" y="36741"/>
                  </a:lnTo>
                  <a:lnTo>
                    <a:pt x="133311" y="1193"/>
                  </a:lnTo>
                  <a:lnTo>
                    <a:pt x="116141" y="1193"/>
                  </a:lnTo>
                  <a:lnTo>
                    <a:pt x="116141" y="61633"/>
                  </a:lnTo>
                  <a:lnTo>
                    <a:pt x="126212" y="61633"/>
                  </a:lnTo>
                  <a:lnTo>
                    <a:pt x="126212" y="24879"/>
                  </a:lnTo>
                  <a:lnTo>
                    <a:pt x="139242" y="62814"/>
                  </a:lnTo>
                  <a:lnTo>
                    <a:pt x="149910" y="62814"/>
                  </a:lnTo>
                  <a:lnTo>
                    <a:pt x="161163" y="24879"/>
                  </a:lnTo>
                  <a:lnTo>
                    <a:pt x="161163" y="61633"/>
                  </a:lnTo>
                  <a:lnTo>
                    <a:pt x="175971" y="61633"/>
                  </a:lnTo>
                  <a:lnTo>
                    <a:pt x="175971" y="1193"/>
                  </a:lnTo>
                  <a:close/>
                </a:path>
                <a:path w="323214" h="516889">
                  <a:moveTo>
                    <a:pt x="177761" y="340118"/>
                  </a:moveTo>
                  <a:lnTo>
                    <a:pt x="161163" y="340118"/>
                  </a:lnTo>
                  <a:lnTo>
                    <a:pt x="161163" y="373900"/>
                  </a:lnTo>
                  <a:lnTo>
                    <a:pt x="165900" y="373900"/>
                  </a:lnTo>
                  <a:lnTo>
                    <a:pt x="165900" y="357898"/>
                  </a:lnTo>
                  <a:lnTo>
                    <a:pt x="177761" y="357898"/>
                  </a:lnTo>
                  <a:lnTo>
                    <a:pt x="177761" y="354926"/>
                  </a:lnTo>
                  <a:lnTo>
                    <a:pt x="165900" y="354926"/>
                  </a:lnTo>
                  <a:lnTo>
                    <a:pt x="165900" y="343065"/>
                  </a:lnTo>
                  <a:lnTo>
                    <a:pt x="177761" y="343065"/>
                  </a:lnTo>
                  <a:lnTo>
                    <a:pt x="177761" y="340118"/>
                  </a:lnTo>
                  <a:close/>
                </a:path>
                <a:path w="323214" h="516889">
                  <a:moveTo>
                    <a:pt x="180721" y="482917"/>
                  </a:moveTo>
                  <a:lnTo>
                    <a:pt x="158191" y="482917"/>
                  </a:lnTo>
                  <a:lnTo>
                    <a:pt x="158191" y="487057"/>
                  </a:lnTo>
                  <a:lnTo>
                    <a:pt x="167093" y="487057"/>
                  </a:lnTo>
                  <a:lnTo>
                    <a:pt x="167093" y="516686"/>
                  </a:lnTo>
                  <a:lnTo>
                    <a:pt x="171831" y="516686"/>
                  </a:lnTo>
                  <a:lnTo>
                    <a:pt x="171831" y="487057"/>
                  </a:lnTo>
                  <a:lnTo>
                    <a:pt x="180721" y="487057"/>
                  </a:lnTo>
                  <a:lnTo>
                    <a:pt x="180721" y="482917"/>
                  </a:lnTo>
                  <a:close/>
                </a:path>
                <a:path w="323214" h="516889">
                  <a:moveTo>
                    <a:pt x="181902" y="410616"/>
                  </a:moveTo>
                  <a:lnTo>
                    <a:pt x="177761" y="410616"/>
                  </a:lnTo>
                  <a:lnTo>
                    <a:pt x="177761" y="440270"/>
                  </a:lnTo>
                  <a:lnTo>
                    <a:pt x="175971" y="441439"/>
                  </a:lnTo>
                  <a:lnTo>
                    <a:pt x="167093" y="441439"/>
                  </a:lnTo>
                  <a:lnTo>
                    <a:pt x="165900" y="440270"/>
                  </a:lnTo>
                  <a:lnTo>
                    <a:pt x="165900" y="410616"/>
                  </a:lnTo>
                  <a:lnTo>
                    <a:pt x="161163" y="410616"/>
                  </a:lnTo>
                  <a:lnTo>
                    <a:pt x="161163" y="431355"/>
                  </a:lnTo>
                  <a:lnTo>
                    <a:pt x="161163" y="441439"/>
                  </a:lnTo>
                  <a:lnTo>
                    <a:pt x="164122" y="444411"/>
                  </a:lnTo>
                  <a:lnTo>
                    <a:pt x="178943" y="444411"/>
                  </a:lnTo>
                  <a:lnTo>
                    <a:pt x="181902" y="441439"/>
                  </a:lnTo>
                  <a:lnTo>
                    <a:pt x="181902" y="410616"/>
                  </a:lnTo>
                  <a:close/>
                </a:path>
                <a:path w="323214" h="516889">
                  <a:moveTo>
                    <a:pt x="205600" y="485863"/>
                  </a:moveTo>
                  <a:lnTo>
                    <a:pt x="202641" y="482917"/>
                  </a:lnTo>
                  <a:lnTo>
                    <a:pt x="200875" y="482917"/>
                  </a:lnTo>
                  <a:lnTo>
                    <a:pt x="200875" y="485863"/>
                  </a:lnTo>
                  <a:lnTo>
                    <a:pt x="200875" y="511949"/>
                  </a:lnTo>
                  <a:lnTo>
                    <a:pt x="199694" y="513727"/>
                  </a:lnTo>
                  <a:lnTo>
                    <a:pt x="194945" y="513727"/>
                  </a:lnTo>
                  <a:lnTo>
                    <a:pt x="190792" y="513727"/>
                  </a:lnTo>
                  <a:lnTo>
                    <a:pt x="189014" y="511949"/>
                  </a:lnTo>
                  <a:lnTo>
                    <a:pt x="189014" y="485863"/>
                  </a:lnTo>
                  <a:lnTo>
                    <a:pt x="194945" y="485863"/>
                  </a:lnTo>
                  <a:lnTo>
                    <a:pt x="200875" y="485863"/>
                  </a:lnTo>
                  <a:lnTo>
                    <a:pt x="200875" y="482917"/>
                  </a:lnTo>
                  <a:lnTo>
                    <a:pt x="194945" y="482917"/>
                  </a:lnTo>
                  <a:lnTo>
                    <a:pt x="187820" y="482917"/>
                  </a:lnTo>
                  <a:lnTo>
                    <a:pt x="184861" y="485863"/>
                  </a:lnTo>
                  <a:lnTo>
                    <a:pt x="184861" y="513727"/>
                  </a:lnTo>
                  <a:lnTo>
                    <a:pt x="187820" y="516686"/>
                  </a:lnTo>
                  <a:lnTo>
                    <a:pt x="194945" y="516686"/>
                  </a:lnTo>
                  <a:lnTo>
                    <a:pt x="202641" y="516686"/>
                  </a:lnTo>
                  <a:lnTo>
                    <a:pt x="205600" y="513727"/>
                  </a:lnTo>
                  <a:lnTo>
                    <a:pt x="205600" y="485863"/>
                  </a:lnTo>
                  <a:close/>
                </a:path>
                <a:path w="323214" h="516889">
                  <a:moveTo>
                    <a:pt x="215684" y="410616"/>
                  </a:moveTo>
                  <a:lnTo>
                    <a:pt x="211531" y="410616"/>
                  </a:lnTo>
                  <a:lnTo>
                    <a:pt x="211531" y="440270"/>
                  </a:lnTo>
                  <a:lnTo>
                    <a:pt x="197904" y="410616"/>
                  </a:lnTo>
                  <a:lnTo>
                    <a:pt x="191985" y="410616"/>
                  </a:lnTo>
                  <a:lnTo>
                    <a:pt x="191985" y="444411"/>
                  </a:lnTo>
                  <a:lnTo>
                    <a:pt x="196723" y="444411"/>
                  </a:lnTo>
                  <a:lnTo>
                    <a:pt x="196723" y="415366"/>
                  </a:lnTo>
                  <a:lnTo>
                    <a:pt x="209740" y="444411"/>
                  </a:lnTo>
                  <a:lnTo>
                    <a:pt x="215684" y="444411"/>
                  </a:lnTo>
                  <a:lnTo>
                    <a:pt x="215684" y="410616"/>
                  </a:lnTo>
                  <a:close/>
                </a:path>
                <a:path w="323214" h="516889">
                  <a:moveTo>
                    <a:pt x="224561" y="1193"/>
                  </a:moveTo>
                  <a:lnTo>
                    <a:pt x="187820" y="1193"/>
                  </a:lnTo>
                  <a:lnTo>
                    <a:pt x="187820" y="61633"/>
                  </a:lnTo>
                  <a:lnTo>
                    <a:pt x="224561" y="61633"/>
                  </a:lnTo>
                  <a:lnTo>
                    <a:pt x="224561" y="49784"/>
                  </a:lnTo>
                  <a:lnTo>
                    <a:pt x="202641" y="49784"/>
                  </a:lnTo>
                  <a:lnTo>
                    <a:pt x="202641" y="36741"/>
                  </a:lnTo>
                  <a:lnTo>
                    <a:pt x="221602" y="36741"/>
                  </a:lnTo>
                  <a:lnTo>
                    <a:pt x="221602" y="26670"/>
                  </a:lnTo>
                  <a:lnTo>
                    <a:pt x="202641" y="26670"/>
                  </a:lnTo>
                  <a:lnTo>
                    <a:pt x="202641" y="13017"/>
                  </a:lnTo>
                  <a:lnTo>
                    <a:pt x="224561" y="13017"/>
                  </a:lnTo>
                  <a:lnTo>
                    <a:pt x="224561" y="1193"/>
                  </a:lnTo>
                  <a:close/>
                </a:path>
                <a:path w="323214" h="516889">
                  <a:moveTo>
                    <a:pt x="234632" y="484085"/>
                  </a:moveTo>
                  <a:lnTo>
                    <a:pt x="230479" y="482917"/>
                  </a:lnTo>
                  <a:lnTo>
                    <a:pt x="230479" y="487057"/>
                  </a:lnTo>
                  <a:lnTo>
                    <a:pt x="230479" y="496570"/>
                  </a:lnTo>
                  <a:lnTo>
                    <a:pt x="226936" y="497141"/>
                  </a:lnTo>
                  <a:lnTo>
                    <a:pt x="225158" y="497141"/>
                  </a:lnTo>
                  <a:lnTo>
                    <a:pt x="219824" y="497141"/>
                  </a:lnTo>
                  <a:lnTo>
                    <a:pt x="219824" y="487057"/>
                  </a:lnTo>
                  <a:lnTo>
                    <a:pt x="225158" y="487057"/>
                  </a:lnTo>
                  <a:lnTo>
                    <a:pt x="230479" y="487057"/>
                  </a:lnTo>
                  <a:lnTo>
                    <a:pt x="230479" y="482917"/>
                  </a:lnTo>
                  <a:lnTo>
                    <a:pt x="225158" y="482917"/>
                  </a:lnTo>
                  <a:lnTo>
                    <a:pt x="215684" y="482917"/>
                  </a:lnTo>
                  <a:lnTo>
                    <a:pt x="215684" y="516686"/>
                  </a:lnTo>
                  <a:lnTo>
                    <a:pt x="219824" y="516686"/>
                  </a:lnTo>
                  <a:lnTo>
                    <a:pt x="219824" y="501878"/>
                  </a:lnTo>
                  <a:lnTo>
                    <a:pt x="225158" y="501878"/>
                  </a:lnTo>
                  <a:lnTo>
                    <a:pt x="228714" y="501878"/>
                  </a:lnTo>
                  <a:lnTo>
                    <a:pt x="234632" y="500087"/>
                  </a:lnTo>
                  <a:lnTo>
                    <a:pt x="234632" y="484085"/>
                  </a:lnTo>
                  <a:close/>
                </a:path>
                <a:path w="323214" h="516889">
                  <a:moveTo>
                    <a:pt x="276123" y="1193"/>
                  </a:moveTo>
                  <a:lnTo>
                    <a:pt x="265442" y="1193"/>
                  </a:lnTo>
                  <a:lnTo>
                    <a:pt x="265442" y="37934"/>
                  </a:lnTo>
                  <a:lnTo>
                    <a:pt x="249440" y="1193"/>
                  </a:lnTo>
                  <a:lnTo>
                    <a:pt x="231673" y="1193"/>
                  </a:lnTo>
                  <a:lnTo>
                    <a:pt x="231673" y="61633"/>
                  </a:lnTo>
                  <a:lnTo>
                    <a:pt x="242341" y="61633"/>
                  </a:lnTo>
                  <a:lnTo>
                    <a:pt x="242341" y="24879"/>
                  </a:lnTo>
                  <a:lnTo>
                    <a:pt x="259524" y="61633"/>
                  </a:lnTo>
                  <a:lnTo>
                    <a:pt x="276123" y="61633"/>
                  </a:lnTo>
                  <a:lnTo>
                    <a:pt x="276123" y="1193"/>
                  </a:lnTo>
                  <a:close/>
                </a:path>
                <a:path w="323214" h="516889">
                  <a:moveTo>
                    <a:pt x="322922" y="30810"/>
                  </a:moveTo>
                  <a:lnTo>
                    <a:pt x="311073" y="26670"/>
                  </a:lnTo>
                  <a:lnTo>
                    <a:pt x="308114" y="24879"/>
                  </a:lnTo>
                  <a:lnTo>
                    <a:pt x="306920" y="23710"/>
                  </a:lnTo>
                  <a:lnTo>
                    <a:pt x="303961" y="21932"/>
                  </a:lnTo>
                  <a:lnTo>
                    <a:pt x="302183" y="21932"/>
                  </a:lnTo>
                  <a:lnTo>
                    <a:pt x="299224" y="20739"/>
                  </a:lnTo>
                  <a:lnTo>
                    <a:pt x="299224" y="18948"/>
                  </a:lnTo>
                  <a:lnTo>
                    <a:pt x="298043" y="18948"/>
                  </a:lnTo>
                  <a:lnTo>
                    <a:pt x="298043" y="14808"/>
                  </a:lnTo>
                  <a:lnTo>
                    <a:pt x="300990" y="11861"/>
                  </a:lnTo>
                  <a:lnTo>
                    <a:pt x="309880" y="11861"/>
                  </a:lnTo>
                  <a:lnTo>
                    <a:pt x="317004" y="14808"/>
                  </a:lnTo>
                  <a:lnTo>
                    <a:pt x="318185" y="14808"/>
                  </a:lnTo>
                  <a:lnTo>
                    <a:pt x="318185" y="11861"/>
                  </a:lnTo>
                  <a:lnTo>
                    <a:pt x="318185" y="2946"/>
                  </a:lnTo>
                  <a:lnTo>
                    <a:pt x="317004" y="2946"/>
                  </a:lnTo>
                  <a:lnTo>
                    <a:pt x="314032" y="1193"/>
                  </a:lnTo>
                  <a:lnTo>
                    <a:pt x="308114" y="1193"/>
                  </a:lnTo>
                  <a:lnTo>
                    <a:pt x="303961" y="0"/>
                  </a:lnTo>
                  <a:lnTo>
                    <a:pt x="298221" y="889"/>
                  </a:lnTo>
                  <a:lnTo>
                    <a:pt x="291376" y="3924"/>
                  </a:lnTo>
                  <a:lnTo>
                    <a:pt x="285635" y="9740"/>
                  </a:lnTo>
                  <a:lnTo>
                    <a:pt x="283235" y="18948"/>
                  </a:lnTo>
                  <a:lnTo>
                    <a:pt x="283235" y="33782"/>
                  </a:lnTo>
                  <a:lnTo>
                    <a:pt x="295084" y="36741"/>
                  </a:lnTo>
                  <a:lnTo>
                    <a:pt x="298043" y="37934"/>
                  </a:lnTo>
                  <a:lnTo>
                    <a:pt x="299224" y="39725"/>
                  </a:lnTo>
                  <a:lnTo>
                    <a:pt x="300990" y="39725"/>
                  </a:lnTo>
                  <a:lnTo>
                    <a:pt x="302183" y="40881"/>
                  </a:lnTo>
                  <a:lnTo>
                    <a:pt x="303961" y="40881"/>
                  </a:lnTo>
                  <a:lnTo>
                    <a:pt x="305142" y="42672"/>
                  </a:lnTo>
                  <a:lnTo>
                    <a:pt x="306920" y="42672"/>
                  </a:lnTo>
                  <a:lnTo>
                    <a:pt x="308114" y="43865"/>
                  </a:lnTo>
                  <a:lnTo>
                    <a:pt x="308114" y="49784"/>
                  </a:lnTo>
                  <a:lnTo>
                    <a:pt x="303961" y="51549"/>
                  </a:lnTo>
                  <a:lnTo>
                    <a:pt x="296265" y="51549"/>
                  </a:lnTo>
                  <a:lnTo>
                    <a:pt x="284403" y="48590"/>
                  </a:lnTo>
                  <a:lnTo>
                    <a:pt x="284403" y="61633"/>
                  </a:lnTo>
                  <a:lnTo>
                    <a:pt x="289140" y="62814"/>
                  </a:lnTo>
                  <a:lnTo>
                    <a:pt x="300990" y="62814"/>
                  </a:lnTo>
                  <a:lnTo>
                    <a:pt x="309168" y="62522"/>
                  </a:lnTo>
                  <a:lnTo>
                    <a:pt x="316179" y="59105"/>
                  </a:lnTo>
                  <a:lnTo>
                    <a:pt x="321081" y="52819"/>
                  </a:lnTo>
                  <a:lnTo>
                    <a:pt x="321335" y="51549"/>
                  </a:lnTo>
                  <a:lnTo>
                    <a:pt x="322922" y="43865"/>
                  </a:lnTo>
                  <a:lnTo>
                    <a:pt x="322922" y="30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2378" y="2647289"/>
              <a:ext cx="226352" cy="1096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71315" y="2513380"/>
              <a:ext cx="1561465" cy="15240"/>
            </a:xfrm>
            <a:custGeom>
              <a:avLst/>
              <a:gdLst/>
              <a:ahLst/>
              <a:cxnLst/>
              <a:rect l="l" t="t" r="r" b="b"/>
              <a:pathLst>
                <a:path w="1561464" h="15239">
                  <a:moveTo>
                    <a:pt x="1508569" y="0"/>
                  </a:moveTo>
                  <a:lnTo>
                    <a:pt x="0" y="0"/>
                  </a:lnTo>
                  <a:lnTo>
                    <a:pt x="39700" y="14808"/>
                  </a:lnTo>
                  <a:lnTo>
                    <a:pt x="1561337" y="14808"/>
                  </a:lnTo>
                  <a:lnTo>
                    <a:pt x="1508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69030" y="250546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4803" y="0"/>
                  </a:moveTo>
                  <a:lnTo>
                    <a:pt x="0" y="0"/>
                  </a:lnTo>
                  <a:lnTo>
                    <a:pt x="0" y="9690"/>
                  </a:lnTo>
                  <a:lnTo>
                    <a:pt x="0" y="15328"/>
                  </a:lnTo>
                  <a:lnTo>
                    <a:pt x="0" y="25006"/>
                  </a:lnTo>
                  <a:lnTo>
                    <a:pt x="24803" y="25006"/>
                  </a:lnTo>
                  <a:lnTo>
                    <a:pt x="24803" y="15328"/>
                  </a:lnTo>
                  <a:lnTo>
                    <a:pt x="24803" y="9690"/>
                  </a:lnTo>
                  <a:lnTo>
                    <a:pt x="248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68963" y="2516200"/>
              <a:ext cx="266065" cy="0"/>
            </a:xfrm>
            <a:custGeom>
              <a:avLst/>
              <a:gdLst/>
              <a:ahLst/>
              <a:cxnLst/>
              <a:rect l="l" t="t" r="r" b="b"/>
              <a:pathLst>
                <a:path w="266064">
                  <a:moveTo>
                    <a:pt x="0" y="0"/>
                  </a:moveTo>
                  <a:lnTo>
                    <a:pt x="265976" y="0"/>
                  </a:lnTo>
                </a:path>
              </a:pathLst>
            </a:custGeom>
            <a:ln w="102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55781" y="2437523"/>
              <a:ext cx="326390" cy="76200"/>
            </a:xfrm>
            <a:custGeom>
              <a:avLst/>
              <a:gdLst/>
              <a:ahLst/>
              <a:cxnLst/>
              <a:rect l="l" t="t" r="r" b="b"/>
              <a:pathLst>
                <a:path w="326389" h="76200">
                  <a:moveTo>
                    <a:pt x="46824" y="0"/>
                  </a:moveTo>
                  <a:lnTo>
                    <a:pt x="0" y="0"/>
                  </a:lnTo>
                  <a:lnTo>
                    <a:pt x="275526" y="75857"/>
                  </a:lnTo>
                  <a:lnTo>
                    <a:pt x="325882" y="75857"/>
                  </a:lnTo>
                  <a:lnTo>
                    <a:pt x="4682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03981" y="2359329"/>
              <a:ext cx="2003425" cy="78740"/>
            </a:xfrm>
            <a:custGeom>
              <a:avLst/>
              <a:gdLst/>
              <a:ahLst/>
              <a:cxnLst/>
              <a:rect l="l" t="t" r="r" b="b"/>
              <a:pathLst>
                <a:path w="2003425" h="78739">
                  <a:moveTo>
                    <a:pt x="192582" y="78193"/>
                  </a:moveTo>
                  <a:lnTo>
                    <a:pt x="0" y="0"/>
                  </a:lnTo>
                  <a:lnTo>
                    <a:pt x="1715389" y="0"/>
                  </a:lnTo>
                  <a:lnTo>
                    <a:pt x="2003348" y="78193"/>
                  </a:lnTo>
                  <a:lnTo>
                    <a:pt x="192582" y="781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514" y="2195855"/>
              <a:ext cx="2339784" cy="20582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03156" y="2352484"/>
              <a:ext cx="2005330" cy="80010"/>
            </a:xfrm>
            <a:custGeom>
              <a:avLst/>
              <a:gdLst/>
              <a:ahLst/>
              <a:cxnLst/>
              <a:rect l="l" t="t" r="r" b="b"/>
              <a:pathLst>
                <a:path w="2005329" h="80010">
                  <a:moveTo>
                    <a:pt x="1717763" y="0"/>
                  </a:moveTo>
                  <a:lnTo>
                    <a:pt x="0" y="0"/>
                  </a:lnTo>
                  <a:lnTo>
                    <a:pt x="192912" y="79451"/>
                  </a:lnTo>
                  <a:lnTo>
                    <a:pt x="2004872" y="79451"/>
                  </a:lnTo>
                  <a:lnTo>
                    <a:pt x="171776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03156" y="2352484"/>
              <a:ext cx="2005330" cy="80010"/>
            </a:xfrm>
            <a:custGeom>
              <a:avLst/>
              <a:gdLst/>
              <a:ahLst/>
              <a:cxnLst/>
              <a:rect l="l" t="t" r="r" b="b"/>
              <a:pathLst>
                <a:path w="2005329" h="80010">
                  <a:moveTo>
                    <a:pt x="192912" y="79451"/>
                  </a:moveTo>
                  <a:lnTo>
                    <a:pt x="0" y="0"/>
                  </a:lnTo>
                  <a:lnTo>
                    <a:pt x="1717763" y="0"/>
                  </a:lnTo>
                  <a:lnTo>
                    <a:pt x="2004872" y="79451"/>
                  </a:lnTo>
                  <a:lnTo>
                    <a:pt x="192912" y="794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9562" y="2189683"/>
              <a:ext cx="2588895" cy="2060702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88782" y="7115796"/>
            <a:ext cx="1918829" cy="213544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761859" y="489616"/>
            <a:ext cx="1779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b="1" spc="20" dirty="0">
                <a:latin typeface="Arial"/>
                <a:cs typeface="Arial"/>
              </a:rPr>
              <a:t>Cambio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modo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ajuste </a:t>
            </a:r>
            <a:r>
              <a:rPr sz="1100" b="1" spc="-295" dirty="0">
                <a:latin typeface="Arial"/>
                <a:cs typeface="Arial"/>
              </a:rPr>
              <a:t> </a:t>
            </a:r>
            <a:r>
              <a:rPr sz="1100" b="1" spc="20" dirty="0">
                <a:latin typeface="Arial"/>
                <a:cs typeface="Arial"/>
              </a:rPr>
              <a:t>analógico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19" name="object 19"/>
          <p:cNvSpPr txBox="1"/>
          <p:nvPr/>
        </p:nvSpPr>
        <p:spPr>
          <a:xfrm>
            <a:off x="7957639" y="484530"/>
            <a:ext cx="43491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Cada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30" dirty="0">
                <a:latin typeface="Microsoft Sans Serif"/>
                <a:cs typeface="Microsoft Sans Serif"/>
              </a:rPr>
              <a:t>tiene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b="1" spc="15" dirty="0">
                <a:latin typeface="Arial"/>
                <a:cs typeface="Arial"/>
              </a:rPr>
              <a:t>Cambio </a:t>
            </a:r>
            <a:r>
              <a:rPr sz="900" b="1" spc="25" dirty="0">
                <a:latin typeface="Arial"/>
                <a:cs typeface="Arial"/>
              </a:rPr>
              <a:t>de modo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0" dirty="0">
                <a:latin typeface="Microsoft Sans Serif"/>
                <a:cs typeface="Microsoft Sans Serif"/>
              </a:rPr>
              <a:t>tres </a:t>
            </a:r>
            <a:r>
              <a:rPr sz="900" spc="15" dirty="0">
                <a:latin typeface="Microsoft Sans Serif"/>
                <a:cs typeface="Microsoft Sans Serif"/>
              </a:rPr>
              <a:t>posiciones, </a:t>
            </a:r>
            <a:r>
              <a:rPr sz="900" b="1" spc="-50" dirty="0">
                <a:latin typeface="Arial"/>
                <a:cs typeface="Arial"/>
              </a:rPr>
              <a:t>CORRER</a:t>
            </a:r>
            <a:r>
              <a:rPr sz="900" spc="-50" dirty="0">
                <a:latin typeface="Microsoft Sans Serif"/>
                <a:cs typeface="Microsoft Sans Serif"/>
              </a:rPr>
              <a:t>, 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b="1" spc="-40" dirty="0">
                <a:latin typeface="Arial"/>
                <a:cs typeface="Arial"/>
              </a:rPr>
              <a:t>DETENER</a:t>
            </a:r>
            <a:r>
              <a:rPr sz="900" spc="-40" dirty="0">
                <a:latin typeface="Microsoft Sans Serif"/>
                <a:cs typeface="Microsoft Sans Serif"/>
              </a:rPr>
              <a:t>,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b="1" spc="10" dirty="0">
                <a:latin typeface="Arial"/>
                <a:cs typeface="Arial"/>
              </a:rPr>
              <a:t>TÉRMINO</a:t>
            </a:r>
            <a:r>
              <a:rPr sz="900" spc="10" dirty="0">
                <a:latin typeface="Microsoft Sans Serif"/>
                <a:cs typeface="Microsoft Sans Serif"/>
              </a:rPr>
              <a:t>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modo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posición </a:t>
            </a:r>
            <a:r>
              <a:rPr sz="900" spc="-15" dirty="0">
                <a:latin typeface="Microsoft Sans Serif"/>
                <a:cs typeface="Microsoft Sans Serif"/>
              </a:rPr>
              <a:t>RUN,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modo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RUN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ejecutando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menos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haya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ocurrido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falla.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modo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posición </a:t>
            </a:r>
            <a:r>
              <a:rPr sz="900" spc="-45" dirty="0">
                <a:latin typeface="Microsoft Sans Serif"/>
                <a:cs typeface="Microsoft Sans Serif"/>
              </a:rPr>
              <a:t>STOP,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modo </a:t>
            </a:r>
            <a:r>
              <a:rPr sz="900" spc="-55" dirty="0">
                <a:latin typeface="Microsoft Sans Serif"/>
                <a:cs typeface="Microsoft Sans Serif"/>
              </a:rPr>
              <a:t>STOP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ejecutando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usuario.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modo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posición </a:t>
            </a:r>
            <a:r>
              <a:rPr sz="900" spc="-40" dirty="0">
                <a:latin typeface="Microsoft Sans Serif"/>
                <a:cs typeface="Microsoft Sans Serif"/>
              </a:rPr>
              <a:t>TERM,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programación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seleccionar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modo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funcionamiento.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00129" y="2845659"/>
            <a:ext cx="22288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58206" y="2963671"/>
            <a:ext cx="325755" cy="3092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4925">
              <a:spcBef>
                <a:spcPts val="459"/>
              </a:spcBef>
            </a:pPr>
            <a:r>
              <a:rPr sz="800" spc="45" dirty="0">
                <a:latin typeface="Microsoft Sans Serif"/>
                <a:cs typeface="Microsoft Sans Serif"/>
              </a:rPr>
              <a:t>Modo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550" spc="15" dirty="0">
                <a:latin typeface="Microsoft Sans Serif"/>
                <a:cs typeface="Microsoft Sans Serif"/>
              </a:rPr>
              <a:t>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49672" y="3627834"/>
            <a:ext cx="30670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5" dirty="0">
                <a:latin typeface="Microsoft Sans Serif"/>
                <a:cs typeface="Microsoft Sans Serif"/>
              </a:rPr>
              <a:t>Cosa </a:t>
            </a:r>
            <a:r>
              <a:rPr sz="350" spc="10" dirty="0">
                <a:latin typeface="Microsoft Sans Serif"/>
                <a:cs typeface="Microsoft Sans Serif"/>
              </a:rPr>
              <a:t>análoga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553760" y="3718004"/>
            <a:ext cx="50228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latin typeface="Microsoft Sans Serif"/>
                <a:cs typeface="Microsoft Sans Serif"/>
              </a:rPr>
              <a:t>Ajustamiento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41684" y="3760803"/>
            <a:ext cx="5676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212-1BB23-0XB0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29" y="4517188"/>
            <a:ext cx="42862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b="1" spc="30" dirty="0">
                <a:latin typeface="Arial"/>
                <a:cs typeface="Arial"/>
              </a:rPr>
              <a:t>ajuste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analógico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disponible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aumentar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disminuir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almacenados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memoria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especial.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Esto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permitir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variable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usuario </a:t>
            </a:r>
            <a:r>
              <a:rPr sz="950" spc="25" dirty="0">
                <a:latin typeface="Microsoft Sans Serif"/>
                <a:cs typeface="Microsoft Sans Serif"/>
              </a:rPr>
              <a:t>cambie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40" dirty="0">
                <a:latin typeface="Microsoft Sans Serif"/>
                <a:cs typeface="Microsoft Sans Serif"/>
              </a:rPr>
              <a:t>medida 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cambia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ajuste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analógico.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modelos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15" dirty="0">
                <a:latin typeface="Microsoft Sans Serif"/>
                <a:cs typeface="Microsoft Sans Serif"/>
              </a:rPr>
              <a:t>22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15" dirty="0">
                <a:latin typeface="Microsoft Sans Serif"/>
                <a:cs typeface="Microsoft Sans Serif"/>
              </a:rPr>
              <a:t>222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ajuste </a:t>
            </a:r>
            <a:r>
              <a:rPr sz="950" spc="20" dirty="0">
                <a:latin typeface="Microsoft Sans Serif"/>
                <a:cs typeface="Microsoft Sans Serif"/>
              </a:rPr>
              <a:t>analógico.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224,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224XP,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224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XPsi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226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ajustes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analógicos.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1950" y="5867197"/>
            <a:ext cx="144399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latin typeface="Arial"/>
                <a:cs typeface="Arial"/>
              </a:rPr>
              <a:t>Indicadores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estado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la</a:t>
            </a:r>
            <a:r>
              <a:rPr sz="700" b="1" spc="-25" dirty="0">
                <a:latin typeface="Arial"/>
                <a:cs typeface="Arial"/>
              </a:rPr>
              <a:t> CPU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729" y="5794807"/>
            <a:ext cx="42913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b="1" spc="20" dirty="0">
                <a:latin typeface="Arial"/>
                <a:cs typeface="Arial"/>
              </a:rPr>
              <a:t>Indicadores de estado de </a:t>
            </a:r>
            <a:r>
              <a:rPr sz="850" b="1" spc="30" dirty="0">
                <a:latin typeface="Arial"/>
                <a:cs typeface="Arial"/>
              </a:rPr>
              <a:t>la </a:t>
            </a:r>
            <a:r>
              <a:rPr sz="850" b="1" spc="-30" dirty="0">
                <a:latin typeface="Arial"/>
                <a:cs typeface="Arial"/>
              </a:rPr>
              <a:t>CPU </a:t>
            </a:r>
            <a:r>
              <a:rPr sz="850" spc="45" dirty="0">
                <a:latin typeface="Microsoft Sans Serif"/>
                <a:cs typeface="Microsoft Sans Serif"/>
              </a:rPr>
              <a:t>mostrar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50" dirty="0">
                <a:latin typeface="Microsoft Sans Serif"/>
                <a:cs typeface="Microsoft Sans Serif"/>
              </a:rPr>
              <a:t>modo </a:t>
            </a:r>
            <a:r>
              <a:rPr sz="850" spc="20" dirty="0">
                <a:latin typeface="Microsoft Sans Serif"/>
                <a:cs typeface="Microsoft Sans Serif"/>
              </a:rPr>
              <a:t>actual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-35" dirty="0">
                <a:latin typeface="Microsoft Sans Serif"/>
                <a:cs typeface="Microsoft Sans Serif"/>
              </a:rPr>
              <a:t>CPU. </a:t>
            </a:r>
            <a:r>
              <a:rPr sz="850" spc="20" dirty="0">
                <a:latin typeface="Microsoft Sans Serif"/>
                <a:cs typeface="Microsoft Sans Serif"/>
              </a:rPr>
              <a:t>Cuando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CPU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modo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RUN,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verde</a:t>
            </a:r>
            <a:r>
              <a:rPr sz="850" b="1" spc="25" dirty="0">
                <a:latin typeface="Arial"/>
                <a:cs typeface="Arial"/>
              </a:rPr>
              <a:t>Indicador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FUNCIONAMIENTO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prendido.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Cuando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-45" dirty="0">
                <a:latin typeface="Microsoft Sans Serif"/>
                <a:cs typeface="Microsoft Sans Serif"/>
              </a:rPr>
              <a:t>CPU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50" dirty="0">
                <a:latin typeface="Microsoft Sans Serif"/>
                <a:cs typeface="Microsoft Sans Serif"/>
              </a:rPr>
              <a:t>modo </a:t>
            </a:r>
            <a:r>
              <a:rPr sz="850" spc="-45" dirty="0">
                <a:latin typeface="Microsoft Sans Serif"/>
                <a:cs typeface="Microsoft Sans Serif"/>
              </a:rPr>
              <a:t>STOP,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amarillo</a:t>
            </a:r>
            <a:r>
              <a:rPr sz="850" b="1" spc="25" dirty="0">
                <a:latin typeface="Arial"/>
                <a:cs typeface="Arial"/>
              </a:rPr>
              <a:t>indicador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30" dirty="0">
                <a:latin typeface="Arial"/>
                <a:cs typeface="Arial"/>
              </a:rPr>
              <a:t>PARADA </a:t>
            </a:r>
            <a:r>
              <a:rPr sz="850" spc="15" dirty="0">
                <a:latin typeface="Microsoft Sans Serif"/>
                <a:cs typeface="Microsoft Sans Serif"/>
              </a:rPr>
              <a:t>esta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prendido.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b="1" spc="15" dirty="0">
                <a:latin typeface="Arial"/>
                <a:cs typeface="Arial"/>
              </a:rPr>
              <a:t>Indicador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25" dirty="0">
                <a:latin typeface="Arial"/>
                <a:cs typeface="Arial"/>
              </a:rPr>
              <a:t>falla/diagnóstico </a:t>
            </a:r>
            <a:r>
              <a:rPr sz="850" b="1" spc="20" dirty="0">
                <a:latin typeface="Arial"/>
                <a:cs typeface="Arial"/>
              </a:rPr>
              <a:t>del sistema </a:t>
            </a:r>
            <a:r>
              <a:rPr sz="850" b="1" dirty="0">
                <a:latin typeface="Arial"/>
                <a:cs typeface="Arial"/>
              </a:rPr>
              <a:t>(SF/DIAG)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15" dirty="0">
                <a:latin typeface="Microsoft Sans Serif"/>
                <a:cs typeface="Microsoft Sans Serif"/>
              </a:rPr>
              <a:t>vuelve </a:t>
            </a:r>
            <a:r>
              <a:rPr sz="850" spc="40" dirty="0">
                <a:latin typeface="Microsoft Sans Serif"/>
                <a:cs typeface="Microsoft Sans Serif"/>
              </a:rPr>
              <a:t>rojo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falla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amarillo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indicar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ciertas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condiciones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diagnóstico.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54160" y="7866788"/>
            <a:ext cx="528955" cy="2540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</a:pPr>
            <a:r>
              <a:rPr sz="500" spc="5" dirty="0">
                <a:latin typeface="Microsoft Sans Serif"/>
                <a:cs typeface="Microsoft Sans Serif"/>
              </a:rPr>
              <a:t>Estado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la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-25" dirty="0">
                <a:latin typeface="Microsoft Sans Serif"/>
                <a:cs typeface="Microsoft Sans Serif"/>
              </a:rPr>
              <a:t>CPU</a:t>
            </a:r>
            <a:endParaRPr sz="500">
              <a:latin typeface="Microsoft Sans Serif"/>
              <a:cs typeface="Microsoft Sans Serif"/>
            </a:endParaRPr>
          </a:p>
          <a:p>
            <a:pPr marL="57785">
              <a:spcBef>
                <a:spcPts val="260"/>
              </a:spcBef>
            </a:pPr>
            <a:r>
              <a:rPr sz="600" spc="20" dirty="0">
                <a:latin typeface="Microsoft Sans Serif"/>
                <a:cs typeface="Microsoft Sans Serif"/>
              </a:rPr>
              <a:t>Indicadores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 rot="20880000">
            <a:off x="8892417" y="7847736"/>
            <a:ext cx="180223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5"/>
              </a:lnSpc>
            </a:pPr>
            <a:r>
              <a:rPr sz="350" i="1" spc="-15" dirty="0">
                <a:solidFill>
                  <a:srgbClr val="FFFFFF"/>
                </a:solidFill>
                <a:latin typeface="Trebuchet MS"/>
                <a:cs typeface="Trebuchet MS"/>
              </a:rPr>
              <a:t>SF</a:t>
            </a:r>
            <a:r>
              <a:rPr sz="350" i="1" spc="-25" dirty="0">
                <a:solidFill>
                  <a:srgbClr val="FFFFFF"/>
                </a:solidFill>
                <a:latin typeface="Trebuchet MS"/>
                <a:cs typeface="Trebuchet MS"/>
              </a:rPr>
              <a:t>/</a:t>
            </a:r>
            <a:r>
              <a:rPr sz="350" i="1" spc="20" dirty="0">
                <a:solidFill>
                  <a:srgbClr val="FFFFFF"/>
                </a:solidFill>
                <a:latin typeface="Trebuchet MS"/>
                <a:cs typeface="Trebuchet MS"/>
              </a:rPr>
              <a:t>DIAG</a:t>
            </a:r>
            <a:endParaRPr sz="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85" y="3614064"/>
            <a:ext cx="3323666" cy="28917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164" y="549609"/>
            <a:ext cx="13862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latin typeface="Arial"/>
                <a:cs typeface="Arial"/>
              </a:rPr>
              <a:t>Indicadores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estado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-25" dirty="0">
                <a:latin typeface="Arial"/>
                <a:cs typeface="Arial"/>
              </a:rPr>
              <a:t>E/S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944" y="482298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b="1" spc="20" dirty="0">
                <a:latin typeface="Arial"/>
                <a:cs typeface="Arial"/>
              </a:rPr>
              <a:t>Indicadores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estado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-25" dirty="0">
                <a:latin typeface="Arial"/>
                <a:cs typeface="Arial"/>
              </a:rPr>
              <a:t>E/S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representan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estado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activado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desactivado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las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entradas </a:t>
            </a:r>
            <a:r>
              <a:rPr sz="800" spc="5" dirty="0">
                <a:latin typeface="Microsoft Sans Serif"/>
                <a:cs typeface="Microsoft Sans Serif"/>
              </a:rPr>
              <a:t>y salidas </a:t>
            </a:r>
            <a:r>
              <a:rPr sz="800" spc="25" dirty="0">
                <a:latin typeface="Microsoft Sans Serif"/>
                <a:cs typeface="Microsoft Sans Serif"/>
              </a:rPr>
              <a:t>correspondientes. </a:t>
            </a:r>
            <a:r>
              <a:rPr sz="800" spc="15" dirty="0">
                <a:latin typeface="Microsoft Sans Serif"/>
                <a:cs typeface="Microsoft Sans Serif"/>
              </a:rPr>
              <a:t>Por </a:t>
            </a:r>
            <a:r>
              <a:rPr sz="800" spc="25" dirty="0">
                <a:latin typeface="Microsoft Sans Serif"/>
                <a:cs typeface="Microsoft Sans Serif"/>
              </a:rPr>
              <a:t>ejemplo, cuando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-40" dirty="0">
                <a:latin typeface="Microsoft Sans Serif"/>
                <a:cs typeface="Microsoft Sans Serif"/>
              </a:rPr>
              <a:t>CPU </a:t>
            </a:r>
            <a:r>
              <a:rPr sz="800" spc="25" dirty="0">
                <a:latin typeface="Microsoft Sans Serif"/>
                <a:cs typeface="Microsoft Sans Serif"/>
              </a:rPr>
              <a:t>detecta </a:t>
            </a:r>
            <a:r>
              <a:rPr sz="800" spc="30" dirty="0">
                <a:latin typeface="Microsoft Sans Serif"/>
                <a:cs typeface="Microsoft Sans Serif"/>
              </a:rPr>
              <a:t>que una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entrada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está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activada,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enciende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indicador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verde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correspondiente.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64" y="1255729"/>
            <a:ext cx="13138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Cartuchos</a:t>
            </a:r>
            <a:r>
              <a:rPr sz="950" b="1" spc="-6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opcionales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79" y="1216298"/>
            <a:ext cx="42113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40" dirty="0">
                <a:latin typeface="Microsoft Sans Serif"/>
                <a:cs typeface="Microsoft Sans Serif"/>
              </a:rPr>
              <a:t>admiten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opción </a:t>
            </a:r>
            <a:r>
              <a:rPr sz="900" b="1" spc="25" dirty="0">
                <a:latin typeface="Arial"/>
                <a:cs typeface="Arial"/>
              </a:rPr>
              <a:t>cartucho de </a:t>
            </a:r>
            <a:r>
              <a:rPr sz="900" b="1" spc="45" dirty="0">
                <a:latin typeface="Arial"/>
                <a:cs typeface="Arial"/>
              </a:rPr>
              <a:t>memoria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proporciona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almacenamiento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EEPROM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portátil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programa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usuario.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cartucho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30" dirty="0">
                <a:latin typeface="Microsoft Sans Serif"/>
                <a:cs typeface="Microsoft Sans Serif"/>
              </a:rPr>
              <a:t>utilizar para copiar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similar. </a:t>
            </a:r>
            <a:r>
              <a:rPr sz="900" spc="10" dirty="0">
                <a:latin typeface="Microsoft Sans Serif"/>
                <a:cs typeface="Microsoft Sans Serif"/>
              </a:rPr>
              <a:t>Hay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35" dirty="0">
                <a:latin typeface="Microsoft Sans Serif"/>
                <a:cs typeface="Microsoft Sans Serif"/>
              </a:rPr>
              <a:t>tamaños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cartuchos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memoria </a:t>
            </a:r>
            <a:r>
              <a:rPr sz="900" spc="25" dirty="0">
                <a:latin typeface="Microsoft Sans Serif"/>
                <a:cs typeface="Microsoft Sans Serif"/>
              </a:rPr>
              <a:t>disponibles, </a:t>
            </a:r>
            <a:r>
              <a:rPr sz="900" spc="15" dirty="0">
                <a:latin typeface="Microsoft Sans Serif"/>
                <a:cs typeface="Microsoft Sans Serif"/>
              </a:rPr>
              <a:t>64k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256k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bytes.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79" y="2313580"/>
            <a:ext cx="42748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latin typeface="Microsoft Sans Serif"/>
                <a:cs typeface="Microsoft Sans Serif"/>
              </a:rPr>
              <a:t>hay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40" dirty="0">
                <a:latin typeface="Microsoft Sans Serif"/>
                <a:cs typeface="Microsoft Sans Serif"/>
              </a:rPr>
              <a:t>otros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20" dirty="0">
                <a:latin typeface="Microsoft Sans Serif"/>
                <a:cs typeface="Microsoft Sans Serif"/>
              </a:rPr>
              <a:t>cartuchos. A</a:t>
            </a:r>
            <a:r>
              <a:rPr sz="900" b="1" spc="20" dirty="0">
                <a:latin typeface="Arial"/>
                <a:cs typeface="Arial"/>
              </a:rPr>
              <a:t>reloj </a:t>
            </a:r>
            <a:r>
              <a:rPr sz="900" b="1" spc="35" dirty="0">
                <a:latin typeface="Arial"/>
                <a:cs typeface="Arial"/>
              </a:rPr>
              <a:t>en </a:t>
            </a:r>
            <a:r>
              <a:rPr sz="900" b="1" spc="40" dirty="0">
                <a:latin typeface="Arial"/>
                <a:cs typeface="Arial"/>
              </a:rPr>
              <a:t>tiempo </a:t>
            </a:r>
            <a:r>
              <a:rPr sz="900" b="1" spc="35" dirty="0">
                <a:latin typeface="Arial"/>
                <a:cs typeface="Arial"/>
              </a:rPr>
              <a:t>real </a:t>
            </a:r>
            <a:r>
              <a:rPr sz="900" b="1" dirty="0">
                <a:latin typeface="Arial"/>
                <a:cs typeface="Arial"/>
              </a:rPr>
              <a:t>con 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batería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disponible para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25" dirty="0">
                <a:latin typeface="Microsoft Sans Serif"/>
                <a:cs typeface="Microsoft Sans Serif"/>
              </a:rPr>
              <a:t>uso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10" dirty="0">
                <a:latin typeface="Microsoft Sans Serif"/>
                <a:cs typeface="Microsoft Sans Serif"/>
              </a:rPr>
              <a:t>22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5" dirty="0">
                <a:latin typeface="Microsoft Sans Serif"/>
                <a:cs typeface="Microsoft Sans Serif"/>
              </a:rPr>
              <a:t>222. </a:t>
            </a:r>
            <a:r>
              <a:rPr sz="900" spc="-40" dirty="0">
                <a:latin typeface="Microsoft Sans Serif"/>
                <a:cs typeface="Microsoft Sans Serif"/>
              </a:rPr>
              <a:t>(CPU </a:t>
            </a:r>
            <a:r>
              <a:rPr sz="900" spc="5" dirty="0">
                <a:latin typeface="Microsoft Sans Serif"/>
                <a:cs typeface="Microsoft Sans Serif"/>
              </a:rPr>
              <a:t>224,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224XP,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-15" dirty="0">
                <a:latin typeface="Microsoft Sans Serif"/>
                <a:cs typeface="Microsoft Sans Serif"/>
              </a:rPr>
              <a:t>224XPsi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10" dirty="0">
                <a:latin typeface="Microsoft Sans Serif"/>
                <a:cs typeface="Microsoft Sans Serif"/>
              </a:rPr>
              <a:t>226 </a:t>
            </a:r>
            <a:r>
              <a:rPr sz="900" spc="35" dirty="0">
                <a:latin typeface="Microsoft Sans Serif"/>
                <a:cs typeface="Microsoft Sans Serif"/>
              </a:rPr>
              <a:t>tienen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reloj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45" dirty="0">
                <a:latin typeface="Microsoft Sans Serif"/>
                <a:cs typeface="Microsoft Sans Serif"/>
              </a:rPr>
              <a:t>tiempo </a:t>
            </a:r>
            <a:r>
              <a:rPr sz="900" spc="25" dirty="0">
                <a:latin typeface="Microsoft Sans Serif"/>
                <a:cs typeface="Microsoft Sans Serif"/>
              </a:rPr>
              <a:t>real </a:t>
            </a:r>
            <a:r>
              <a:rPr sz="900" spc="30" dirty="0">
                <a:latin typeface="Microsoft Sans Serif"/>
                <a:cs typeface="Microsoft Sans Serif"/>
              </a:rPr>
              <a:t>integrado).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batería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proporciona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días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tiempo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retención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datos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caso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pérdida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potencia. </a:t>
            </a:r>
            <a:r>
              <a:rPr sz="900" spc="10" dirty="0">
                <a:latin typeface="Microsoft Sans Serif"/>
                <a:cs typeface="Microsoft Sans Serif"/>
              </a:rPr>
              <a:t>Hay </a:t>
            </a:r>
            <a:r>
              <a:rPr sz="900" spc="55" dirty="0">
                <a:latin typeface="Microsoft Sans Serif"/>
                <a:cs typeface="Microsoft Sans Serif"/>
              </a:rPr>
              <a:t>otro </a:t>
            </a:r>
            <a:r>
              <a:rPr sz="900" spc="30" dirty="0">
                <a:latin typeface="Microsoft Sans Serif"/>
                <a:cs typeface="Microsoft Sans Serif"/>
              </a:rPr>
              <a:t>cartucho disponible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45" dirty="0">
                <a:latin typeface="Microsoft Sans Serif"/>
                <a:cs typeface="Microsoft Sans Serif"/>
              </a:rPr>
              <a:t>un</a:t>
            </a:r>
            <a:r>
              <a:rPr sz="900" b="1" spc="45" dirty="0">
                <a:latin typeface="Arial"/>
                <a:cs typeface="Arial"/>
              </a:rPr>
              <a:t>batería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3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respaldo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solamente</a:t>
            </a:r>
            <a:r>
              <a:rPr sz="900" spc="2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 rot="21180000">
            <a:off x="8625686" y="4374687"/>
            <a:ext cx="153396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SF</a:t>
            </a:r>
            <a:r>
              <a:rPr sz="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7819" y="4062158"/>
            <a:ext cx="464439" cy="536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9484" y="4062159"/>
            <a:ext cx="486079" cy="5829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9174" y="1620673"/>
            <a:ext cx="257333" cy="3414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54822" y="1402654"/>
            <a:ext cx="619988" cy="82528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027" y="2366352"/>
            <a:ext cx="1359192" cy="11860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65374" y="2151710"/>
            <a:ext cx="2584145" cy="16799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54822" y="3771620"/>
            <a:ext cx="224320" cy="20247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61860" y="498503"/>
            <a:ext cx="133667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0" dirty="0">
                <a:latin typeface="Arial"/>
                <a:cs typeface="Arial"/>
              </a:rPr>
              <a:t>Entradas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5" dirty="0">
                <a:latin typeface="Arial"/>
                <a:cs typeface="Arial"/>
              </a:rPr>
              <a:t>salidas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10" name="object 10"/>
          <p:cNvSpPr txBox="1"/>
          <p:nvPr/>
        </p:nvSpPr>
        <p:spPr>
          <a:xfrm>
            <a:off x="7957792" y="484533"/>
            <a:ext cx="41897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entrada,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interruptores,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pulsadores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otros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sensores,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conectan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regleta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terminales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debajo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cubierta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inferior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6997" y="1247344"/>
            <a:ext cx="66484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Dispositivos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salida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80948" y="2326822"/>
            <a:ext cx="87756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latin typeface="Microsoft Sans Serif"/>
                <a:cs typeface="Microsoft Sans Serif"/>
              </a:rPr>
              <a:t>Puntos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salida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locales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96096" y="2367895"/>
            <a:ext cx="7493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9215" y="2763726"/>
            <a:ext cx="1244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50442" y="3585137"/>
            <a:ext cx="7969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r>
              <a:rPr sz="500" spc="-2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0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entrada</a:t>
            </a:r>
            <a:r>
              <a:rPr sz="500" spc="-20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locales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84220" y="3917306"/>
            <a:ext cx="6737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Simulador</a:t>
            </a:r>
            <a:r>
              <a:rPr sz="500" spc="-3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entrada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46519" y="4751275"/>
            <a:ext cx="59372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5" dirty="0">
                <a:latin typeface="Microsoft Sans Serif"/>
                <a:cs typeface="Microsoft Sans Serif"/>
              </a:rPr>
              <a:t>Los</a:t>
            </a:r>
            <a:r>
              <a:rPr sz="350" spc="-1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dispositivos</a:t>
            </a:r>
            <a:r>
              <a:rPr sz="350" spc="-10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de</a:t>
            </a:r>
            <a:r>
              <a:rPr sz="350" spc="-10" dirty="0">
                <a:latin typeface="Microsoft Sans Serif"/>
                <a:cs typeface="Microsoft Sans Serif"/>
              </a:rPr>
              <a:t> </a:t>
            </a:r>
            <a:r>
              <a:rPr sz="350" spc="15" dirty="0">
                <a:latin typeface="Microsoft Sans Serif"/>
                <a:cs typeface="Microsoft Sans Serif"/>
              </a:rPr>
              <a:t>entrada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730" y="5049234"/>
            <a:ext cx="43249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latin typeface="Microsoft Sans Serif"/>
                <a:cs typeface="Microsoft Sans Serif"/>
              </a:rPr>
              <a:t>Un </a:t>
            </a:r>
            <a:r>
              <a:rPr sz="850" spc="45" dirty="0">
                <a:latin typeface="Microsoft Sans Serif"/>
                <a:cs typeface="Microsoft Sans Serif"/>
              </a:rPr>
              <a:t>método </a:t>
            </a:r>
            <a:r>
              <a:rPr sz="850" spc="25" dirty="0">
                <a:latin typeface="Microsoft Sans Serif"/>
                <a:cs typeface="Microsoft Sans Serif"/>
              </a:rPr>
              <a:t>conveniente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5" dirty="0">
                <a:latin typeface="Microsoft Sans Serif"/>
                <a:cs typeface="Microsoft Sans Serif"/>
              </a:rPr>
              <a:t>probar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5" dirty="0">
                <a:latin typeface="Microsoft Sans Serif"/>
                <a:cs typeface="Microsoft Sans Serif"/>
              </a:rPr>
              <a:t>programa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25" dirty="0">
                <a:latin typeface="Microsoft Sans Serif"/>
                <a:cs typeface="Microsoft Sans Serif"/>
              </a:rPr>
              <a:t>conectar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palanca </a:t>
            </a:r>
            <a:r>
              <a:rPr sz="850" dirty="0">
                <a:latin typeface="Microsoft Sans Serif"/>
                <a:cs typeface="Microsoft Sans Serif"/>
              </a:rPr>
              <a:t>a las </a:t>
            </a:r>
            <a:r>
              <a:rPr sz="850" spc="25" dirty="0">
                <a:latin typeface="Microsoft Sans Serif"/>
                <a:cs typeface="Microsoft Sans Serif"/>
              </a:rPr>
              <a:t>entradas. </a:t>
            </a:r>
            <a:r>
              <a:rPr sz="850" b="1" spc="15" dirty="0">
                <a:latin typeface="Arial"/>
                <a:cs typeface="Arial"/>
              </a:rPr>
              <a:t>Simuladores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40" dirty="0">
                <a:latin typeface="Arial"/>
                <a:cs typeface="Arial"/>
              </a:rPr>
              <a:t>entrada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palanca </a:t>
            </a:r>
            <a:r>
              <a:rPr sz="850" spc="20" dirty="0">
                <a:latin typeface="Microsoft Sans Serif"/>
                <a:cs typeface="Microsoft Sans Serif"/>
              </a:rPr>
              <a:t> precableados están </a:t>
            </a:r>
            <a:r>
              <a:rPr sz="850" spc="25" dirty="0"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su </a:t>
            </a:r>
            <a:r>
              <a:rPr sz="850" spc="25" dirty="0">
                <a:latin typeface="Microsoft Sans Serif"/>
                <a:cs typeface="Microsoft Sans Serif"/>
              </a:rPr>
              <a:t>uso con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10" dirty="0">
                <a:latin typeface="Microsoft Sans Serif"/>
                <a:cs typeface="Microsoft Sans Serif"/>
              </a:rPr>
              <a:t>S7-200.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 </a:t>
            </a:r>
            <a:r>
              <a:rPr sz="850" spc="15" dirty="0">
                <a:latin typeface="Microsoft Sans Serif"/>
                <a:cs typeface="Microsoft Sans Serif"/>
              </a:rPr>
              <a:t>cableados </a:t>
            </a:r>
            <a:r>
              <a:rPr sz="850" spc="40" dirty="0">
                <a:latin typeface="Microsoft Sans Serif"/>
                <a:cs typeface="Microsoft Sans Serif"/>
              </a:rPr>
              <a:t>entre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40" dirty="0">
                <a:latin typeface="Microsoft Sans Serif"/>
                <a:cs typeface="Microsoft Sans Serif"/>
              </a:rPr>
              <a:t>fuente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alimentación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24 </a:t>
            </a:r>
            <a:r>
              <a:rPr sz="850" spc="-75" dirty="0">
                <a:latin typeface="Microsoft Sans Serif"/>
                <a:cs typeface="Microsoft Sans Serif"/>
              </a:rPr>
              <a:t>VCC </a:t>
            </a:r>
            <a:r>
              <a:rPr sz="850" spc="-25" dirty="0">
                <a:latin typeface="Microsoft Sans Serif"/>
                <a:cs typeface="Microsoft Sans Serif"/>
              </a:rPr>
              <a:t>(L+)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5" dirty="0">
                <a:latin typeface="Microsoft Sans Serif"/>
                <a:cs typeface="Microsoft Sans Serif"/>
              </a:rPr>
              <a:t>entradas. </a:t>
            </a:r>
            <a:r>
              <a:rPr sz="850" spc="15" dirty="0">
                <a:latin typeface="Microsoft Sans Serif"/>
                <a:cs typeface="Microsoft Sans Serif"/>
              </a:rPr>
              <a:t>Por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ejemplo,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extremo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izquierdo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cableado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entre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primera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(0.0)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0" dirty="0">
                <a:latin typeface="Microsoft Sans Serif"/>
                <a:cs typeface="Microsoft Sans Serif"/>
              </a:rPr>
              <a:t>L+.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Cuando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cerrado,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aplican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24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75" dirty="0">
                <a:latin typeface="Microsoft Sans Serif"/>
                <a:cs typeface="Microsoft Sans Serif"/>
              </a:rPr>
              <a:t>VCC</a:t>
            </a:r>
            <a:r>
              <a:rPr sz="850" dirty="0">
                <a:latin typeface="Microsoft Sans Serif"/>
                <a:cs typeface="Microsoft Sans Serif"/>
              </a:rPr>
              <a:t> 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entrada.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Cuando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abierto,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60" dirty="0">
                <a:latin typeface="Microsoft Sans Serif"/>
                <a:cs typeface="Microsoft Sans Serif"/>
              </a:rPr>
              <a:t>V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80" dirty="0">
                <a:latin typeface="Microsoft Sans Serif"/>
                <a:cs typeface="Microsoft Sans Serif"/>
              </a:rPr>
              <a:t>CC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entrada.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729" y="6696423"/>
            <a:ext cx="39954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salida,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10" dirty="0">
                <a:latin typeface="Microsoft Sans Serif"/>
                <a:cs typeface="Microsoft Sans Serif"/>
              </a:rPr>
              <a:t>relés,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conectan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regleta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terminales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debajo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cubierta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superior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r>
              <a:rPr sz="900" dirty="0">
                <a:latin typeface="Microsoft Sans Serif"/>
                <a:cs typeface="Microsoft Sans Serif"/>
              </a:rPr>
              <a:t> 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probar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0" dirty="0">
                <a:latin typeface="Microsoft Sans Serif"/>
                <a:cs typeface="Microsoft Sans Serif"/>
              </a:rPr>
              <a:t>necesario </a:t>
            </a:r>
            <a:r>
              <a:rPr sz="900" spc="25" dirty="0">
                <a:latin typeface="Microsoft Sans Serif"/>
                <a:cs typeface="Microsoft Sans Serif"/>
              </a:rPr>
              <a:t>conectar 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salida.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indicadores </a:t>
            </a:r>
            <a:r>
              <a:rPr sz="900" spc="-45" dirty="0">
                <a:latin typeface="Microsoft Sans Serif"/>
                <a:cs typeface="Microsoft Sans Serif"/>
              </a:rPr>
              <a:t>LED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señalan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si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activa.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67318" y="1419505"/>
            <a:ext cx="1926247" cy="11483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5021" y="2782736"/>
            <a:ext cx="2040826" cy="162591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723744" y="7329920"/>
            <a:ext cx="969644" cy="1584325"/>
            <a:chOff x="3669144" y="7329919"/>
            <a:chExt cx="969644" cy="1584325"/>
          </a:xfrm>
        </p:grpSpPr>
        <p:sp>
          <p:nvSpPr>
            <p:cNvPr id="5" name="object 5"/>
            <p:cNvSpPr/>
            <p:nvPr/>
          </p:nvSpPr>
          <p:spPr>
            <a:xfrm>
              <a:off x="4061485" y="7601648"/>
              <a:ext cx="510540" cy="1311910"/>
            </a:xfrm>
            <a:custGeom>
              <a:avLst/>
              <a:gdLst/>
              <a:ahLst/>
              <a:cxnLst/>
              <a:rect l="l" t="t" r="r" b="b"/>
              <a:pathLst>
                <a:path w="510539" h="1311909">
                  <a:moveTo>
                    <a:pt x="506171" y="0"/>
                  </a:moveTo>
                  <a:lnTo>
                    <a:pt x="5664" y="2832"/>
                  </a:lnTo>
                  <a:lnTo>
                    <a:pt x="0" y="1309865"/>
                  </a:lnTo>
                  <a:lnTo>
                    <a:pt x="107889" y="1309616"/>
                  </a:lnTo>
                  <a:lnTo>
                    <a:pt x="130830" y="1308574"/>
                  </a:lnTo>
                  <a:lnTo>
                    <a:pt x="139445" y="1305928"/>
                  </a:lnTo>
                  <a:lnTo>
                    <a:pt x="141686" y="1296870"/>
                  </a:lnTo>
                  <a:lnTo>
                    <a:pt x="143270" y="1280898"/>
                  </a:lnTo>
                  <a:lnTo>
                    <a:pt x="150066" y="1258270"/>
                  </a:lnTo>
                  <a:lnTo>
                    <a:pt x="167944" y="1229245"/>
                  </a:lnTo>
                  <a:lnTo>
                    <a:pt x="198812" y="1205920"/>
                  </a:lnTo>
                  <a:lnTo>
                    <a:pt x="244090" y="1193568"/>
                  </a:lnTo>
                  <a:lnTo>
                    <a:pt x="295146" y="1199613"/>
                  </a:lnTo>
                  <a:lnTo>
                    <a:pt x="343344" y="1231480"/>
                  </a:lnTo>
                  <a:lnTo>
                    <a:pt x="365851" y="1264997"/>
                  </a:lnTo>
                  <a:lnTo>
                    <a:pt x="371527" y="1289486"/>
                  </a:lnTo>
                  <a:lnTo>
                    <a:pt x="373357" y="1304666"/>
                  </a:lnTo>
                  <a:lnTo>
                    <a:pt x="384327" y="1310258"/>
                  </a:lnTo>
                  <a:lnTo>
                    <a:pt x="403659" y="1311197"/>
                  </a:lnTo>
                  <a:lnTo>
                    <a:pt x="417192" y="1311514"/>
                  </a:lnTo>
                  <a:lnTo>
                    <a:pt x="465531" y="1310238"/>
                  </a:lnTo>
                  <a:lnTo>
                    <a:pt x="486382" y="1309465"/>
                  </a:lnTo>
                  <a:lnTo>
                    <a:pt x="509993" y="1308036"/>
                  </a:lnTo>
                  <a:lnTo>
                    <a:pt x="506171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81844" y="7342619"/>
              <a:ext cx="438150" cy="773430"/>
            </a:xfrm>
            <a:custGeom>
              <a:avLst/>
              <a:gdLst/>
              <a:ahLst/>
              <a:cxnLst/>
              <a:rect l="l" t="t" r="r" b="b"/>
              <a:pathLst>
                <a:path w="438150" h="773429">
                  <a:moveTo>
                    <a:pt x="437908" y="261327"/>
                  </a:moveTo>
                  <a:lnTo>
                    <a:pt x="436117" y="0"/>
                  </a:lnTo>
                  <a:lnTo>
                    <a:pt x="0" y="0"/>
                  </a:lnTo>
                  <a:lnTo>
                    <a:pt x="0" y="77290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7070" y="8791206"/>
              <a:ext cx="240652" cy="1222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65498" y="7603439"/>
              <a:ext cx="504190" cy="1308735"/>
            </a:xfrm>
            <a:custGeom>
              <a:avLst/>
              <a:gdLst/>
              <a:ahLst/>
              <a:cxnLst/>
              <a:rect l="l" t="t" r="r" b="b"/>
              <a:pathLst>
                <a:path w="504189" h="1308734">
                  <a:moveTo>
                    <a:pt x="134531" y="1308176"/>
                  </a:moveTo>
                  <a:lnTo>
                    <a:pt x="0" y="1308176"/>
                  </a:lnTo>
                  <a:lnTo>
                    <a:pt x="0" y="0"/>
                  </a:lnTo>
                  <a:lnTo>
                    <a:pt x="503783" y="0"/>
                  </a:lnTo>
                  <a:lnTo>
                    <a:pt x="503783" y="1308176"/>
                  </a:lnTo>
                  <a:lnTo>
                    <a:pt x="369265" y="1308176"/>
                  </a:lnTo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00931" y="762053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2"/>
                  </a:lnTo>
                  <a:lnTo>
                    <a:pt x="378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00931" y="762053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2"/>
                  </a:lnTo>
                  <a:lnTo>
                    <a:pt x="378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00931" y="769725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00931" y="769725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00931" y="777397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00931" y="777397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00931" y="785068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4"/>
                  </a:lnTo>
                  <a:lnTo>
                    <a:pt x="378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00931" y="785068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4"/>
                  </a:lnTo>
                  <a:lnTo>
                    <a:pt x="378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00931" y="792740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4"/>
                  </a:lnTo>
                  <a:lnTo>
                    <a:pt x="378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00931" y="792740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4"/>
                  </a:lnTo>
                  <a:lnTo>
                    <a:pt x="378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00931" y="800412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2"/>
                  </a:lnTo>
                  <a:lnTo>
                    <a:pt x="378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00931" y="800412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8"/>
                  </a:lnTo>
                  <a:lnTo>
                    <a:pt x="504" y="18832"/>
                  </a:lnTo>
                  <a:lnTo>
                    <a:pt x="378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00931" y="808084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1"/>
                  </a:lnTo>
                  <a:lnTo>
                    <a:pt x="504" y="18822"/>
                  </a:lnTo>
                  <a:lnTo>
                    <a:pt x="378" y="28176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6"/>
                  </a:lnTo>
                  <a:lnTo>
                    <a:pt x="65074" y="18822"/>
                  </a:lnTo>
                  <a:lnTo>
                    <a:pt x="64950" y="9471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00931" y="808084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1"/>
                  </a:lnTo>
                  <a:lnTo>
                    <a:pt x="504" y="18822"/>
                  </a:lnTo>
                  <a:lnTo>
                    <a:pt x="378" y="28176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6"/>
                  </a:lnTo>
                  <a:lnTo>
                    <a:pt x="65074" y="18822"/>
                  </a:lnTo>
                  <a:lnTo>
                    <a:pt x="64950" y="9471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00931" y="815755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80"/>
                  </a:lnTo>
                  <a:lnTo>
                    <a:pt x="504" y="18838"/>
                  </a:lnTo>
                  <a:lnTo>
                    <a:pt x="378" y="28194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94"/>
                  </a:lnTo>
                  <a:lnTo>
                    <a:pt x="65074" y="18838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00931" y="815755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80"/>
                  </a:lnTo>
                  <a:lnTo>
                    <a:pt x="504" y="18838"/>
                  </a:lnTo>
                  <a:lnTo>
                    <a:pt x="378" y="28194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94"/>
                  </a:lnTo>
                  <a:lnTo>
                    <a:pt x="65074" y="18838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00931" y="823427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7"/>
                  </a:lnTo>
                  <a:lnTo>
                    <a:pt x="504" y="18830"/>
                  </a:lnTo>
                  <a:lnTo>
                    <a:pt x="378" y="28189"/>
                  </a:lnTo>
                  <a:lnTo>
                    <a:pt x="0" y="37680"/>
                  </a:lnTo>
                  <a:lnTo>
                    <a:pt x="64579" y="37680"/>
                  </a:lnTo>
                  <a:lnTo>
                    <a:pt x="64950" y="28189"/>
                  </a:lnTo>
                  <a:lnTo>
                    <a:pt x="65074" y="18830"/>
                  </a:lnTo>
                  <a:lnTo>
                    <a:pt x="64950" y="9477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00931" y="823427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7"/>
                  </a:lnTo>
                  <a:lnTo>
                    <a:pt x="504" y="18830"/>
                  </a:lnTo>
                  <a:lnTo>
                    <a:pt x="378" y="28189"/>
                  </a:lnTo>
                  <a:lnTo>
                    <a:pt x="0" y="37680"/>
                  </a:lnTo>
                  <a:lnTo>
                    <a:pt x="64579" y="37680"/>
                  </a:lnTo>
                  <a:lnTo>
                    <a:pt x="64950" y="28189"/>
                  </a:lnTo>
                  <a:lnTo>
                    <a:pt x="65074" y="18830"/>
                  </a:lnTo>
                  <a:lnTo>
                    <a:pt x="64950" y="9477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00931" y="831099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80"/>
                  </a:lnTo>
                  <a:lnTo>
                    <a:pt x="504" y="18837"/>
                  </a:lnTo>
                  <a:lnTo>
                    <a:pt x="378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00931" y="831099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80"/>
                  </a:lnTo>
                  <a:lnTo>
                    <a:pt x="504" y="18837"/>
                  </a:lnTo>
                  <a:lnTo>
                    <a:pt x="378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00931" y="838771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00931" y="838771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00931" y="8464435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00931" y="8464435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00931" y="8541156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00931" y="8541156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00931" y="861787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66"/>
                  </a:lnTo>
                  <a:lnTo>
                    <a:pt x="504" y="18818"/>
                  </a:lnTo>
                  <a:lnTo>
                    <a:pt x="378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00931" y="861787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66"/>
                  </a:lnTo>
                  <a:lnTo>
                    <a:pt x="504" y="18818"/>
                  </a:lnTo>
                  <a:lnTo>
                    <a:pt x="378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00931" y="869459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00931" y="869459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76"/>
                  </a:lnTo>
                  <a:lnTo>
                    <a:pt x="504" y="18827"/>
                  </a:lnTo>
                  <a:lnTo>
                    <a:pt x="378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00931" y="8771318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66"/>
                  </a:lnTo>
                  <a:lnTo>
                    <a:pt x="504" y="18818"/>
                  </a:lnTo>
                  <a:lnTo>
                    <a:pt x="378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00931" y="8771318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66"/>
                  </a:lnTo>
                  <a:lnTo>
                    <a:pt x="504" y="18818"/>
                  </a:lnTo>
                  <a:lnTo>
                    <a:pt x="378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00931" y="884801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80"/>
                  </a:lnTo>
                  <a:lnTo>
                    <a:pt x="504" y="18837"/>
                  </a:lnTo>
                  <a:lnTo>
                    <a:pt x="378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00931" y="884801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78" y="9480"/>
                  </a:lnTo>
                  <a:lnTo>
                    <a:pt x="504" y="18837"/>
                  </a:lnTo>
                  <a:lnTo>
                    <a:pt x="378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71288" y="762053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2"/>
                  </a:lnTo>
                  <a:lnTo>
                    <a:pt x="385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1288" y="762053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2"/>
                  </a:lnTo>
                  <a:lnTo>
                    <a:pt x="385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71288" y="769725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71288" y="769725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71288" y="777397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71288" y="777397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71288" y="785068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4"/>
                  </a:lnTo>
                  <a:lnTo>
                    <a:pt x="385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71288" y="785068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4"/>
                  </a:lnTo>
                  <a:lnTo>
                    <a:pt x="385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71288" y="792740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4"/>
                  </a:lnTo>
                  <a:lnTo>
                    <a:pt x="385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71288" y="792740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4"/>
                  </a:lnTo>
                  <a:lnTo>
                    <a:pt x="385" y="28189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89"/>
                  </a:lnTo>
                  <a:lnTo>
                    <a:pt x="65074" y="18834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71288" y="800412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2"/>
                  </a:lnTo>
                  <a:lnTo>
                    <a:pt x="385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71288" y="800412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8"/>
                  </a:lnTo>
                  <a:lnTo>
                    <a:pt x="514" y="18832"/>
                  </a:lnTo>
                  <a:lnTo>
                    <a:pt x="385" y="28183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3"/>
                  </a:lnTo>
                  <a:lnTo>
                    <a:pt x="65074" y="18832"/>
                  </a:lnTo>
                  <a:lnTo>
                    <a:pt x="64950" y="9478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71288" y="808084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1"/>
                  </a:lnTo>
                  <a:lnTo>
                    <a:pt x="514" y="18822"/>
                  </a:lnTo>
                  <a:lnTo>
                    <a:pt x="385" y="28176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6"/>
                  </a:lnTo>
                  <a:lnTo>
                    <a:pt x="65074" y="18822"/>
                  </a:lnTo>
                  <a:lnTo>
                    <a:pt x="64950" y="9471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71288" y="808084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1"/>
                  </a:lnTo>
                  <a:lnTo>
                    <a:pt x="514" y="18822"/>
                  </a:lnTo>
                  <a:lnTo>
                    <a:pt x="385" y="28176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6"/>
                  </a:lnTo>
                  <a:lnTo>
                    <a:pt x="65074" y="18822"/>
                  </a:lnTo>
                  <a:lnTo>
                    <a:pt x="64950" y="9471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71288" y="815755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80"/>
                  </a:lnTo>
                  <a:lnTo>
                    <a:pt x="514" y="18838"/>
                  </a:lnTo>
                  <a:lnTo>
                    <a:pt x="385" y="28194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94"/>
                  </a:lnTo>
                  <a:lnTo>
                    <a:pt x="65074" y="18838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71288" y="8157552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80"/>
                  </a:lnTo>
                  <a:lnTo>
                    <a:pt x="514" y="18838"/>
                  </a:lnTo>
                  <a:lnTo>
                    <a:pt x="385" y="28194"/>
                  </a:lnTo>
                  <a:lnTo>
                    <a:pt x="0" y="37668"/>
                  </a:lnTo>
                  <a:lnTo>
                    <a:pt x="64579" y="37668"/>
                  </a:lnTo>
                  <a:lnTo>
                    <a:pt x="64950" y="28194"/>
                  </a:lnTo>
                  <a:lnTo>
                    <a:pt x="65074" y="18838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71288" y="823427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7"/>
                  </a:lnTo>
                  <a:lnTo>
                    <a:pt x="514" y="18830"/>
                  </a:lnTo>
                  <a:lnTo>
                    <a:pt x="385" y="28189"/>
                  </a:lnTo>
                  <a:lnTo>
                    <a:pt x="0" y="37680"/>
                  </a:lnTo>
                  <a:lnTo>
                    <a:pt x="64579" y="37680"/>
                  </a:lnTo>
                  <a:lnTo>
                    <a:pt x="64950" y="28189"/>
                  </a:lnTo>
                  <a:lnTo>
                    <a:pt x="65074" y="18830"/>
                  </a:lnTo>
                  <a:lnTo>
                    <a:pt x="64950" y="9477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71288" y="823427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7"/>
                  </a:lnTo>
                  <a:lnTo>
                    <a:pt x="514" y="18830"/>
                  </a:lnTo>
                  <a:lnTo>
                    <a:pt x="385" y="28189"/>
                  </a:lnTo>
                  <a:lnTo>
                    <a:pt x="0" y="37680"/>
                  </a:lnTo>
                  <a:lnTo>
                    <a:pt x="64579" y="37680"/>
                  </a:lnTo>
                  <a:lnTo>
                    <a:pt x="64950" y="28189"/>
                  </a:lnTo>
                  <a:lnTo>
                    <a:pt x="65074" y="18830"/>
                  </a:lnTo>
                  <a:lnTo>
                    <a:pt x="64950" y="9477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71288" y="831099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80"/>
                  </a:lnTo>
                  <a:lnTo>
                    <a:pt x="514" y="18837"/>
                  </a:lnTo>
                  <a:lnTo>
                    <a:pt x="385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71288" y="831099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80"/>
                  </a:lnTo>
                  <a:lnTo>
                    <a:pt x="514" y="18837"/>
                  </a:lnTo>
                  <a:lnTo>
                    <a:pt x="385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71288" y="838771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71288" y="8387714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71288" y="8464435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71288" y="8464435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71288" y="8541156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71288" y="8541156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71288" y="861787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66"/>
                  </a:lnTo>
                  <a:lnTo>
                    <a:pt x="514" y="18818"/>
                  </a:lnTo>
                  <a:lnTo>
                    <a:pt x="385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71288" y="861787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66"/>
                  </a:lnTo>
                  <a:lnTo>
                    <a:pt x="514" y="18818"/>
                  </a:lnTo>
                  <a:lnTo>
                    <a:pt x="385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71288" y="869459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71288" y="8694597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76"/>
                  </a:lnTo>
                  <a:lnTo>
                    <a:pt x="514" y="18827"/>
                  </a:lnTo>
                  <a:lnTo>
                    <a:pt x="385" y="28178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8"/>
                  </a:lnTo>
                  <a:lnTo>
                    <a:pt x="65074" y="18827"/>
                  </a:lnTo>
                  <a:lnTo>
                    <a:pt x="64950" y="947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71288" y="8771318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66"/>
                  </a:lnTo>
                  <a:lnTo>
                    <a:pt x="514" y="18818"/>
                  </a:lnTo>
                  <a:lnTo>
                    <a:pt x="385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71288" y="8771318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66"/>
                  </a:lnTo>
                  <a:lnTo>
                    <a:pt x="514" y="18818"/>
                  </a:lnTo>
                  <a:lnTo>
                    <a:pt x="385" y="28174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74"/>
                  </a:lnTo>
                  <a:lnTo>
                    <a:pt x="65074" y="18818"/>
                  </a:lnTo>
                  <a:lnTo>
                    <a:pt x="64950" y="9466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71288" y="884801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80"/>
                  </a:lnTo>
                  <a:lnTo>
                    <a:pt x="514" y="18837"/>
                  </a:lnTo>
                  <a:lnTo>
                    <a:pt x="385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71288" y="8848013"/>
              <a:ext cx="65405" cy="38100"/>
            </a:xfrm>
            <a:custGeom>
              <a:avLst/>
              <a:gdLst/>
              <a:ahLst/>
              <a:cxnLst/>
              <a:rect l="l" t="t" r="r" b="b"/>
              <a:pathLst>
                <a:path w="65404" h="38100">
                  <a:moveTo>
                    <a:pt x="64579" y="0"/>
                  </a:moveTo>
                  <a:lnTo>
                    <a:pt x="0" y="0"/>
                  </a:lnTo>
                  <a:lnTo>
                    <a:pt x="385" y="9480"/>
                  </a:lnTo>
                  <a:lnTo>
                    <a:pt x="514" y="18837"/>
                  </a:lnTo>
                  <a:lnTo>
                    <a:pt x="385" y="28189"/>
                  </a:lnTo>
                  <a:lnTo>
                    <a:pt x="0" y="37655"/>
                  </a:lnTo>
                  <a:lnTo>
                    <a:pt x="64579" y="37655"/>
                  </a:lnTo>
                  <a:lnTo>
                    <a:pt x="64950" y="28189"/>
                  </a:lnTo>
                  <a:lnTo>
                    <a:pt x="65074" y="18837"/>
                  </a:lnTo>
                  <a:lnTo>
                    <a:pt x="64950" y="9480"/>
                  </a:lnTo>
                  <a:lnTo>
                    <a:pt x="64579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0887685" y="7624979"/>
            <a:ext cx="78105" cy="733425"/>
            <a:chOff x="5833084" y="7624978"/>
            <a:chExt cx="78105" cy="733425"/>
          </a:xfrm>
        </p:grpSpPr>
        <p:sp>
          <p:nvSpPr>
            <p:cNvPr id="78" name="object 78"/>
            <p:cNvSpPr/>
            <p:nvPr/>
          </p:nvSpPr>
          <p:spPr>
            <a:xfrm>
              <a:off x="5835370" y="7627264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907" y="0"/>
                  </a:moveTo>
                  <a:lnTo>
                    <a:pt x="0" y="0"/>
                  </a:lnTo>
                  <a:lnTo>
                    <a:pt x="435" y="9471"/>
                  </a:lnTo>
                  <a:lnTo>
                    <a:pt x="581" y="18821"/>
                  </a:lnTo>
                  <a:lnTo>
                    <a:pt x="435" y="28171"/>
                  </a:lnTo>
                  <a:lnTo>
                    <a:pt x="0" y="37642"/>
                  </a:lnTo>
                  <a:lnTo>
                    <a:pt x="71907" y="37642"/>
                  </a:lnTo>
                  <a:lnTo>
                    <a:pt x="72307" y="28171"/>
                  </a:lnTo>
                  <a:lnTo>
                    <a:pt x="72440" y="18821"/>
                  </a:lnTo>
                  <a:lnTo>
                    <a:pt x="72307" y="9471"/>
                  </a:lnTo>
                  <a:lnTo>
                    <a:pt x="71907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35370" y="7627264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907" y="0"/>
                  </a:moveTo>
                  <a:lnTo>
                    <a:pt x="0" y="0"/>
                  </a:lnTo>
                  <a:lnTo>
                    <a:pt x="435" y="9471"/>
                  </a:lnTo>
                  <a:lnTo>
                    <a:pt x="581" y="18821"/>
                  </a:lnTo>
                  <a:lnTo>
                    <a:pt x="435" y="28171"/>
                  </a:lnTo>
                  <a:lnTo>
                    <a:pt x="0" y="37642"/>
                  </a:lnTo>
                  <a:lnTo>
                    <a:pt x="71907" y="37642"/>
                  </a:lnTo>
                  <a:lnTo>
                    <a:pt x="72307" y="28171"/>
                  </a:lnTo>
                  <a:lnTo>
                    <a:pt x="72440" y="18821"/>
                  </a:lnTo>
                  <a:lnTo>
                    <a:pt x="72307" y="9471"/>
                  </a:lnTo>
                  <a:lnTo>
                    <a:pt x="71907" y="0"/>
                  </a:lnTo>
                  <a:close/>
                </a:path>
              </a:pathLst>
            </a:custGeom>
            <a:ln w="4571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836145" y="7703909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68"/>
                  </a:lnTo>
                  <a:lnTo>
                    <a:pt x="407" y="27887"/>
                  </a:lnTo>
                  <a:lnTo>
                    <a:pt x="0" y="37642"/>
                  </a:lnTo>
                  <a:lnTo>
                    <a:pt x="71843" y="37642"/>
                  </a:lnTo>
                  <a:lnTo>
                    <a:pt x="72286" y="27887"/>
                  </a:lnTo>
                  <a:lnTo>
                    <a:pt x="72434" y="18568"/>
                  </a:lnTo>
                  <a:lnTo>
                    <a:pt x="72286" y="9376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836145" y="7703909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68"/>
                  </a:lnTo>
                  <a:lnTo>
                    <a:pt x="407" y="27887"/>
                  </a:lnTo>
                  <a:lnTo>
                    <a:pt x="0" y="37642"/>
                  </a:lnTo>
                  <a:lnTo>
                    <a:pt x="71843" y="37642"/>
                  </a:lnTo>
                  <a:lnTo>
                    <a:pt x="72286" y="27887"/>
                  </a:lnTo>
                  <a:lnTo>
                    <a:pt x="72434" y="18568"/>
                  </a:lnTo>
                  <a:lnTo>
                    <a:pt x="72286" y="9376"/>
                  </a:lnTo>
                  <a:lnTo>
                    <a:pt x="71843" y="0"/>
                  </a:lnTo>
                  <a:close/>
                </a:path>
              </a:pathLst>
            </a:custGeom>
            <a:ln w="4571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836145" y="7780579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82"/>
                  </a:lnTo>
                  <a:lnTo>
                    <a:pt x="542" y="18575"/>
                  </a:lnTo>
                  <a:lnTo>
                    <a:pt x="407" y="27894"/>
                  </a:lnTo>
                  <a:lnTo>
                    <a:pt x="0" y="37655"/>
                  </a:lnTo>
                  <a:lnTo>
                    <a:pt x="71843" y="37655"/>
                  </a:lnTo>
                  <a:lnTo>
                    <a:pt x="72286" y="27894"/>
                  </a:lnTo>
                  <a:lnTo>
                    <a:pt x="72434" y="18575"/>
                  </a:lnTo>
                  <a:lnTo>
                    <a:pt x="72286" y="9382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836145" y="7780579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82"/>
                  </a:lnTo>
                  <a:lnTo>
                    <a:pt x="542" y="18575"/>
                  </a:lnTo>
                  <a:lnTo>
                    <a:pt x="407" y="27894"/>
                  </a:lnTo>
                  <a:lnTo>
                    <a:pt x="0" y="37655"/>
                  </a:lnTo>
                  <a:lnTo>
                    <a:pt x="71843" y="37655"/>
                  </a:lnTo>
                  <a:lnTo>
                    <a:pt x="72286" y="27894"/>
                  </a:lnTo>
                  <a:lnTo>
                    <a:pt x="72434" y="18575"/>
                  </a:lnTo>
                  <a:lnTo>
                    <a:pt x="72286" y="9382"/>
                  </a:lnTo>
                  <a:lnTo>
                    <a:pt x="7184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836145" y="7857249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1"/>
                  </a:lnTo>
                  <a:lnTo>
                    <a:pt x="407" y="27905"/>
                  </a:lnTo>
                  <a:lnTo>
                    <a:pt x="0" y="37668"/>
                  </a:lnTo>
                  <a:lnTo>
                    <a:pt x="71843" y="37668"/>
                  </a:lnTo>
                  <a:lnTo>
                    <a:pt x="72286" y="27905"/>
                  </a:lnTo>
                  <a:lnTo>
                    <a:pt x="72434" y="18581"/>
                  </a:lnTo>
                  <a:lnTo>
                    <a:pt x="72286" y="9384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836145" y="7857249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1"/>
                  </a:lnTo>
                  <a:lnTo>
                    <a:pt x="407" y="27905"/>
                  </a:lnTo>
                  <a:lnTo>
                    <a:pt x="0" y="37668"/>
                  </a:lnTo>
                  <a:lnTo>
                    <a:pt x="71843" y="37668"/>
                  </a:lnTo>
                  <a:lnTo>
                    <a:pt x="72286" y="27905"/>
                  </a:lnTo>
                  <a:lnTo>
                    <a:pt x="72434" y="18581"/>
                  </a:lnTo>
                  <a:lnTo>
                    <a:pt x="72286" y="9384"/>
                  </a:lnTo>
                  <a:lnTo>
                    <a:pt x="7184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836145" y="7933931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70"/>
                  </a:lnTo>
                  <a:lnTo>
                    <a:pt x="407" y="27892"/>
                  </a:lnTo>
                  <a:lnTo>
                    <a:pt x="0" y="37655"/>
                  </a:lnTo>
                  <a:lnTo>
                    <a:pt x="71843" y="37655"/>
                  </a:lnTo>
                  <a:lnTo>
                    <a:pt x="72286" y="27892"/>
                  </a:lnTo>
                  <a:lnTo>
                    <a:pt x="72434" y="18570"/>
                  </a:lnTo>
                  <a:lnTo>
                    <a:pt x="72286" y="9376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36145" y="7933931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70"/>
                  </a:lnTo>
                  <a:lnTo>
                    <a:pt x="407" y="27892"/>
                  </a:lnTo>
                  <a:lnTo>
                    <a:pt x="0" y="37655"/>
                  </a:lnTo>
                  <a:lnTo>
                    <a:pt x="71843" y="37655"/>
                  </a:lnTo>
                  <a:lnTo>
                    <a:pt x="72286" y="27892"/>
                  </a:lnTo>
                  <a:lnTo>
                    <a:pt x="72434" y="18570"/>
                  </a:lnTo>
                  <a:lnTo>
                    <a:pt x="72286" y="9376"/>
                  </a:lnTo>
                  <a:lnTo>
                    <a:pt x="7184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836145" y="8010601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73"/>
                  </a:lnTo>
                  <a:lnTo>
                    <a:pt x="542" y="18829"/>
                  </a:lnTo>
                  <a:lnTo>
                    <a:pt x="407" y="28187"/>
                  </a:lnTo>
                  <a:lnTo>
                    <a:pt x="0" y="37668"/>
                  </a:lnTo>
                  <a:lnTo>
                    <a:pt x="71843" y="37668"/>
                  </a:lnTo>
                  <a:lnTo>
                    <a:pt x="72286" y="28187"/>
                  </a:lnTo>
                  <a:lnTo>
                    <a:pt x="72434" y="18829"/>
                  </a:lnTo>
                  <a:lnTo>
                    <a:pt x="72286" y="9473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36145" y="8010601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73"/>
                  </a:lnTo>
                  <a:lnTo>
                    <a:pt x="542" y="18829"/>
                  </a:lnTo>
                  <a:lnTo>
                    <a:pt x="407" y="28187"/>
                  </a:lnTo>
                  <a:lnTo>
                    <a:pt x="0" y="37668"/>
                  </a:lnTo>
                  <a:lnTo>
                    <a:pt x="71843" y="37668"/>
                  </a:lnTo>
                  <a:lnTo>
                    <a:pt x="72286" y="28187"/>
                  </a:lnTo>
                  <a:lnTo>
                    <a:pt x="72434" y="18829"/>
                  </a:lnTo>
                  <a:lnTo>
                    <a:pt x="72286" y="9473"/>
                  </a:lnTo>
                  <a:lnTo>
                    <a:pt x="7184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836145" y="8087284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71"/>
                  </a:lnTo>
                  <a:lnTo>
                    <a:pt x="542" y="18821"/>
                  </a:lnTo>
                  <a:lnTo>
                    <a:pt x="407" y="28171"/>
                  </a:lnTo>
                  <a:lnTo>
                    <a:pt x="0" y="37642"/>
                  </a:lnTo>
                  <a:lnTo>
                    <a:pt x="71843" y="37642"/>
                  </a:lnTo>
                  <a:lnTo>
                    <a:pt x="72286" y="28171"/>
                  </a:lnTo>
                  <a:lnTo>
                    <a:pt x="72434" y="18821"/>
                  </a:lnTo>
                  <a:lnTo>
                    <a:pt x="72286" y="9471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836145" y="8087284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71"/>
                  </a:lnTo>
                  <a:lnTo>
                    <a:pt x="542" y="18821"/>
                  </a:lnTo>
                  <a:lnTo>
                    <a:pt x="407" y="28171"/>
                  </a:lnTo>
                  <a:lnTo>
                    <a:pt x="0" y="37642"/>
                  </a:lnTo>
                  <a:lnTo>
                    <a:pt x="71843" y="37642"/>
                  </a:lnTo>
                  <a:lnTo>
                    <a:pt x="72286" y="28171"/>
                  </a:lnTo>
                  <a:lnTo>
                    <a:pt x="72434" y="18821"/>
                  </a:lnTo>
                  <a:lnTo>
                    <a:pt x="72286" y="9471"/>
                  </a:lnTo>
                  <a:lnTo>
                    <a:pt x="71843" y="0"/>
                  </a:lnTo>
                  <a:close/>
                </a:path>
              </a:pathLst>
            </a:custGeom>
            <a:ln w="4571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836145" y="8163954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78"/>
                  </a:lnTo>
                  <a:lnTo>
                    <a:pt x="542" y="18832"/>
                  </a:lnTo>
                  <a:lnTo>
                    <a:pt x="407" y="28183"/>
                  </a:lnTo>
                  <a:lnTo>
                    <a:pt x="0" y="37655"/>
                  </a:lnTo>
                  <a:lnTo>
                    <a:pt x="71843" y="37655"/>
                  </a:lnTo>
                  <a:lnTo>
                    <a:pt x="72286" y="28183"/>
                  </a:lnTo>
                  <a:lnTo>
                    <a:pt x="72434" y="18832"/>
                  </a:lnTo>
                  <a:lnTo>
                    <a:pt x="72286" y="9478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836145" y="8163954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78"/>
                  </a:lnTo>
                  <a:lnTo>
                    <a:pt x="542" y="18832"/>
                  </a:lnTo>
                  <a:lnTo>
                    <a:pt x="407" y="28183"/>
                  </a:lnTo>
                  <a:lnTo>
                    <a:pt x="0" y="37655"/>
                  </a:lnTo>
                  <a:lnTo>
                    <a:pt x="71843" y="37655"/>
                  </a:lnTo>
                  <a:lnTo>
                    <a:pt x="72286" y="28183"/>
                  </a:lnTo>
                  <a:lnTo>
                    <a:pt x="72434" y="18832"/>
                  </a:lnTo>
                  <a:lnTo>
                    <a:pt x="72286" y="9478"/>
                  </a:lnTo>
                  <a:lnTo>
                    <a:pt x="7184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836145" y="8240623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80"/>
                  </a:lnTo>
                  <a:lnTo>
                    <a:pt x="542" y="18840"/>
                  </a:lnTo>
                  <a:lnTo>
                    <a:pt x="407" y="28199"/>
                  </a:lnTo>
                  <a:lnTo>
                    <a:pt x="0" y="37680"/>
                  </a:lnTo>
                  <a:lnTo>
                    <a:pt x="71843" y="37680"/>
                  </a:lnTo>
                  <a:lnTo>
                    <a:pt x="72286" y="28199"/>
                  </a:lnTo>
                  <a:lnTo>
                    <a:pt x="72434" y="18840"/>
                  </a:lnTo>
                  <a:lnTo>
                    <a:pt x="72286" y="9480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36145" y="8240623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480"/>
                  </a:lnTo>
                  <a:lnTo>
                    <a:pt x="542" y="18840"/>
                  </a:lnTo>
                  <a:lnTo>
                    <a:pt x="407" y="28199"/>
                  </a:lnTo>
                  <a:lnTo>
                    <a:pt x="0" y="37680"/>
                  </a:lnTo>
                  <a:lnTo>
                    <a:pt x="71843" y="37680"/>
                  </a:lnTo>
                  <a:lnTo>
                    <a:pt x="72286" y="28199"/>
                  </a:lnTo>
                  <a:lnTo>
                    <a:pt x="72434" y="18840"/>
                  </a:lnTo>
                  <a:lnTo>
                    <a:pt x="72286" y="9480"/>
                  </a:lnTo>
                  <a:lnTo>
                    <a:pt x="7184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836145" y="8317992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68"/>
                  </a:lnTo>
                  <a:lnTo>
                    <a:pt x="407" y="27887"/>
                  </a:lnTo>
                  <a:lnTo>
                    <a:pt x="0" y="37642"/>
                  </a:lnTo>
                  <a:lnTo>
                    <a:pt x="71843" y="37642"/>
                  </a:lnTo>
                  <a:lnTo>
                    <a:pt x="72286" y="27887"/>
                  </a:lnTo>
                  <a:lnTo>
                    <a:pt x="72434" y="18568"/>
                  </a:lnTo>
                  <a:lnTo>
                    <a:pt x="72286" y="9376"/>
                  </a:lnTo>
                  <a:lnTo>
                    <a:pt x="7184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836145" y="8317992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43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68"/>
                  </a:lnTo>
                  <a:lnTo>
                    <a:pt x="407" y="27887"/>
                  </a:lnTo>
                  <a:lnTo>
                    <a:pt x="0" y="37642"/>
                  </a:lnTo>
                  <a:lnTo>
                    <a:pt x="71843" y="37642"/>
                  </a:lnTo>
                  <a:lnTo>
                    <a:pt x="72286" y="27887"/>
                  </a:lnTo>
                  <a:lnTo>
                    <a:pt x="72434" y="18568"/>
                  </a:lnTo>
                  <a:lnTo>
                    <a:pt x="72286" y="9376"/>
                  </a:lnTo>
                  <a:lnTo>
                    <a:pt x="71843" y="0"/>
                  </a:lnTo>
                  <a:close/>
                </a:path>
              </a:pathLst>
            </a:custGeom>
            <a:ln w="4571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10233939" y="7605039"/>
            <a:ext cx="660400" cy="792480"/>
            <a:chOff x="5179339" y="7605039"/>
            <a:chExt cx="660400" cy="792480"/>
          </a:xfrm>
        </p:grpSpPr>
        <p:sp>
          <p:nvSpPr>
            <p:cNvPr id="99" name="object 99"/>
            <p:cNvSpPr/>
            <p:nvPr/>
          </p:nvSpPr>
          <p:spPr>
            <a:xfrm>
              <a:off x="5181625" y="7629283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920" y="0"/>
                  </a:moveTo>
                  <a:lnTo>
                    <a:pt x="0" y="0"/>
                  </a:lnTo>
                  <a:lnTo>
                    <a:pt x="428" y="9471"/>
                  </a:lnTo>
                  <a:lnTo>
                    <a:pt x="571" y="18822"/>
                  </a:lnTo>
                  <a:lnTo>
                    <a:pt x="428" y="28176"/>
                  </a:lnTo>
                  <a:lnTo>
                    <a:pt x="0" y="37655"/>
                  </a:lnTo>
                  <a:lnTo>
                    <a:pt x="71920" y="37655"/>
                  </a:lnTo>
                  <a:lnTo>
                    <a:pt x="72327" y="28176"/>
                  </a:lnTo>
                  <a:lnTo>
                    <a:pt x="72463" y="18822"/>
                  </a:lnTo>
                  <a:lnTo>
                    <a:pt x="72327" y="9471"/>
                  </a:lnTo>
                  <a:lnTo>
                    <a:pt x="71920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181625" y="7629283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920" y="0"/>
                  </a:moveTo>
                  <a:lnTo>
                    <a:pt x="0" y="0"/>
                  </a:lnTo>
                  <a:lnTo>
                    <a:pt x="428" y="9471"/>
                  </a:lnTo>
                  <a:lnTo>
                    <a:pt x="571" y="18822"/>
                  </a:lnTo>
                  <a:lnTo>
                    <a:pt x="428" y="28176"/>
                  </a:lnTo>
                  <a:lnTo>
                    <a:pt x="0" y="37655"/>
                  </a:lnTo>
                  <a:lnTo>
                    <a:pt x="71920" y="37655"/>
                  </a:lnTo>
                  <a:lnTo>
                    <a:pt x="72327" y="28176"/>
                  </a:lnTo>
                  <a:lnTo>
                    <a:pt x="72463" y="18822"/>
                  </a:lnTo>
                  <a:lnTo>
                    <a:pt x="72327" y="9471"/>
                  </a:lnTo>
                  <a:lnTo>
                    <a:pt x="71920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182387" y="7705915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0"/>
                  </a:lnTo>
                  <a:lnTo>
                    <a:pt x="407" y="27899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7899"/>
                  </a:lnTo>
                  <a:lnTo>
                    <a:pt x="72453" y="18580"/>
                  </a:lnTo>
                  <a:lnTo>
                    <a:pt x="72310" y="9384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182387" y="7705915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0"/>
                  </a:lnTo>
                  <a:lnTo>
                    <a:pt x="407" y="27899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7899"/>
                  </a:lnTo>
                  <a:lnTo>
                    <a:pt x="72453" y="18580"/>
                  </a:lnTo>
                  <a:lnTo>
                    <a:pt x="72310" y="9384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182387" y="7782585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1"/>
                  </a:lnTo>
                  <a:lnTo>
                    <a:pt x="407" y="27905"/>
                  </a:lnTo>
                  <a:lnTo>
                    <a:pt x="0" y="37668"/>
                  </a:lnTo>
                  <a:lnTo>
                    <a:pt x="71882" y="37668"/>
                  </a:lnTo>
                  <a:lnTo>
                    <a:pt x="72310" y="27905"/>
                  </a:lnTo>
                  <a:lnTo>
                    <a:pt x="72453" y="18581"/>
                  </a:lnTo>
                  <a:lnTo>
                    <a:pt x="72310" y="9384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182387" y="7782585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1"/>
                  </a:lnTo>
                  <a:lnTo>
                    <a:pt x="407" y="27905"/>
                  </a:lnTo>
                  <a:lnTo>
                    <a:pt x="0" y="37668"/>
                  </a:lnTo>
                  <a:lnTo>
                    <a:pt x="71882" y="37668"/>
                  </a:lnTo>
                  <a:lnTo>
                    <a:pt x="72310" y="27905"/>
                  </a:lnTo>
                  <a:lnTo>
                    <a:pt x="72453" y="18581"/>
                  </a:lnTo>
                  <a:lnTo>
                    <a:pt x="72310" y="9384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82387" y="7859268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0"/>
                  </a:lnTo>
                  <a:lnTo>
                    <a:pt x="407" y="27899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7899"/>
                  </a:lnTo>
                  <a:lnTo>
                    <a:pt x="72453" y="18580"/>
                  </a:lnTo>
                  <a:lnTo>
                    <a:pt x="72310" y="9384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182387" y="7859268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4"/>
                  </a:lnTo>
                  <a:lnTo>
                    <a:pt x="542" y="18580"/>
                  </a:lnTo>
                  <a:lnTo>
                    <a:pt x="407" y="27899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7899"/>
                  </a:lnTo>
                  <a:lnTo>
                    <a:pt x="72453" y="18580"/>
                  </a:lnTo>
                  <a:lnTo>
                    <a:pt x="72310" y="9384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182387" y="793595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70"/>
                  </a:lnTo>
                  <a:lnTo>
                    <a:pt x="407" y="27892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7892"/>
                  </a:lnTo>
                  <a:lnTo>
                    <a:pt x="72453" y="18570"/>
                  </a:lnTo>
                  <a:lnTo>
                    <a:pt x="72310" y="9376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182387" y="793595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76"/>
                  </a:lnTo>
                  <a:lnTo>
                    <a:pt x="542" y="18570"/>
                  </a:lnTo>
                  <a:lnTo>
                    <a:pt x="407" y="27892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7892"/>
                  </a:lnTo>
                  <a:lnTo>
                    <a:pt x="72453" y="18570"/>
                  </a:lnTo>
                  <a:lnTo>
                    <a:pt x="72310" y="9376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182387" y="801262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78"/>
                  </a:lnTo>
                  <a:lnTo>
                    <a:pt x="542" y="18832"/>
                  </a:lnTo>
                  <a:lnTo>
                    <a:pt x="407" y="28183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8183"/>
                  </a:lnTo>
                  <a:lnTo>
                    <a:pt x="72453" y="18832"/>
                  </a:lnTo>
                  <a:lnTo>
                    <a:pt x="72310" y="9478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182387" y="801262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78"/>
                  </a:lnTo>
                  <a:lnTo>
                    <a:pt x="542" y="18832"/>
                  </a:lnTo>
                  <a:lnTo>
                    <a:pt x="407" y="28183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8183"/>
                  </a:lnTo>
                  <a:lnTo>
                    <a:pt x="72453" y="18832"/>
                  </a:lnTo>
                  <a:lnTo>
                    <a:pt x="72310" y="9478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182387" y="808929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78"/>
                  </a:lnTo>
                  <a:lnTo>
                    <a:pt x="542" y="18834"/>
                  </a:lnTo>
                  <a:lnTo>
                    <a:pt x="407" y="28189"/>
                  </a:lnTo>
                  <a:lnTo>
                    <a:pt x="0" y="37668"/>
                  </a:lnTo>
                  <a:lnTo>
                    <a:pt x="71882" y="37668"/>
                  </a:lnTo>
                  <a:lnTo>
                    <a:pt x="72310" y="28189"/>
                  </a:lnTo>
                  <a:lnTo>
                    <a:pt x="72453" y="18834"/>
                  </a:lnTo>
                  <a:lnTo>
                    <a:pt x="72310" y="9478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182387" y="808929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78"/>
                  </a:lnTo>
                  <a:lnTo>
                    <a:pt x="542" y="18834"/>
                  </a:lnTo>
                  <a:lnTo>
                    <a:pt x="407" y="28189"/>
                  </a:lnTo>
                  <a:lnTo>
                    <a:pt x="0" y="37668"/>
                  </a:lnTo>
                  <a:lnTo>
                    <a:pt x="71882" y="37668"/>
                  </a:lnTo>
                  <a:lnTo>
                    <a:pt x="72310" y="28189"/>
                  </a:lnTo>
                  <a:lnTo>
                    <a:pt x="72453" y="18834"/>
                  </a:lnTo>
                  <a:lnTo>
                    <a:pt x="72310" y="9478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182387" y="816596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86"/>
                  </a:lnTo>
                  <a:lnTo>
                    <a:pt x="542" y="18845"/>
                  </a:lnTo>
                  <a:lnTo>
                    <a:pt x="407" y="28201"/>
                  </a:lnTo>
                  <a:lnTo>
                    <a:pt x="0" y="37680"/>
                  </a:lnTo>
                  <a:lnTo>
                    <a:pt x="71882" y="37680"/>
                  </a:lnTo>
                  <a:lnTo>
                    <a:pt x="72310" y="28201"/>
                  </a:lnTo>
                  <a:lnTo>
                    <a:pt x="72453" y="18845"/>
                  </a:lnTo>
                  <a:lnTo>
                    <a:pt x="72310" y="9486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182387" y="8165960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86"/>
                  </a:lnTo>
                  <a:lnTo>
                    <a:pt x="542" y="18845"/>
                  </a:lnTo>
                  <a:lnTo>
                    <a:pt x="407" y="28201"/>
                  </a:lnTo>
                  <a:lnTo>
                    <a:pt x="0" y="37680"/>
                  </a:lnTo>
                  <a:lnTo>
                    <a:pt x="71882" y="37680"/>
                  </a:lnTo>
                  <a:lnTo>
                    <a:pt x="72310" y="28201"/>
                  </a:lnTo>
                  <a:lnTo>
                    <a:pt x="72453" y="18845"/>
                  </a:lnTo>
                  <a:lnTo>
                    <a:pt x="72310" y="9486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182387" y="8242655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76"/>
                  </a:lnTo>
                  <a:lnTo>
                    <a:pt x="542" y="18827"/>
                  </a:lnTo>
                  <a:lnTo>
                    <a:pt x="407" y="28178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8178"/>
                  </a:lnTo>
                  <a:lnTo>
                    <a:pt x="72453" y="18827"/>
                  </a:lnTo>
                  <a:lnTo>
                    <a:pt x="72310" y="9476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182387" y="8242655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476"/>
                  </a:lnTo>
                  <a:lnTo>
                    <a:pt x="542" y="18827"/>
                  </a:lnTo>
                  <a:lnTo>
                    <a:pt x="407" y="28178"/>
                  </a:lnTo>
                  <a:lnTo>
                    <a:pt x="0" y="37655"/>
                  </a:lnTo>
                  <a:lnTo>
                    <a:pt x="71882" y="37655"/>
                  </a:lnTo>
                  <a:lnTo>
                    <a:pt x="72310" y="28178"/>
                  </a:lnTo>
                  <a:lnTo>
                    <a:pt x="72453" y="18827"/>
                  </a:lnTo>
                  <a:lnTo>
                    <a:pt x="72310" y="9476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182387" y="8319998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2"/>
                  </a:lnTo>
                  <a:lnTo>
                    <a:pt x="542" y="18578"/>
                  </a:lnTo>
                  <a:lnTo>
                    <a:pt x="407" y="27905"/>
                  </a:lnTo>
                  <a:lnTo>
                    <a:pt x="0" y="37680"/>
                  </a:lnTo>
                  <a:lnTo>
                    <a:pt x="71882" y="37680"/>
                  </a:lnTo>
                  <a:lnTo>
                    <a:pt x="72310" y="27905"/>
                  </a:lnTo>
                  <a:lnTo>
                    <a:pt x="72453" y="18578"/>
                  </a:lnTo>
                  <a:lnTo>
                    <a:pt x="72310" y="9382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182387" y="8319998"/>
              <a:ext cx="73025" cy="38100"/>
            </a:xfrm>
            <a:custGeom>
              <a:avLst/>
              <a:gdLst/>
              <a:ahLst/>
              <a:cxnLst/>
              <a:rect l="l" t="t" r="r" b="b"/>
              <a:pathLst>
                <a:path w="73025" h="38100">
                  <a:moveTo>
                    <a:pt x="71882" y="0"/>
                  </a:moveTo>
                  <a:lnTo>
                    <a:pt x="0" y="0"/>
                  </a:lnTo>
                  <a:lnTo>
                    <a:pt x="407" y="9382"/>
                  </a:lnTo>
                  <a:lnTo>
                    <a:pt x="542" y="18578"/>
                  </a:lnTo>
                  <a:lnTo>
                    <a:pt x="407" y="27905"/>
                  </a:lnTo>
                  <a:lnTo>
                    <a:pt x="0" y="37680"/>
                  </a:lnTo>
                  <a:lnTo>
                    <a:pt x="71882" y="37680"/>
                  </a:lnTo>
                  <a:lnTo>
                    <a:pt x="72310" y="27905"/>
                  </a:lnTo>
                  <a:lnTo>
                    <a:pt x="72453" y="18578"/>
                  </a:lnTo>
                  <a:lnTo>
                    <a:pt x="72310" y="9382"/>
                  </a:lnTo>
                  <a:lnTo>
                    <a:pt x="7188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256517" y="7607312"/>
              <a:ext cx="580390" cy="788035"/>
            </a:xfrm>
            <a:custGeom>
              <a:avLst/>
              <a:gdLst/>
              <a:ahLst/>
              <a:cxnLst/>
              <a:rect l="l" t="t" r="r" b="b"/>
              <a:pathLst>
                <a:path w="580389" h="788034">
                  <a:moveTo>
                    <a:pt x="580351" y="0"/>
                  </a:moveTo>
                  <a:lnTo>
                    <a:pt x="0" y="0"/>
                  </a:lnTo>
                  <a:lnTo>
                    <a:pt x="0" y="787692"/>
                  </a:lnTo>
                  <a:lnTo>
                    <a:pt x="580351" y="787692"/>
                  </a:lnTo>
                  <a:lnTo>
                    <a:pt x="580351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256517" y="7607325"/>
              <a:ext cx="580390" cy="788035"/>
            </a:xfrm>
            <a:custGeom>
              <a:avLst/>
              <a:gdLst/>
              <a:ahLst/>
              <a:cxnLst/>
              <a:rect l="l" t="t" r="r" b="b"/>
              <a:pathLst>
                <a:path w="580389" h="788034">
                  <a:moveTo>
                    <a:pt x="580351" y="0"/>
                  </a:moveTo>
                  <a:lnTo>
                    <a:pt x="580351" y="787679"/>
                  </a:lnTo>
                  <a:lnTo>
                    <a:pt x="0" y="787679"/>
                  </a:lnTo>
                  <a:lnTo>
                    <a:pt x="0" y="0"/>
                  </a:lnTo>
                  <a:lnTo>
                    <a:pt x="580351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11519154" y="7595146"/>
            <a:ext cx="541655" cy="793750"/>
            <a:chOff x="6464553" y="7595146"/>
            <a:chExt cx="541655" cy="793750"/>
          </a:xfrm>
        </p:grpSpPr>
        <p:sp>
          <p:nvSpPr>
            <p:cNvPr id="122" name="object 122"/>
            <p:cNvSpPr/>
            <p:nvPr/>
          </p:nvSpPr>
          <p:spPr>
            <a:xfrm>
              <a:off x="6466839" y="7597432"/>
              <a:ext cx="537210" cy="789305"/>
            </a:xfrm>
            <a:custGeom>
              <a:avLst/>
              <a:gdLst/>
              <a:ahLst/>
              <a:cxnLst/>
              <a:rect l="l" t="t" r="r" b="b"/>
              <a:pathLst>
                <a:path w="537209" h="789304">
                  <a:moveTo>
                    <a:pt x="536892" y="0"/>
                  </a:moveTo>
                  <a:lnTo>
                    <a:pt x="0" y="0"/>
                  </a:lnTo>
                  <a:lnTo>
                    <a:pt x="0" y="788898"/>
                  </a:lnTo>
                  <a:lnTo>
                    <a:pt x="536892" y="788898"/>
                  </a:lnTo>
                  <a:lnTo>
                    <a:pt x="536892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466839" y="7597432"/>
              <a:ext cx="537210" cy="789305"/>
            </a:xfrm>
            <a:custGeom>
              <a:avLst/>
              <a:gdLst/>
              <a:ahLst/>
              <a:cxnLst/>
              <a:rect l="l" t="t" r="r" b="b"/>
              <a:pathLst>
                <a:path w="537209" h="789304">
                  <a:moveTo>
                    <a:pt x="536892" y="0"/>
                  </a:moveTo>
                  <a:lnTo>
                    <a:pt x="536892" y="788898"/>
                  </a:lnTo>
                  <a:lnTo>
                    <a:pt x="0" y="788898"/>
                  </a:lnTo>
                  <a:lnTo>
                    <a:pt x="0" y="0"/>
                  </a:lnTo>
                  <a:lnTo>
                    <a:pt x="536892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8738807" y="8223110"/>
            <a:ext cx="436245" cy="944880"/>
          </a:xfrm>
          <a:custGeom>
            <a:avLst/>
            <a:gdLst/>
            <a:ahLst/>
            <a:cxnLst/>
            <a:rect l="l" t="t" r="r" b="b"/>
            <a:pathLst>
              <a:path w="436245" h="944879">
                <a:moveTo>
                  <a:pt x="435775" y="687095"/>
                </a:moveTo>
                <a:lnTo>
                  <a:pt x="435787" y="944791"/>
                </a:lnTo>
                <a:lnTo>
                  <a:pt x="0" y="944791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581010" y="8114842"/>
            <a:ext cx="311785" cy="0"/>
          </a:xfrm>
          <a:custGeom>
            <a:avLst/>
            <a:gdLst/>
            <a:ahLst/>
            <a:cxnLst/>
            <a:rect l="l" t="t" r="r" b="b"/>
            <a:pathLst>
              <a:path w="311785">
                <a:moveTo>
                  <a:pt x="0" y="0"/>
                </a:moveTo>
                <a:lnTo>
                  <a:pt x="311632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577922" y="8215985"/>
            <a:ext cx="316230" cy="17780"/>
          </a:xfrm>
          <a:custGeom>
            <a:avLst/>
            <a:gdLst/>
            <a:ahLst/>
            <a:cxnLst/>
            <a:rect l="l" t="t" r="r" b="b"/>
            <a:pathLst>
              <a:path w="316229" h="17779">
                <a:moveTo>
                  <a:pt x="0" y="17221"/>
                </a:moveTo>
                <a:lnTo>
                  <a:pt x="40267" y="9767"/>
                </a:lnTo>
                <a:lnTo>
                  <a:pt x="81216" y="4376"/>
                </a:lnTo>
                <a:lnTo>
                  <a:pt x="122793" y="1103"/>
                </a:lnTo>
                <a:lnTo>
                  <a:pt x="164947" y="0"/>
                </a:lnTo>
                <a:lnTo>
                  <a:pt x="203467" y="919"/>
                </a:lnTo>
                <a:lnTo>
                  <a:pt x="241504" y="3654"/>
                </a:lnTo>
                <a:lnTo>
                  <a:pt x="279020" y="8165"/>
                </a:lnTo>
                <a:lnTo>
                  <a:pt x="315975" y="14414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691903" y="7915846"/>
            <a:ext cx="137160" cy="158750"/>
          </a:xfrm>
          <a:custGeom>
            <a:avLst/>
            <a:gdLst/>
            <a:ahLst/>
            <a:cxnLst/>
            <a:rect l="l" t="t" r="r" b="b"/>
            <a:pathLst>
              <a:path w="137160" h="158750">
                <a:moveTo>
                  <a:pt x="137160" y="0"/>
                </a:moveTo>
                <a:lnTo>
                  <a:pt x="0" y="79184"/>
                </a:lnTo>
                <a:lnTo>
                  <a:pt x="137160" y="158369"/>
                </a:lnTo>
                <a:lnTo>
                  <a:pt x="137160" y="0"/>
                </a:lnTo>
                <a:close/>
              </a:path>
            </a:pathLst>
          </a:custGeom>
          <a:solidFill>
            <a:srgbClr val="6768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817380" y="7915846"/>
            <a:ext cx="401955" cy="158750"/>
          </a:xfrm>
          <a:custGeom>
            <a:avLst/>
            <a:gdLst/>
            <a:ahLst/>
            <a:cxnLst/>
            <a:rect l="l" t="t" r="r" b="b"/>
            <a:pathLst>
              <a:path w="401954" h="158750">
                <a:moveTo>
                  <a:pt x="401828" y="79184"/>
                </a:moveTo>
                <a:lnTo>
                  <a:pt x="264655" y="0"/>
                </a:lnTo>
                <a:lnTo>
                  <a:pt x="264655" y="50749"/>
                </a:lnTo>
                <a:lnTo>
                  <a:pt x="0" y="50749"/>
                </a:lnTo>
                <a:lnTo>
                  <a:pt x="0" y="107632"/>
                </a:lnTo>
                <a:lnTo>
                  <a:pt x="264655" y="107632"/>
                </a:lnTo>
                <a:lnTo>
                  <a:pt x="264655" y="158369"/>
                </a:lnTo>
                <a:lnTo>
                  <a:pt x="401828" y="79184"/>
                </a:lnTo>
                <a:close/>
              </a:path>
            </a:pathLst>
          </a:custGeom>
          <a:solidFill>
            <a:srgbClr val="6768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983722" y="7911617"/>
            <a:ext cx="137795" cy="158750"/>
          </a:xfrm>
          <a:custGeom>
            <a:avLst/>
            <a:gdLst/>
            <a:ahLst/>
            <a:cxnLst/>
            <a:rect l="l" t="t" r="r" b="b"/>
            <a:pathLst>
              <a:path w="137795" h="158750">
                <a:moveTo>
                  <a:pt x="137172" y="0"/>
                </a:moveTo>
                <a:lnTo>
                  <a:pt x="0" y="79184"/>
                </a:lnTo>
                <a:lnTo>
                  <a:pt x="137172" y="158369"/>
                </a:lnTo>
                <a:lnTo>
                  <a:pt x="137172" y="0"/>
                </a:lnTo>
                <a:close/>
              </a:path>
            </a:pathLst>
          </a:custGeom>
          <a:solidFill>
            <a:srgbClr val="6768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109212" y="7911617"/>
            <a:ext cx="401955" cy="158750"/>
          </a:xfrm>
          <a:custGeom>
            <a:avLst/>
            <a:gdLst/>
            <a:ahLst/>
            <a:cxnLst/>
            <a:rect l="l" t="t" r="r" b="b"/>
            <a:pathLst>
              <a:path w="401954" h="158750">
                <a:moveTo>
                  <a:pt x="401840" y="79184"/>
                </a:moveTo>
                <a:lnTo>
                  <a:pt x="264668" y="0"/>
                </a:lnTo>
                <a:lnTo>
                  <a:pt x="264668" y="50749"/>
                </a:lnTo>
                <a:lnTo>
                  <a:pt x="0" y="50749"/>
                </a:lnTo>
                <a:lnTo>
                  <a:pt x="0" y="107632"/>
                </a:lnTo>
                <a:lnTo>
                  <a:pt x="264668" y="107632"/>
                </a:lnTo>
                <a:lnTo>
                  <a:pt x="264668" y="158369"/>
                </a:lnTo>
                <a:lnTo>
                  <a:pt x="401840" y="79184"/>
                </a:lnTo>
                <a:close/>
              </a:path>
            </a:pathLst>
          </a:custGeom>
          <a:solidFill>
            <a:srgbClr val="6768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7957789" y="487398"/>
            <a:ext cx="4204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0" dirty="0">
                <a:latin typeface="Microsoft Sans Serif"/>
                <a:cs typeface="Microsoft Sans Serif"/>
              </a:rPr>
              <a:t>opcional </a:t>
            </a:r>
            <a:r>
              <a:rPr sz="1000" b="1" spc="20" dirty="0">
                <a:latin typeface="Arial"/>
                <a:cs typeface="Arial"/>
              </a:rPr>
              <a:t>conector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15" dirty="0">
                <a:latin typeface="Arial"/>
                <a:cs typeface="Arial"/>
              </a:rPr>
              <a:t>salida </a:t>
            </a:r>
            <a:r>
              <a:rPr sz="1000" spc="50" dirty="0">
                <a:latin typeface="Microsoft Sans Serif"/>
                <a:cs typeface="Microsoft Sans Serif"/>
              </a:rPr>
              <a:t>permite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25" dirty="0">
                <a:latin typeface="Microsoft Sans Serif"/>
                <a:cs typeface="Microsoft Sans Serif"/>
              </a:rPr>
              <a:t>conexiones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cableado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campo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permanezcan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fijas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quitar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reemplazar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-50" dirty="0">
                <a:latin typeface="Microsoft Sans Serif"/>
                <a:cs typeface="Microsoft Sans Serif"/>
              </a:rPr>
              <a:t>CPU </a:t>
            </a:r>
            <a:r>
              <a:rPr sz="1000" spc="5" dirty="0">
                <a:latin typeface="Microsoft Sans Serif"/>
                <a:cs typeface="Microsoft Sans Serif"/>
              </a:rPr>
              <a:t>222.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conector </a:t>
            </a:r>
            <a:r>
              <a:rPr sz="1000" spc="40" dirty="0">
                <a:latin typeface="Microsoft Sans Serif"/>
                <a:cs typeface="Microsoft Sans Serif"/>
              </a:rPr>
              <a:t>apropiado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0" dirty="0">
                <a:latin typeface="Microsoft Sans Serif"/>
                <a:cs typeface="Microsoft Sans Serif"/>
              </a:rPr>
              <a:t>desliza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35" dirty="0">
                <a:latin typeface="Microsoft Sans Serif"/>
                <a:cs typeface="Microsoft Sans Serif"/>
              </a:rPr>
              <a:t>terminales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módulo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expansión,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entrada.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132" name="object 132"/>
          <p:cNvSpPr txBox="1"/>
          <p:nvPr/>
        </p:nvSpPr>
        <p:spPr>
          <a:xfrm>
            <a:off x="10951997" y="1482745"/>
            <a:ext cx="55753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Cableado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campo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7820" y="1606951"/>
            <a:ext cx="1230630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600" spc="15" dirty="0">
                <a:latin typeface="Microsoft Sans Serif"/>
                <a:cs typeface="Microsoft Sans Serif"/>
              </a:rPr>
              <a:t>Conector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distribución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opcional</a:t>
            </a:r>
            <a:endParaRPr sz="600">
              <a:latin typeface="Microsoft Sans Serif"/>
              <a:cs typeface="Microsoft Sans Serif"/>
            </a:endParaRPr>
          </a:p>
          <a:p>
            <a:pPr marL="66040">
              <a:spcBef>
                <a:spcPts val="90"/>
              </a:spcBef>
            </a:pPr>
            <a:r>
              <a:rPr sz="750" spc="25" dirty="0">
                <a:latin typeface="Microsoft Sans Serif"/>
                <a:cs typeface="Microsoft Sans Serif"/>
              </a:rPr>
              <a:t>para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CPU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221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CPU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222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0891037" y="1812952"/>
            <a:ext cx="7620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Postes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conector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212602" y="4398360"/>
            <a:ext cx="1414780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sz="750" spc="-40" dirty="0">
                <a:latin typeface="Microsoft Sans Serif"/>
                <a:cs typeface="Microsoft Sans Serif"/>
              </a:rPr>
              <a:t>CPU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224,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CPU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224XP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y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CPU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226</a:t>
            </a:r>
            <a:endParaRPr sz="750">
              <a:latin typeface="Microsoft Sans Serif"/>
              <a:cs typeface="Microsoft Sans Serif"/>
            </a:endParaRPr>
          </a:p>
          <a:p>
            <a:pPr marL="238125">
              <a:spcBef>
                <a:spcPts val="210"/>
              </a:spcBef>
            </a:pPr>
            <a:r>
              <a:rPr sz="600" spc="5" dirty="0">
                <a:latin typeface="Microsoft Sans Serif"/>
                <a:cs typeface="Microsoft Sans Serif"/>
              </a:rPr>
              <a:t>Regleta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terminales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extraíble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957818" y="4999294"/>
            <a:ext cx="4220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224,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224XP,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224XPsi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tienen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conector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distribución </a:t>
            </a:r>
            <a:r>
              <a:rPr sz="1000" spc="25" dirty="0">
                <a:latin typeface="Microsoft Sans Serif"/>
                <a:cs typeface="Microsoft Sans Serif"/>
              </a:rPr>
              <a:t>opcional.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30" dirty="0">
                <a:latin typeface="Microsoft Sans Serif"/>
                <a:cs typeface="Microsoft Sans Serif"/>
              </a:rPr>
              <a:t>cambio, </a:t>
            </a:r>
            <a:r>
              <a:rPr sz="1000" spc="5" dirty="0">
                <a:latin typeface="Microsoft Sans Serif"/>
                <a:cs typeface="Microsoft Sans Serif"/>
              </a:rPr>
              <a:t>sus </a:t>
            </a:r>
            <a:r>
              <a:rPr sz="1000" spc="30" dirty="0">
                <a:latin typeface="Microsoft Sans Serif"/>
                <a:cs typeface="Microsoft Sans Serif"/>
              </a:rPr>
              <a:t>regletas de </a:t>
            </a:r>
            <a:r>
              <a:rPr sz="1000" spc="35" dirty="0">
                <a:latin typeface="Microsoft Sans Serif"/>
                <a:cs typeface="Microsoft Sans Serif"/>
              </a:rPr>
              <a:t>terminales </a:t>
            </a:r>
            <a:r>
              <a:rPr sz="1000" spc="25" dirty="0">
                <a:latin typeface="Microsoft Sans Serif"/>
                <a:cs typeface="Microsoft Sans Serif"/>
              </a:rPr>
              <a:t>son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extraíbles.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5762040" y="5780344"/>
            <a:ext cx="10648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Súper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condensador</a:t>
            </a:r>
            <a:endParaRPr sz="8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957819" y="5727003"/>
            <a:ext cx="4189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A </a:t>
            </a:r>
            <a:r>
              <a:rPr sz="850" b="1" spc="15" dirty="0">
                <a:latin typeface="Arial"/>
                <a:cs typeface="Arial"/>
              </a:rPr>
              <a:t>súper </a:t>
            </a:r>
            <a:r>
              <a:rPr sz="850" b="1" spc="10" dirty="0">
                <a:latin typeface="Arial"/>
                <a:cs typeface="Arial"/>
              </a:rPr>
              <a:t>condensador</a:t>
            </a:r>
            <a:r>
              <a:rPr sz="850" spc="10" dirty="0">
                <a:latin typeface="Microsoft Sans Serif"/>
                <a:cs typeface="Microsoft Sans Serif"/>
              </a:rPr>
              <a:t>, </a:t>
            </a:r>
            <a:r>
              <a:rPr sz="850" spc="30" dirty="0">
                <a:latin typeface="Microsoft Sans Serif"/>
                <a:cs typeface="Microsoft Sans Serif"/>
              </a:rPr>
              <a:t>llamado </a:t>
            </a:r>
            <a:r>
              <a:rPr sz="850" dirty="0">
                <a:latin typeface="Microsoft Sans Serif"/>
                <a:cs typeface="Microsoft Sans Serif"/>
              </a:rPr>
              <a:t>así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15" dirty="0">
                <a:latin typeface="Microsoft Sans Serif"/>
                <a:cs typeface="Microsoft Sans Serif"/>
              </a:rPr>
              <a:t>su capacidad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0" dirty="0">
                <a:latin typeface="Microsoft Sans Serif"/>
                <a:cs typeface="Microsoft Sans Serif"/>
              </a:rPr>
              <a:t>mantener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0" dirty="0">
                <a:latin typeface="Microsoft Sans Serif"/>
                <a:cs typeface="Microsoft Sans Serif"/>
              </a:rPr>
              <a:t>carga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durante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largo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período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tiempo,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protege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datos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almacenados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0" dirty="0">
                <a:latin typeface="Microsoft Sans Serif"/>
                <a:cs typeface="Microsoft Sans Serif"/>
              </a:rPr>
              <a:t>RAM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caso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energía.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957777" y="6463602"/>
            <a:ext cx="4220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memoria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RAM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normalmente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5" dirty="0">
                <a:latin typeface="Microsoft Sans Serif"/>
                <a:cs typeface="Microsoft Sans Serif"/>
              </a:rPr>
              <a:t>respalda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durante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50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horas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-27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222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durante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00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horas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224,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224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XP,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224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XPsi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226.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11365811" y="7157463"/>
            <a:ext cx="824230" cy="41719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sz="750" spc="-40" dirty="0">
                <a:latin typeface="Microsoft Sans Serif"/>
                <a:cs typeface="Microsoft Sans Serif"/>
              </a:rPr>
              <a:t>EEPROM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opcional</a:t>
            </a:r>
            <a:endParaRPr sz="750">
              <a:latin typeface="Microsoft Sans Serif"/>
              <a:cs typeface="Microsoft Sans Serif"/>
            </a:endParaRPr>
          </a:p>
          <a:p>
            <a:pPr marL="29209">
              <a:spcBef>
                <a:spcPts val="210"/>
              </a:spcBef>
            </a:pPr>
            <a:r>
              <a:rPr sz="600" spc="15" dirty="0">
                <a:latin typeface="Microsoft Sans Serif"/>
                <a:cs typeface="Microsoft Sans Serif"/>
              </a:rPr>
              <a:t>Cartucho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30" dirty="0">
                <a:latin typeface="Microsoft Sans Serif"/>
                <a:cs typeface="Microsoft Sans Serif"/>
              </a:rPr>
              <a:t>memoria</a:t>
            </a:r>
            <a:endParaRPr sz="600">
              <a:latin typeface="Microsoft Sans Serif"/>
              <a:cs typeface="Microsoft Sans Serif"/>
            </a:endParaRPr>
          </a:p>
          <a:p>
            <a:pPr marL="133985">
              <a:spcBef>
                <a:spcPts val="90"/>
              </a:spcBef>
            </a:pPr>
            <a:r>
              <a:rPr sz="750" spc="10" dirty="0">
                <a:latin typeface="Microsoft Sans Serif"/>
                <a:cs typeface="Microsoft Sans Serif"/>
              </a:rPr>
              <a:t>(No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volátil)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9195025" y="7319816"/>
            <a:ext cx="359410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5880" algn="ctr">
              <a:spcBef>
                <a:spcPts val="150"/>
              </a:spcBef>
            </a:pPr>
            <a:r>
              <a:rPr sz="800" spc="-15" dirty="0">
                <a:latin typeface="Microsoft Sans Serif"/>
                <a:cs typeface="Microsoft Sans Serif"/>
              </a:rPr>
              <a:t>RAM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50"/>
              </a:spcBef>
            </a:pPr>
            <a:r>
              <a:rPr sz="750" spc="5" dirty="0">
                <a:latin typeface="Microsoft Sans Serif"/>
                <a:cs typeface="Microsoft Sans Serif"/>
              </a:rPr>
              <a:t>(Volátil)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0314658" y="7305099"/>
            <a:ext cx="557530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66040">
              <a:spcBef>
                <a:spcPts val="160"/>
              </a:spcBef>
            </a:pPr>
            <a:r>
              <a:rPr sz="750" spc="-40" dirty="0">
                <a:latin typeface="Microsoft Sans Serif"/>
                <a:cs typeface="Microsoft Sans Serif"/>
              </a:rPr>
              <a:t>EEPROM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10" dirty="0">
                <a:latin typeface="Microsoft Sans Serif"/>
                <a:cs typeface="Microsoft Sans Serif"/>
              </a:rPr>
              <a:t>(No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volitivo)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9147656" y="7660407"/>
            <a:ext cx="436245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830"/>
              </a:lnSpc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Ejecutado</a:t>
            </a:r>
            <a:endParaRPr sz="700">
              <a:latin typeface="Microsoft Sans Serif"/>
              <a:cs typeface="Microsoft Sans Serif"/>
            </a:endParaRPr>
          </a:p>
          <a:p>
            <a:pPr marR="10160" algn="ctr">
              <a:lnSpc>
                <a:spcPts val="710"/>
              </a:lnSpc>
            </a:pPr>
            <a:r>
              <a:rPr sz="600" spc="20" dirty="0">
                <a:latin typeface="Microsoft Sans Serif"/>
                <a:cs typeface="Microsoft Sans Serif"/>
              </a:rPr>
              <a:t>Programa</a:t>
            </a:r>
            <a:endParaRPr sz="600">
              <a:latin typeface="Microsoft Sans Serif"/>
              <a:cs typeface="Microsoft Sans Serif"/>
            </a:endParaRPr>
          </a:p>
          <a:p>
            <a:pPr marR="40005" algn="ctr">
              <a:lnSpc>
                <a:spcPts val="885"/>
              </a:lnSpc>
              <a:spcBef>
                <a:spcPts val="695"/>
              </a:spcBef>
            </a:pPr>
            <a:r>
              <a:rPr sz="750" spc="15" dirty="0">
                <a:latin typeface="Microsoft Sans Serif"/>
                <a:cs typeface="Microsoft Sans Serif"/>
              </a:rPr>
              <a:t>Actual</a:t>
            </a:r>
            <a:endParaRPr sz="750">
              <a:latin typeface="Microsoft Sans Serif"/>
              <a:cs typeface="Microsoft Sans Serif"/>
            </a:endParaRPr>
          </a:p>
          <a:p>
            <a:pPr marL="6350" algn="ctr">
              <a:lnSpc>
                <a:spcPts val="705"/>
              </a:lnSpc>
            </a:pPr>
            <a:r>
              <a:rPr sz="600" spc="10" dirty="0">
                <a:latin typeface="Microsoft Sans Serif"/>
                <a:cs typeface="Microsoft Sans Serif"/>
              </a:rPr>
              <a:t>Datos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0381677" y="7717404"/>
            <a:ext cx="41465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75"/>
              </a:lnSpc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Programa</a:t>
            </a:r>
            <a:endParaRPr sz="650">
              <a:latin typeface="Microsoft Sans Serif"/>
              <a:cs typeface="Microsoft Sans Serif"/>
            </a:endParaRPr>
          </a:p>
          <a:p>
            <a:pPr marL="39370">
              <a:lnSpc>
                <a:spcPts val="715"/>
              </a:lnSpc>
            </a:pPr>
            <a:r>
              <a:rPr sz="600" spc="5" dirty="0">
                <a:latin typeface="Microsoft Sans Serif"/>
                <a:cs typeface="Microsoft Sans Serif"/>
              </a:rPr>
              <a:t>Respaldo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1592405" y="7793790"/>
            <a:ext cx="3714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00" spc="20" dirty="0">
                <a:latin typeface="Microsoft Sans Serif"/>
                <a:cs typeface="Microsoft Sans Serif"/>
              </a:rPr>
              <a:t>Programa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1524637" y="7859422"/>
            <a:ext cx="501650" cy="23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5725" algn="ctr">
              <a:lnSpc>
                <a:spcPts val="890"/>
              </a:lnSpc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y</a:t>
            </a:r>
            <a:endParaRPr sz="800">
              <a:latin typeface="Microsoft Sans Serif"/>
              <a:cs typeface="Microsoft Sans Serif"/>
            </a:endParaRPr>
          </a:p>
          <a:p>
            <a:pPr marR="5080" algn="ctr">
              <a:lnSpc>
                <a:spcPts val="770"/>
              </a:lnSpc>
            </a:pPr>
            <a:r>
              <a:rPr sz="700" spc="20" dirty="0">
                <a:latin typeface="Microsoft Sans Serif"/>
                <a:cs typeface="Microsoft Sans Serif"/>
              </a:rPr>
              <a:t>Parámetros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731173" y="8117240"/>
            <a:ext cx="7264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Súper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condensador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0309744" y="8131134"/>
            <a:ext cx="5492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latin typeface="Microsoft Sans Serif"/>
                <a:cs typeface="Microsoft Sans Serif"/>
              </a:rPr>
              <a:t>Parámetros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9153141" y="8316489"/>
            <a:ext cx="406400" cy="377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spcBef>
                <a:spcPts val="100"/>
              </a:spcBef>
            </a:pPr>
            <a:r>
              <a:rPr sz="650" spc="30" dirty="0">
                <a:latin typeface="Microsoft Sans Serif"/>
                <a:cs typeface="Microsoft Sans Serif"/>
              </a:rPr>
              <a:t>Memoria</a:t>
            </a:r>
            <a:endParaRPr sz="650">
              <a:latin typeface="Microsoft Sans Serif"/>
              <a:cs typeface="Microsoft Sans Serif"/>
            </a:endParaRPr>
          </a:p>
          <a:p>
            <a:pPr marL="50800" marR="52705" indent="68580">
              <a:lnSpc>
                <a:spcPts val="720"/>
              </a:lnSpc>
              <a:spcBef>
                <a:spcPts val="10"/>
              </a:spcBef>
            </a:pPr>
            <a:r>
              <a:rPr sz="300" spc="5" dirty="0">
                <a:latin typeface="Microsoft Sans Serif"/>
                <a:cs typeface="Microsoft Sans Serif"/>
              </a:rPr>
              <a:t>pedacitos, </a:t>
            </a:r>
            <a:r>
              <a:rPr sz="300" spc="10" dirty="0">
                <a:latin typeface="Microsoft Sans Serif"/>
                <a:cs typeface="Microsoft Sans Serif"/>
              </a:rPr>
              <a:t> temporizadores,</a:t>
            </a:r>
            <a:endParaRPr sz="300">
              <a:latin typeface="Microsoft Sans Serif"/>
              <a:cs typeface="Microsoft Sans Serif"/>
            </a:endParaRPr>
          </a:p>
          <a:p>
            <a:pPr marL="12700">
              <a:spcBef>
                <a:spcPts val="20"/>
              </a:spcBef>
            </a:pPr>
            <a:r>
              <a:rPr sz="550" spc="15" dirty="0">
                <a:latin typeface="Microsoft Sans Serif"/>
                <a:cs typeface="Microsoft Sans Serif"/>
              </a:rPr>
              <a:t>Contadores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96" y="1236624"/>
            <a:ext cx="3633304" cy="14439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96" y="3714851"/>
            <a:ext cx="3496132" cy="14439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76614" y="5426355"/>
            <a:ext cx="2276284" cy="141836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970590" y="8555818"/>
            <a:ext cx="1506855" cy="361950"/>
            <a:chOff x="2915989" y="8555818"/>
            <a:chExt cx="1506855" cy="361950"/>
          </a:xfrm>
        </p:grpSpPr>
        <p:sp>
          <p:nvSpPr>
            <p:cNvPr id="6" name="object 6"/>
            <p:cNvSpPr/>
            <p:nvPr/>
          </p:nvSpPr>
          <p:spPr>
            <a:xfrm>
              <a:off x="2917977" y="8557806"/>
              <a:ext cx="25400" cy="357505"/>
            </a:xfrm>
            <a:custGeom>
              <a:avLst/>
              <a:gdLst/>
              <a:ahLst/>
              <a:cxnLst/>
              <a:rect l="l" t="t" r="r" b="b"/>
              <a:pathLst>
                <a:path w="25400" h="357504">
                  <a:moveTo>
                    <a:pt x="14960" y="0"/>
                  </a:moveTo>
                  <a:lnTo>
                    <a:pt x="14960" y="39141"/>
                  </a:lnTo>
                  <a:lnTo>
                    <a:pt x="0" y="18783"/>
                  </a:lnTo>
                  <a:lnTo>
                    <a:pt x="0" y="283845"/>
                  </a:lnTo>
                  <a:lnTo>
                    <a:pt x="14960" y="304838"/>
                  </a:lnTo>
                  <a:lnTo>
                    <a:pt x="14960" y="344944"/>
                  </a:lnTo>
                  <a:lnTo>
                    <a:pt x="24815" y="357352"/>
                  </a:lnTo>
                  <a:lnTo>
                    <a:pt x="24815" y="302615"/>
                  </a:lnTo>
                  <a:lnTo>
                    <a:pt x="9232" y="282257"/>
                  </a:lnTo>
                  <a:lnTo>
                    <a:pt x="9232" y="46774"/>
                  </a:lnTo>
                  <a:lnTo>
                    <a:pt x="24815" y="68097"/>
                  </a:lnTo>
                  <a:lnTo>
                    <a:pt x="24815" y="13373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69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7977" y="8557806"/>
              <a:ext cx="25400" cy="357505"/>
            </a:xfrm>
            <a:custGeom>
              <a:avLst/>
              <a:gdLst/>
              <a:ahLst/>
              <a:cxnLst/>
              <a:rect l="l" t="t" r="r" b="b"/>
              <a:pathLst>
                <a:path w="25400" h="357504">
                  <a:moveTo>
                    <a:pt x="24815" y="302615"/>
                  </a:moveTo>
                  <a:lnTo>
                    <a:pt x="24815" y="357352"/>
                  </a:lnTo>
                  <a:lnTo>
                    <a:pt x="14960" y="344944"/>
                  </a:lnTo>
                  <a:lnTo>
                    <a:pt x="14960" y="304838"/>
                  </a:lnTo>
                  <a:lnTo>
                    <a:pt x="0" y="283845"/>
                  </a:lnTo>
                  <a:lnTo>
                    <a:pt x="0" y="18783"/>
                  </a:lnTo>
                  <a:lnTo>
                    <a:pt x="14960" y="39141"/>
                  </a:lnTo>
                  <a:lnTo>
                    <a:pt x="14960" y="0"/>
                  </a:lnTo>
                  <a:lnTo>
                    <a:pt x="24815" y="13373"/>
                  </a:lnTo>
                  <a:lnTo>
                    <a:pt x="24815" y="68097"/>
                  </a:lnTo>
                  <a:lnTo>
                    <a:pt x="9232" y="46774"/>
                  </a:lnTo>
                  <a:lnTo>
                    <a:pt x="9232" y="282257"/>
                  </a:lnTo>
                  <a:lnTo>
                    <a:pt x="24815" y="302615"/>
                  </a:lnTo>
                  <a:close/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7977" y="8576589"/>
              <a:ext cx="15240" cy="20955"/>
            </a:xfrm>
            <a:custGeom>
              <a:avLst/>
              <a:gdLst/>
              <a:ahLst/>
              <a:cxnLst/>
              <a:rect l="l" t="t" r="r" b="b"/>
              <a:pathLst>
                <a:path w="15239" h="20954">
                  <a:moveTo>
                    <a:pt x="14960" y="0"/>
                  </a:moveTo>
                  <a:lnTo>
                    <a:pt x="0" y="0"/>
                  </a:lnTo>
                  <a:lnTo>
                    <a:pt x="14960" y="20358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32937" y="8557806"/>
              <a:ext cx="1489710" cy="13970"/>
            </a:xfrm>
            <a:custGeom>
              <a:avLst/>
              <a:gdLst/>
              <a:ahLst/>
              <a:cxnLst/>
              <a:rect l="l" t="t" r="r" b="b"/>
              <a:pathLst>
                <a:path w="1489710" h="13970">
                  <a:moveTo>
                    <a:pt x="0" y="13373"/>
                  </a:moveTo>
                  <a:lnTo>
                    <a:pt x="1489379" y="13373"/>
                  </a:lnTo>
                  <a:lnTo>
                    <a:pt x="1489379" y="0"/>
                  </a:lnTo>
                  <a:lnTo>
                    <a:pt x="0" y="0"/>
                  </a:lnTo>
                  <a:lnTo>
                    <a:pt x="0" y="13373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005708" y="8557806"/>
            <a:ext cx="198755" cy="13970"/>
          </a:xfrm>
          <a:custGeom>
            <a:avLst/>
            <a:gdLst/>
            <a:ahLst/>
            <a:cxnLst/>
            <a:rect l="l" t="t" r="r" b="b"/>
            <a:pathLst>
              <a:path w="198754" h="13970">
                <a:moveTo>
                  <a:pt x="0" y="13373"/>
                </a:moveTo>
                <a:lnTo>
                  <a:pt x="198475" y="13373"/>
                </a:lnTo>
                <a:lnTo>
                  <a:pt x="198475" y="0"/>
                </a:lnTo>
                <a:lnTo>
                  <a:pt x="0" y="0"/>
                </a:lnTo>
                <a:lnTo>
                  <a:pt x="0" y="13373"/>
                </a:lnTo>
                <a:close/>
              </a:path>
            </a:pathLst>
          </a:custGeom>
          <a:solidFill>
            <a:srgbClr val="C5C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85551" y="8555818"/>
            <a:ext cx="1491615" cy="17780"/>
          </a:xfrm>
          <a:custGeom>
            <a:avLst/>
            <a:gdLst/>
            <a:ahLst/>
            <a:cxnLst/>
            <a:rect l="l" t="t" r="r" b="b"/>
            <a:pathLst>
              <a:path w="1491614" h="17779">
                <a:moveTo>
                  <a:pt x="0" y="17348"/>
                </a:moveTo>
                <a:lnTo>
                  <a:pt x="1491367" y="17348"/>
                </a:lnTo>
                <a:lnTo>
                  <a:pt x="1491367" y="0"/>
                </a:lnTo>
                <a:lnTo>
                  <a:pt x="0" y="0"/>
                </a:lnTo>
                <a:lnTo>
                  <a:pt x="0" y="173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970590" y="8232603"/>
            <a:ext cx="2235835" cy="1111250"/>
            <a:chOff x="2915989" y="8232603"/>
            <a:chExt cx="2235835" cy="1111250"/>
          </a:xfrm>
        </p:grpSpPr>
        <p:sp>
          <p:nvSpPr>
            <p:cNvPr id="13" name="object 13"/>
            <p:cNvSpPr/>
            <p:nvPr/>
          </p:nvSpPr>
          <p:spPr>
            <a:xfrm>
              <a:off x="4951107" y="8555818"/>
              <a:ext cx="200660" cy="17780"/>
            </a:xfrm>
            <a:custGeom>
              <a:avLst/>
              <a:gdLst/>
              <a:ahLst/>
              <a:cxnLst/>
              <a:rect l="l" t="t" r="r" b="b"/>
              <a:pathLst>
                <a:path w="200660" h="17779">
                  <a:moveTo>
                    <a:pt x="0" y="17348"/>
                  </a:moveTo>
                  <a:lnTo>
                    <a:pt x="200463" y="17348"/>
                  </a:lnTo>
                  <a:lnTo>
                    <a:pt x="200463" y="0"/>
                  </a:lnTo>
                  <a:lnTo>
                    <a:pt x="0" y="0"/>
                  </a:lnTo>
                  <a:lnTo>
                    <a:pt x="0" y="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27210" y="8604580"/>
              <a:ext cx="2206625" cy="235585"/>
            </a:xfrm>
            <a:custGeom>
              <a:avLst/>
              <a:gdLst/>
              <a:ahLst/>
              <a:cxnLst/>
              <a:rect l="l" t="t" r="r" b="b"/>
              <a:pathLst>
                <a:path w="2206625" h="235584">
                  <a:moveTo>
                    <a:pt x="0" y="0"/>
                  </a:moveTo>
                  <a:lnTo>
                    <a:pt x="0" y="235483"/>
                  </a:lnTo>
                  <a:lnTo>
                    <a:pt x="2206498" y="235483"/>
                  </a:lnTo>
                  <a:lnTo>
                    <a:pt x="2206498" y="21323"/>
                  </a:lnTo>
                  <a:lnTo>
                    <a:pt x="15582" y="21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27210" y="8604580"/>
              <a:ext cx="2206625" cy="235585"/>
            </a:xfrm>
            <a:custGeom>
              <a:avLst/>
              <a:gdLst/>
              <a:ahLst/>
              <a:cxnLst/>
              <a:rect l="l" t="t" r="r" b="b"/>
              <a:pathLst>
                <a:path w="2206625" h="235584">
                  <a:moveTo>
                    <a:pt x="0" y="235483"/>
                  </a:moveTo>
                  <a:lnTo>
                    <a:pt x="2206498" y="235483"/>
                  </a:lnTo>
                  <a:lnTo>
                    <a:pt x="2206498" y="21323"/>
                  </a:lnTo>
                  <a:lnTo>
                    <a:pt x="15582" y="21323"/>
                  </a:lnTo>
                  <a:lnTo>
                    <a:pt x="0" y="0"/>
                  </a:lnTo>
                  <a:lnTo>
                    <a:pt x="0" y="235483"/>
                  </a:lnTo>
                  <a:close/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42793" y="8865400"/>
              <a:ext cx="2207260" cy="50165"/>
            </a:xfrm>
            <a:custGeom>
              <a:avLst/>
              <a:gdLst/>
              <a:ahLst/>
              <a:cxnLst/>
              <a:rect l="l" t="t" r="r" b="b"/>
              <a:pathLst>
                <a:path w="2207260" h="50165">
                  <a:moveTo>
                    <a:pt x="373456" y="0"/>
                  </a:moveTo>
                  <a:lnTo>
                    <a:pt x="0" y="0"/>
                  </a:lnTo>
                  <a:lnTo>
                    <a:pt x="0" y="28740"/>
                  </a:lnTo>
                  <a:lnTo>
                    <a:pt x="0" y="49758"/>
                  </a:lnTo>
                  <a:lnTo>
                    <a:pt x="373456" y="49758"/>
                  </a:lnTo>
                  <a:lnTo>
                    <a:pt x="373456" y="28740"/>
                  </a:lnTo>
                  <a:lnTo>
                    <a:pt x="373456" y="0"/>
                  </a:lnTo>
                  <a:close/>
                </a:path>
                <a:path w="2207260" h="50165">
                  <a:moveTo>
                    <a:pt x="664387" y="0"/>
                  </a:moveTo>
                  <a:lnTo>
                    <a:pt x="577329" y="0"/>
                  </a:lnTo>
                  <a:lnTo>
                    <a:pt x="577329" y="28740"/>
                  </a:lnTo>
                  <a:lnTo>
                    <a:pt x="577329" y="49758"/>
                  </a:lnTo>
                  <a:lnTo>
                    <a:pt x="664387" y="49758"/>
                  </a:lnTo>
                  <a:lnTo>
                    <a:pt x="664387" y="28740"/>
                  </a:lnTo>
                  <a:lnTo>
                    <a:pt x="664387" y="0"/>
                  </a:lnTo>
                  <a:close/>
                </a:path>
                <a:path w="2207260" h="50165">
                  <a:moveTo>
                    <a:pt x="1479524" y="0"/>
                  </a:moveTo>
                  <a:lnTo>
                    <a:pt x="1138682" y="0"/>
                  </a:lnTo>
                  <a:lnTo>
                    <a:pt x="1138682" y="28740"/>
                  </a:lnTo>
                  <a:lnTo>
                    <a:pt x="1138682" y="49758"/>
                  </a:lnTo>
                  <a:lnTo>
                    <a:pt x="1479524" y="49758"/>
                  </a:lnTo>
                  <a:lnTo>
                    <a:pt x="1479524" y="28740"/>
                  </a:lnTo>
                  <a:lnTo>
                    <a:pt x="1479524" y="0"/>
                  </a:lnTo>
                  <a:close/>
                </a:path>
                <a:path w="2207260" h="50165">
                  <a:moveTo>
                    <a:pt x="2206790" y="0"/>
                  </a:moveTo>
                  <a:lnTo>
                    <a:pt x="1773758" y="0"/>
                  </a:lnTo>
                  <a:lnTo>
                    <a:pt x="1773758" y="49758"/>
                  </a:lnTo>
                  <a:lnTo>
                    <a:pt x="2206790" y="49758"/>
                  </a:lnTo>
                  <a:lnTo>
                    <a:pt x="2206790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42793" y="8865400"/>
              <a:ext cx="2207260" cy="50165"/>
            </a:xfrm>
            <a:custGeom>
              <a:avLst/>
              <a:gdLst/>
              <a:ahLst/>
              <a:cxnLst/>
              <a:rect l="l" t="t" r="r" b="b"/>
              <a:pathLst>
                <a:path w="2207260" h="50165">
                  <a:moveTo>
                    <a:pt x="0" y="49758"/>
                  </a:moveTo>
                  <a:lnTo>
                    <a:pt x="2206790" y="49758"/>
                  </a:lnTo>
                  <a:lnTo>
                    <a:pt x="2206790" y="0"/>
                  </a:lnTo>
                  <a:lnTo>
                    <a:pt x="0" y="0"/>
                  </a:lnTo>
                  <a:lnTo>
                    <a:pt x="0" y="49758"/>
                  </a:lnTo>
                  <a:close/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27197" y="8840063"/>
              <a:ext cx="2219960" cy="16510"/>
            </a:xfrm>
            <a:custGeom>
              <a:avLst/>
              <a:gdLst/>
              <a:ahLst/>
              <a:cxnLst/>
              <a:rect l="l" t="t" r="r" b="b"/>
              <a:pathLst>
                <a:path w="2219960" h="16509">
                  <a:moveTo>
                    <a:pt x="449046" y="0"/>
                  </a:moveTo>
                  <a:lnTo>
                    <a:pt x="0" y="0"/>
                  </a:lnTo>
                  <a:lnTo>
                    <a:pt x="0" y="6781"/>
                  </a:lnTo>
                  <a:lnTo>
                    <a:pt x="0" y="16497"/>
                  </a:lnTo>
                  <a:lnTo>
                    <a:pt x="449046" y="16497"/>
                  </a:lnTo>
                  <a:lnTo>
                    <a:pt x="449046" y="6781"/>
                  </a:lnTo>
                  <a:lnTo>
                    <a:pt x="449046" y="0"/>
                  </a:lnTo>
                  <a:close/>
                </a:path>
                <a:path w="2219960" h="16509">
                  <a:moveTo>
                    <a:pt x="679983" y="0"/>
                  </a:moveTo>
                  <a:lnTo>
                    <a:pt x="659460" y="0"/>
                  </a:lnTo>
                  <a:lnTo>
                    <a:pt x="659460" y="16497"/>
                  </a:lnTo>
                  <a:lnTo>
                    <a:pt x="679983" y="16497"/>
                  </a:lnTo>
                  <a:lnTo>
                    <a:pt x="679983" y="0"/>
                  </a:lnTo>
                  <a:close/>
                </a:path>
                <a:path w="2219960" h="16509">
                  <a:moveTo>
                    <a:pt x="1495120" y="0"/>
                  </a:moveTo>
                  <a:lnTo>
                    <a:pt x="1154277" y="0"/>
                  </a:lnTo>
                  <a:lnTo>
                    <a:pt x="1154277" y="16497"/>
                  </a:lnTo>
                  <a:lnTo>
                    <a:pt x="1495120" y="16497"/>
                  </a:lnTo>
                  <a:lnTo>
                    <a:pt x="1495120" y="0"/>
                  </a:lnTo>
                  <a:close/>
                </a:path>
                <a:path w="2219960" h="16509">
                  <a:moveTo>
                    <a:pt x="2219604" y="0"/>
                  </a:moveTo>
                  <a:lnTo>
                    <a:pt x="1789353" y="0"/>
                  </a:lnTo>
                  <a:lnTo>
                    <a:pt x="1789353" y="16497"/>
                  </a:lnTo>
                  <a:lnTo>
                    <a:pt x="2219604" y="16497"/>
                  </a:lnTo>
                  <a:lnTo>
                    <a:pt x="2219604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25216" y="8836622"/>
              <a:ext cx="2223770" cy="22225"/>
            </a:xfrm>
            <a:custGeom>
              <a:avLst/>
              <a:gdLst/>
              <a:ahLst/>
              <a:cxnLst/>
              <a:rect l="l" t="t" r="r" b="b"/>
              <a:pathLst>
                <a:path w="2223770" h="22225">
                  <a:moveTo>
                    <a:pt x="451027" y="0"/>
                  </a:moveTo>
                  <a:lnTo>
                    <a:pt x="0" y="0"/>
                  </a:lnTo>
                  <a:lnTo>
                    <a:pt x="0" y="10223"/>
                  </a:lnTo>
                  <a:lnTo>
                    <a:pt x="0" y="11696"/>
                  </a:lnTo>
                  <a:lnTo>
                    <a:pt x="0" y="21932"/>
                  </a:lnTo>
                  <a:lnTo>
                    <a:pt x="451027" y="21932"/>
                  </a:lnTo>
                  <a:lnTo>
                    <a:pt x="451027" y="11696"/>
                  </a:lnTo>
                  <a:lnTo>
                    <a:pt x="451027" y="10223"/>
                  </a:lnTo>
                  <a:lnTo>
                    <a:pt x="451027" y="0"/>
                  </a:lnTo>
                  <a:close/>
                </a:path>
                <a:path w="2223770" h="22225">
                  <a:moveTo>
                    <a:pt x="681964" y="1460"/>
                  </a:moveTo>
                  <a:lnTo>
                    <a:pt x="661441" y="1460"/>
                  </a:lnTo>
                  <a:lnTo>
                    <a:pt x="661441" y="21932"/>
                  </a:lnTo>
                  <a:lnTo>
                    <a:pt x="681964" y="21932"/>
                  </a:lnTo>
                  <a:lnTo>
                    <a:pt x="681964" y="1460"/>
                  </a:lnTo>
                  <a:close/>
                </a:path>
                <a:path w="2223770" h="22225">
                  <a:moveTo>
                    <a:pt x="1497101" y="1460"/>
                  </a:moveTo>
                  <a:lnTo>
                    <a:pt x="1156258" y="1460"/>
                  </a:lnTo>
                  <a:lnTo>
                    <a:pt x="1156258" y="21932"/>
                  </a:lnTo>
                  <a:lnTo>
                    <a:pt x="1497101" y="21932"/>
                  </a:lnTo>
                  <a:lnTo>
                    <a:pt x="1497101" y="1460"/>
                  </a:lnTo>
                  <a:close/>
                </a:path>
                <a:path w="2223770" h="22225">
                  <a:moveTo>
                    <a:pt x="2223566" y="1460"/>
                  </a:moveTo>
                  <a:lnTo>
                    <a:pt x="1791335" y="1460"/>
                  </a:lnTo>
                  <a:lnTo>
                    <a:pt x="1791335" y="21932"/>
                  </a:lnTo>
                  <a:lnTo>
                    <a:pt x="2223566" y="21932"/>
                  </a:lnTo>
                  <a:lnTo>
                    <a:pt x="2223566" y="1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39834" y="8856561"/>
              <a:ext cx="2209800" cy="4445"/>
            </a:xfrm>
            <a:custGeom>
              <a:avLst/>
              <a:gdLst/>
              <a:ahLst/>
              <a:cxnLst/>
              <a:rect l="l" t="t" r="r" b="b"/>
              <a:pathLst>
                <a:path w="2209800" h="4445">
                  <a:moveTo>
                    <a:pt x="376415" y="0"/>
                  </a:moveTo>
                  <a:lnTo>
                    <a:pt x="0" y="0"/>
                  </a:lnTo>
                  <a:lnTo>
                    <a:pt x="0" y="3860"/>
                  </a:lnTo>
                  <a:lnTo>
                    <a:pt x="376415" y="3860"/>
                  </a:lnTo>
                  <a:lnTo>
                    <a:pt x="376415" y="0"/>
                  </a:lnTo>
                  <a:close/>
                </a:path>
                <a:path w="2209800" h="4445">
                  <a:moveTo>
                    <a:pt x="667346" y="0"/>
                  </a:moveTo>
                  <a:lnTo>
                    <a:pt x="646823" y="0"/>
                  </a:lnTo>
                  <a:lnTo>
                    <a:pt x="646823" y="3860"/>
                  </a:lnTo>
                  <a:lnTo>
                    <a:pt x="667346" y="3860"/>
                  </a:lnTo>
                  <a:lnTo>
                    <a:pt x="667346" y="0"/>
                  </a:lnTo>
                  <a:close/>
                </a:path>
                <a:path w="2209800" h="4445">
                  <a:moveTo>
                    <a:pt x="1482483" y="0"/>
                  </a:moveTo>
                  <a:lnTo>
                    <a:pt x="1141641" y="0"/>
                  </a:lnTo>
                  <a:lnTo>
                    <a:pt x="1141641" y="3860"/>
                  </a:lnTo>
                  <a:lnTo>
                    <a:pt x="1482483" y="3860"/>
                  </a:lnTo>
                  <a:lnTo>
                    <a:pt x="1482483" y="0"/>
                  </a:lnTo>
                  <a:close/>
                </a:path>
                <a:path w="2209800" h="4445">
                  <a:moveTo>
                    <a:pt x="2209749" y="0"/>
                  </a:moveTo>
                  <a:lnTo>
                    <a:pt x="1776717" y="0"/>
                  </a:lnTo>
                  <a:lnTo>
                    <a:pt x="1776717" y="3860"/>
                  </a:lnTo>
                  <a:lnTo>
                    <a:pt x="2209749" y="3860"/>
                  </a:lnTo>
                  <a:lnTo>
                    <a:pt x="2209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42780" y="8571179"/>
              <a:ext cx="2207260" cy="43180"/>
            </a:xfrm>
            <a:custGeom>
              <a:avLst/>
              <a:gdLst/>
              <a:ahLst/>
              <a:cxnLst/>
              <a:rect l="l" t="t" r="r" b="b"/>
              <a:pathLst>
                <a:path w="2207260" h="43179">
                  <a:moveTo>
                    <a:pt x="433463" y="0"/>
                  </a:moveTo>
                  <a:lnTo>
                    <a:pt x="0" y="0"/>
                  </a:lnTo>
                  <a:lnTo>
                    <a:pt x="0" y="42976"/>
                  </a:lnTo>
                  <a:lnTo>
                    <a:pt x="433463" y="42976"/>
                  </a:lnTo>
                  <a:lnTo>
                    <a:pt x="433463" y="0"/>
                  </a:lnTo>
                  <a:close/>
                </a:path>
                <a:path w="2207260" h="43179">
                  <a:moveTo>
                    <a:pt x="1479537" y="0"/>
                  </a:moveTo>
                  <a:lnTo>
                    <a:pt x="643877" y="0"/>
                  </a:lnTo>
                  <a:lnTo>
                    <a:pt x="643877" y="42976"/>
                  </a:lnTo>
                  <a:lnTo>
                    <a:pt x="1479537" y="42976"/>
                  </a:lnTo>
                  <a:lnTo>
                    <a:pt x="1479537" y="0"/>
                  </a:lnTo>
                  <a:close/>
                </a:path>
                <a:path w="2207260" h="43179">
                  <a:moveTo>
                    <a:pt x="2206802" y="0"/>
                  </a:moveTo>
                  <a:lnTo>
                    <a:pt x="2008327" y="0"/>
                  </a:lnTo>
                  <a:lnTo>
                    <a:pt x="2008327" y="42976"/>
                  </a:lnTo>
                  <a:lnTo>
                    <a:pt x="2206802" y="42976"/>
                  </a:lnTo>
                  <a:lnTo>
                    <a:pt x="2206802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42793" y="8571179"/>
              <a:ext cx="2207260" cy="43180"/>
            </a:xfrm>
            <a:custGeom>
              <a:avLst/>
              <a:gdLst/>
              <a:ahLst/>
              <a:cxnLst/>
              <a:rect l="l" t="t" r="r" b="b"/>
              <a:pathLst>
                <a:path w="2207260" h="43179">
                  <a:moveTo>
                    <a:pt x="2206790" y="0"/>
                  </a:moveTo>
                  <a:lnTo>
                    <a:pt x="0" y="0"/>
                  </a:lnTo>
                  <a:lnTo>
                    <a:pt x="0" y="42964"/>
                  </a:lnTo>
                  <a:lnTo>
                    <a:pt x="2206790" y="42964"/>
                  </a:lnTo>
                  <a:lnTo>
                    <a:pt x="2206790" y="0"/>
                  </a:lnTo>
                  <a:close/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42793" y="8614143"/>
              <a:ext cx="2207260" cy="12065"/>
            </a:xfrm>
            <a:custGeom>
              <a:avLst/>
              <a:gdLst/>
              <a:ahLst/>
              <a:cxnLst/>
              <a:rect l="l" t="t" r="r" b="b"/>
              <a:pathLst>
                <a:path w="2207260" h="12065">
                  <a:moveTo>
                    <a:pt x="2206790" y="0"/>
                  </a:moveTo>
                  <a:lnTo>
                    <a:pt x="0" y="0"/>
                  </a:lnTo>
                  <a:lnTo>
                    <a:pt x="0" y="4089"/>
                  </a:lnTo>
                  <a:lnTo>
                    <a:pt x="0" y="11760"/>
                  </a:lnTo>
                  <a:lnTo>
                    <a:pt x="2206790" y="11760"/>
                  </a:lnTo>
                  <a:lnTo>
                    <a:pt x="2206790" y="4089"/>
                  </a:lnTo>
                  <a:lnTo>
                    <a:pt x="2206790" y="0"/>
                  </a:lnTo>
                  <a:close/>
                </a:path>
              </a:pathLst>
            </a:custGeom>
            <a:solidFill>
              <a:srgbClr val="69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7977" y="8557806"/>
              <a:ext cx="25400" cy="357505"/>
            </a:xfrm>
            <a:custGeom>
              <a:avLst/>
              <a:gdLst/>
              <a:ahLst/>
              <a:cxnLst/>
              <a:rect l="l" t="t" r="r" b="b"/>
              <a:pathLst>
                <a:path w="25400" h="357504">
                  <a:moveTo>
                    <a:pt x="24815" y="302615"/>
                  </a:moveTo>
                  <a:lnTo>
                    <a:pt x="24815" y="357352"/>
                  </a:lnTo>
                  <a:lnTo>
                    <a:pt x="14960" y="344944"/>
                  </a:lnTo>
                  <a:lnTo>
                    <a:pt x="14960" y="304838"/>
                  </a:lnTo>
                  <a:lnTo>
                    <a:pt x="0" y="283845"/>
                  </a:lnTo>
                  <a:lnTo>
                    <a:pt x="0" y="18783"/>
                  </a:lnTo>
                  <a:lnTo>
                    <a:pt x="14960" y="39141"/>
                  </a:lnTo>
                  <a:lnTo>
                    <a:pt x="14960" y="0"/>
                  </a:lnTo>
                  <a:lnTo>
                    <a:pt x="24815" y="13373"/>
                  </a:lnTo>
                  <a:lnTo>
                    <a:pt x="24815" y="68097"/>
                  </a:lnTo>
                  <a:lnTo>
                    <a:pt x="9232" y="46774"/>
                  </a:lnTo>
                  <a:lnTo>
                    <a:pt x="9232" y="282257"/>
                  </a:lnTo>
                  <a:lnTo>
                    <a:pt x="24815" y="302615"/>
                  </a:lnTo>
                  <a:close/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27210" y="8571179"/>
              <a:ext cx="2222500" cy="344170"/>
            </a:xfrm>
            <a:custGeom>
              <a:avLst/>
              <a:gdLst/>
              <a:ahLst/>
              <a:cxnLst/>
              <a:rect l="l" t="t" r="r" b="b"/>
              <a:pathLst>
                <a:path w="2222500" h="344170">
                  <a:moveTo>
                    <a:pt x="15582" y="343979"/>
                  </a:moveTo>
                  <a:lnTo>
                    <a:pt x="389039" y="343979"/>
                  </a:lnTo>
                </a:path>
                <a:path w="2222500" h="344170">
                  <a:moveTo>
                    <a:pt x="592912" y="343979"/>
                  </a:moveTo>
                  <a:lnTo>
                    <a:pt x="679983" y="343979"/>
                  </a:lnTo>
                </a:path>
                <a:path w="2222500" h="344170">
                  <a:moveTo>
                    <a:pt x="1154264" y="343979"/>
                  </a:moveTo>
                  <a:lnTo>
                    <a:pt x="1495107" y="343979"/>
                  </a:lnTo>
                </a:path>
                <a:path w="2222500" h="344170">
                  <a:moveTo>
                    <a:pt x="1789341" y="343979"/>
                  </a:moveTo>
                  <a:lnTo>
                    <a:pt x="2222373" y="343979"/>
                  </a:lnTo>
                </a:path>
                <a:path w="2222500" h="344170">
                  <a:moveTo>
                    <a:pt x="0" y="268884"/>
                  </a:moveTo>
                  <a:lnTo>
                    <a:pt x="449033" y="268884"/>
                  </a:lnTo>
                </a:path>
                <a:path w="2222500" h="344170">
                  <a:moveTo>
                    <a:pt x="659447" y="268884"/>
                  </a:moveTo>
                  <a:lnTo>
                    <a:pt x="679983" y="268884"/>
                  </a:lnTo>
                </a:path>
                <a:path w="2222500" h="344170">
                  <a:moveTo>
                    <a:pt x="1154264" y="268884"/>
                  </a:moveTo>
                  <a:lnTo>
                    <a:pt x="1495107" y="268884"/>
                  </a:lnTo>
                </a:path>
                <a:path w="2222500" h="344170">
                  <a:moveTo>
                    <a:pt x="1789341" y="268884"/>
                  </a:moveTo>
                  <a:lnTo>
                    <a:pt x="2207755" y="268884"/>
                  </a:lnTo>
                </a:path>
                <a:path w="2222500" h="344170">
                  <a:moveTo>
                    <a:pt x="15582" y="54724"/>
                  </a:moveTo>
                  <a:lnTo>
                    <a:pt x="449033" y="54724"/>
                  </a:lnTo>
                </a:path>
                <a:path w="2222500" h="344170">
                  <a:moveTo>
                    <a:pt x="659447" y="54724"/>
                  </a:moveTo>
                  <a:lnTo>
                    <a:pt x="1517116" y="54724"/>
                  </a:lnTo>
                </a:path>
                <a:path w="2222500" h="344170">
                  <a:moveTo>
                    <a:pt x="2000110" y="54724"/>
                  </a:moveTo>
                  <a:lnTo>
                    <a:pt x="2222373" y="54724"/>
                  </a:lnTo>
                </a:path>
                <a:path w="2222500" h="344170">
                  <a:moveTo>
                    <a:pt x="15582" y="0"/>
                  </a:moveTo>
                  <a:lnTo>
                    <a:pt x="449033" y="0"/>
                  </a:lnTo>
                </a:path>
                <a:path w="2222500" h="344170">
                  <a:moveTo>
                    <a:pt x="659447" y="0"/>
                  </a:moveTo>
                  <a:lnTo>
                    <a:pt x="1495107" y="0"/>
                  </a:lnTo>
                </a:path>
                <a:path w="2222500" h="344170">
                  <a:moveTo>
                    <a:pt x="2023897" y="0"/>
                  </a:moveTo>
                  <a:lnTo>
                    <a:pt x="2222373" y="0"/>
                  </a:lnTo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17977" y="8557806"/>
              <a:ext cx="2232025" cy="357505"/>
            </a:xfrm>
            <a:custGeom>
              <a:avLst/>
              <a:gdLst/>
              <a:ahLst/>
              <a:cxnLst/>
              <a:rect l="l" t="t" r="r" b="b"/>
              <a:pathLst>
                <a:path w="2232025" h="357504">
                  <a:moveTo>
                    <a:pt x="0" y="18783"/>
                  </a:moveTo>
                  <a:lnTo>
                    <a:pt x="14960" y="18783"/>
                  </a:lnTo>
                </a:path>
                <a:path w="2232025" h="357504">
                  <a:moveTo>
                    <a:pt x="2231605" y="357352"/>
                  </a:moveTo>
                  <a:lnTo>
                    <a:pt x="2231605" y="302615"/>
                  </a:lnTo>
                  <a:lnTo>
                    <a:pt x="2216988" y="282257"/>
                  </a:lnTo>
                  <a:lnTo>
                    <a:pt x="2216988" y="68097"/>
                  </a:lnTo>
                </a:path>
                <a:path w="2232025" h="357504">
                  <a:moveTo>
                    <a:pt x="2231605" y="68097"/>
                  </a:moveTo>
                  <a:lnTo>
                    <a:pt x="2231605" y="13373"/>
                  </a:lnTo>
                  <a:lnTo>
                    <a:pt x="2222373" y="0"/>
                  </a:lnTo>
                  <a:lnTo>
                    <a:pt x="14960" y="0"/>
                  </a:lnTo>
                </a:path>
              </a:pathLst>
            </a:custGeom>
            <a:ln w="39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13223" y="8521230"/>
              <a:ext cx="115570" cy="119380"/>
            </a:xfrm>
            <a:custGeom>
              <a:avLst/>
              <a:gdLst/>
              <a:ahLst/>
              <a:cxnLst/>
              <a:rect l="l" t="t" r="r" b="b"/>
              <a:pathLst>
                <a:path w="115570" h="119379">
                  <a:moveTo>
                    <a:pt x="0" y="119240"/>
                  </a:moveTo>
                  <a:lnTo>
                    <a:pt x="115112" y="0"/>
                  </a:lnTo>
                </a:path>
              </a:pathLst>
            </a:custGeom>
            <a:ln w="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0383" y="8232603"/>
              <a:ext cx="1782711" cy="1110983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5762012" y="524209"/>
            <a:ext cx="13722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Módulos</a:t>
            </a:r>
            <a:r>
              <a:rPr sz="950" b="1" spc="-5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expansión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30" name="object 30"/>
          <p:cNvSpPr txBox="1"/>
          <p:nvPr/>
        </p:nvSpPr>
        <p:spPr>
          <a:xfrm>
            <a:off x="7957790" y="486049"/>
            <a:ext cx="41357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35" dirty="0">
                <a:latin typeface="Microsoft Sans Serif"/>
                <a:cs typeface="Microsoft Sans Serif"/>
              </a:rPr>
              <a:t>expandir </a:t>
            </a:r>
            <a:r>
              <a:rPr sz="950" spc="40" dirty="0">
                <a:latin typeface="Microsoft Sans Serif"/>
                <a:cs typeface="Microsoft Sans Serif"/>
              </a:rPr>
              <a:t>agregando módulos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expansión.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b="1" spc="20" dirty="0">
                <a:latin typeface="Arial"/>
                <a:cs typeface="Arial"/>
              </a:rPr>
              <a:t>Módulos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expansión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entradas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y/o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salidas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unidad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base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mediante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conector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cinta.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46560" y="1701396"/>
            <a:ext cx="14859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7890" y="2965544"/>
            <a:ext cx="4145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conector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plano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está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protegido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cubierta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unidad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base. 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montaje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lado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encierra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protege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completamente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conector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cinta.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46560" y="4179622"/>
            <a:ext cx="14859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2059" y="7128975"/>
            <a:ext cx="6324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60" dirty="0">
                <a:latin typeface="Arial"/>
                <a:cs typeface="Arial"/>
              </a:rPr>
              <a:t>Montaje</a:t>
            </a:r>
            <a:endParaRPr sz="11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840" y="7116275"/>
            <a:ext cx="41243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60" dirty="0">
                <a:latin typeface="Microsoft Sans Serif"/>
                <a:cs typeface="Microsoft Sans Serif"/>
              </a:rPr>
              <a:t>montar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dos maneras.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clip </a:t>
            </a:r>
            <a:r>
              <a:rPr sz="950" spc="30" dirty="0">
                <a:latin typeface="Microsoft Sans Serif"/>
                <a:cs typeface="Microsoft Sans Serif"/>
              </a:rPr>
              <a:t>DIN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instalación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</a:t>
            </a:r>
            <a:r>
              <a:rPr sz="950" b="1" spc="25" dirty="0">
                <a:latin typeface="Arial"/>
                <a:cs typeface="Arial"/>
              </a:rPr>
              <a:t>Carril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DIN</a:t>
            </a:r>
            <a:r>
              <a:rPr sz="950" spc="45" dirty="0">
                <a:latin typeface="Microsoft Sans Serif"/>
                <a:cs typeface="Microsoft Sans Serif"/>
              </a:rPr>
              <a:t>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clip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abre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permitir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instalación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cierra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asegurar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unidad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riel.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montar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panel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utilizando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orificios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instalación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ubicados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detrás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cubiertas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acceso.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195545" y="8416259"/>
            <a:ext cx="31940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Carril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DIN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76453" y="7169075"/>
          <a:ext cx="5191760" cy="2210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7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7003">
                <a:tc gridSpan="6"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Módulos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expansión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discreta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/230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45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16x24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discreta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8x24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6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/230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45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relé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 rowSpan="4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COMBINACIÓN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isc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re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ta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535"/>
                        </a:lnSpc>
                        <a:spcBef>
                          <a:spcPts val="60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45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latin typeface="Microsoft Sans Serif"/>
                          <a:cs typeface="Microsoft Sans Serif"/>
                        </a:rPr>
                        <a:t>entrada/4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45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salida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535"/>
                        </a:lnSpc>
                        <a:spcBef>
                          <a:spcPts val="60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45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latin typeface="Microsoft Sans Serif"/>
                          <a:cs typeface="Microsoft Sans Serif"/>
                        </a:rPr>
                        <a:t>entrada/8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45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salida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535"/>
                        </a:lnSpc>
                        <a:spcBef>
                          <a:spcPts val="60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entrada/16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salida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32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/32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entradas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/4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relés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VDC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In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/8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Re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lay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entradas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/16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relés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585"/>
                        </a:lnSpc>
                        <a:spcBef>
                          <a:spcPts val="55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/32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relé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03">
                <a:tc row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analogica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na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log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60" dirty="0">
                          <a:latin typeface="Microsoft Sans Serif"/>
                          <a:cs typeface="Microsoft Sans Serif"/>
                        </a:rPr>
                        <a:t>rm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opar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le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RTD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651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na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log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60" dirty="0">
                          <a:latin typeface="Microsoft Sans Serif"/>
                          <a:cs typeface="Microsoft Sans Serif"/>
                        </a:rPr>
                        <a:t>rm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opar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le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RTD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6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na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log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na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log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 cap="flat" cmpd="sng" algn="ctr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om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inación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535"/>
                        </a:lnSpc>
                        <a:spcBef>
                          <a:spcPts val="600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entradas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analógicas/1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spc="4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ódulos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co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6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5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ica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módem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Interfaz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latin typeface="Microsoft Sans Serif"/>
                          <a:cs typeface="Microsoft Sans Serif"/>
                        </a:rPr>
                        <a:t>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RO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IB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US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-DP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rne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rne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IT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G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SM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/GPRSM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odem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5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latin typeface="Microsoft Sans Serif"/>
                          <a:cs typeface="Microsoft Sans Serif"/>
                        </a:rPr>
                        <a:t>odu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les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Posición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AREXMAS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771970" y="4607610"/>
          <a:ext cx="1699260" cy="48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1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procesador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222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71971" y="5235663"/>
          <a:ext cx="4051935" cy="48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procesador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224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771971" y="5863704"/>
          <a:ext cx="4051935" cy="48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CPU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224XP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787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CPU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224XP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sí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771971" y="6491744"/>
          <a:ext cx="4051935" cy="48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procesador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226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EM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762163" y="517553"/>
            <a:ext cx="136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Expansión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disponible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30" y="484530"/>
            <a:ext cx="4013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mayoría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40" dirty="0">
                <a:latin typeface="Microsoft Sans Serif"/>
                <a:cs typeface="Microsoft Sans Serif"/>
              </a:rPr>
              <a:t>módulos </a:t>
            </a:r>
            <a:r>
              <a:rPr sz="900" spc="30" dirty="0">
                <a:latin typeface="Microsoft Sans Serif"/>
                <a:cs typeface="Microsoft Sans Serif"/>
              </a:rPr>
              <a:t>de ampliación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20" dirty="0">
                <a:latin typeface="Microsoft Sans Serif"/>
                <a:cs typeface="Microsoft Sans Serif"/>
              </a:rPr>
              <a:t>están diseñados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proporcionar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adicionales.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Además,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50" dirty="0">
                <a:latin typeface="Microsoft Sans Serif"/>
                <a:cs typeface="Microsoft Sans Serif"/>
              </a:rPr>
              <a:t>admitir </a:t>
            </a:r>
            <a:r>
              <a:rPr sz="900" spc="20" dirty="0">
                <a:latin typeface="Microsoft Sans Serif"/>
                <a:cs typeface="Microsoft Sans Serif"/>
              </a:rPr>
              <a:t>opciones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comunicación, </a:t>
            </a:r>
            <a:r>
              <a:rPr sz="900" spc="30" dirty="0">
                <a:latin typeface="Microsoft Sans Serif"/>
                <a:cs typeface="Microsoft Sans Serif"/>
              </a:rPr>
              <a:t>posicionamiento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 pesaje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(SIWAREX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MS).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929" y="1404011"/>
            <a:ext cx="4136390" cy="24499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0" indent="-635">
              <a:lnSpc>
                <a:spcPct val="109100"/>
              </a:lnSpc>
              <a:spcBef>
                <a:spcPts val="100"/>
              </a:spcBef>
            </a:pPr>
            <a:r>
              <a:rPr sz="1100" spc="-15" dirty="0">
                <a:latin typeface="Microsoft Sans Serif"/>
                <a:cs typeface="Microsoft Sans Serif"/>
              </a:rPr>
              <a:t>La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55" dirty="0">
                <a:latin typeface="Microsoft Sans Serif"/>
                <a:cs typeface="Microsoft Sans Serif"/>
              </a:rPr>
              <a:t>CPU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22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viene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6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entradas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discretas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4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salidas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discretas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60" dirty="0">
                <a:latin typeface="Microsoft Sans Serif"/>
                <a:cs typeface="Microsoft Sans Serif"/>
              </a:rPr>
              <a:t>no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acepta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módulos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expansión.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05410">
              <a:lnSpc>
                <a:spcPct val="114300"/>
              </a:lnSpc>
              <a:spcBef>
                <a:spcPts val="5"/>
              </a:spcBef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222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viene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8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entradas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discretas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salidas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discretas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acepta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hasta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módulos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expansión.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224,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224XP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224XPsi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vienen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4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entradas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discretas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 </a:t>
            </a:r>
            <a:r>
              <a:rPr sz="1000" spc="10" dirty="0">
                <a:latin typeface="Microsoft Sans Serif"/>
                <a:cs typeface="Microsoft Sans Serif"/>
              </a:rPr>
              <a:t>salidas </a:t>
            </a:r>
            <a:r>
              <a:rPr sz="1000" spc="20" dirty="0">
                <a:latin typeface="Microsoft Sans Serif"/>
                <a:cs typeface="Microsoft Sans Serif"/>
              </a:rPr>
              <a:t>discretas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25" dirty="0">
                <a:latin typeface="Microsoft Sans Serif"/>
                <a:cs typeface="Microsoft Sans Serif"/>
              </a:rPr>
              <a:t>aceptan hasta </a:t>
            </a:r>
            <a:r>
              <a:rPr sz="1000" spc="15" dirty="0">
                <a:latin typeface="Microsoft Sans Serif"/>
                <a:cs typeface="Microsoft Sans Serif"/>
              </a:rPr>
              <a:t>7 </a:t>
            </a:r>
            <a:r>
              <a:rPr sz="1000" spc="45" dirty="0">
                <a:latin typeface="Microsoft Sans Serif"/>
                <a:cs typeface="Microsoft Sans Serif"/>
              </a:rPr>
              <a:t>módulos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expansión. </a:t>
            </a:r>
            <a:r>
              <a:rPr sz="1000" spc="30" dirty="0">
                <a:latin typeface="Microsoft Sans Serif"/>
                <a:cs typeface="Microsoft Sans Serif"/>
              </a:rPr>
              <a:t>Nota: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Las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salidas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digitales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224XPsi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sumideros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corriente.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50">
              <a:latin typeface="Microsoft Sans Serif"/>
              <a:cs typeface="Microsoft Sans Serif"/>
            </a:endParaRPr>
          </a:p>
          <a:p>
            <a:pPr marL="12700" marR="29209">
              <a:lnSpc>
                <a:spcPct val="114300"/>
              </a:lnSpc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226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viene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24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entradas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discretas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salidas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discretas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acepta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hasta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7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módulos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expansión.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84326" y="3972209"/>
            <a:ext cx="1292860" cy="33972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spcBef>
                <a:spcPts val="555"/>
              </a:spcBef>
            </a:pPr>
            <a:r>
              <a:rPr sz="650" spc="10" dirty="0">
                <a:latin typeface="Microsoft Sans Serif"/>
                <a:cs typeface="Microsoft Sans Serif"/>
              </a:rPr>
              <a:t>6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entradas,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4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salidas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455"/>
              </a:spcBef>
            </a:pPr>
            <a:r>
              <a:rPr sz="650" spc="20" dirty="0">
                <a:latin typeface="Microsoft Sans Serif"/>
                <a:cs typeface="Microsoft Sans Serif"/>
              </a:rPr>
              <a:t>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o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45" dirty="0">
                <a:latin typeface="Microsoft Sans Serif"/>
                <a:cs typeface="Microsoft Sans Serif"/>
              </a:rPr>
              <a:t>M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odulos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Expansión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20" dirty="0">
                <a:latin typeface="Microsoft Sans Serif"/>
                <a:cs typeface="Microsoft Sans Serif"/>
              </a:rPr>
              <a:t>(EM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-25" dirty="0">
                <a:latin typeface="Microsoft Sans Serif"/>
                <a:cs typeface="Microsoft Sans Serif"/>
              </a:rPr>
              <a:t>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8059" y="3985667"/>
            <a:ext cx="740410" cy="307777"/>
          </a:xfrm>
          <a:prstGeom prst="rect">
            <a:avLst/>
          </a:prstGeom>
          <a:solidFill>
            <a:srgbClr val="D9DADB"/>
          </a:solidFill>
          <a:ln w="12179">
            <a:solidFill>
              <a:srgbClr val="01010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84150"/>
            <a:r>
              <a:rPr sz="400" spc="10" dirty="0">
                <a:latin typeface="Microsoft Sans Serif"/>
                <a:cs typeface="Microsoft Sans Serif"/>
              </a:rPr>
              <a:t>procesador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221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25246" y="4600227"/>
            <a:ext cx="1237615" cy="33972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spcBef>
                <a:spcPts val="555"/>
              </a:spcBef>
            </a:pPr>
            <a:r>
              <a:rPr sz="650" spc="10" dirty="0">
                <a:latin typeface="Microsoft Sans Serif"/>
                <a:cs typeface="Microsoft Sans Serif"/>
              </a:rPr>
              <a:t>8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entradas,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6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salidas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455"/>
              </a:spcBef>
            </a:pPr>
            <a:r>
              <a:rPr sz="650" spc="10" dirty="0">
                <a:latin typeface="Microsoft Sans Serif"/>
                <a:cs typeface="Microsoft Sans Serif"/>
              </a:rPr>
              <a:t>Hasta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2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45" dirty="0">
                <a:latin typeface="Microsoft Sans Serif"/>
                <a:cs typeface="Microsoft Sans Serif"/>
              </a:rPr>
              <a:t>M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odulos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Expansión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77440" y="5228347"/>
            <a:ext cx="1219200" cy="33972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spcBef>
                <a:spcPts val="555"/>
              </a:spcBef>
            </a:pPr>
            <a:r>
              <a:rPr sz="650" spc="10" dirty="0">
                <a:latin typeface="Microsoft Sans Serif"/>
                <a:cs typeface="Microsoft Sans Serif"/>
              </a:rPr>
              <a:t>14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entradas,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10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salidas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455"/>
              </a:spcBef>
            </a:pPr>
            <a:r>
              <a:rPr sz="650" spc="10" dirty="0">
                <a:latin typeface="Microsoft Sans Serif"/>
                <a:cs typeface="Microsoft Sans Serif"/>
              </a:rPr>
              <a:t>Hasta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7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módulos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expansión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77440" y="5927189"/>
            <a:ext cx="1219200" cy="908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14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entradas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,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salidas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entradas</a:t>
            </a:r>
            <a:endParaRPr sz="550">
              <a:latin typeface="Microsoft Sans Serif"/>
              <a:cs typeface="Microsoft Sans Serif"/>
            </a:endParaRPr>
          </a:p>
          <a:p>
            <a:pPr marL="12700" marR="5080">
              <a:lnSpc>
                <a:spcPct val="187300"/>
              </a:lnSpc>
            </a:pPr>
            <a:r>
              <a:rPr sz="550" spc="10" dirty="0">
                <a:latin typeface="Microsoft Sans Serif"/>
                <a:cs typeface="Microsoft Sans Serif"/>
              </a:rPr>
              <a:t>analógicas</a:t>
            </a:r>
            <a:r>
              <a:rPr sz="550" spc="-10" dirty="0">
                <a:latin typeface="Microsoft Sans Serif"/>
                <a:cs typeface="Microsoft Sans Serif"/>
              </a:rPr>
              <a:t> , </a:t>
            </a:r>
            <a:r>
              <a:rPr sz="550" spc="5" dirty="0">
                <a:latin typeface="Microsoft Sans Serif"/>
                <a:cs typeface="Microsoft Sans Serif"/>
              </a:rPr>
              <a:t>1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salida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analógica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Hasta </a:t>
            </a:r>
            <a:r>
              <a:rPr sz="550" spc="-13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7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módulos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expansión</a:t>
            </a: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800">
              <a:latin typeface="Microsoft Sans Serif"/>
              <a:cs typeface="Microsoft Sans Serif"/>
            </a:endParaRPr>
          </a:p>
          <a:p>
            <a:pPr marL="12700"/>
            <a:r>
              <a:rPr sz="650" spc="10" dirty="0">
                <a:latin typeface="Microsoft Sans Serif"/>
                <a:cs typeface="Microsoft Sans Serif"/>
              </a:rPr>
              <a:t>24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entradas,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16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salidas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455"/>
              </a:spcBef>
            </a:pPr>
            <a:r>
              <a:rPr sz="650" spc="10" dirty="0">
                <a:latin typeface="Microsoft Sans Serif"/>
                <a:cs typeface="Microsoft Sans Serif"/>
              </a:rPr>
              <a:t>Hasta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7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módulos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expansión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28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08065" y="5808624"/>
          <a:ext cx="6191250" cy="3120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26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3932">
                <a:tc gridSpan="2">
                  <a:txBody>
                    <a:bodyPr/>
                    <a:lstStyle/>
                    <a:p>
                      <a:pPr marL="41084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650" b="1" dirty="0">
                          <a:latin typeface="Arial"/>
                          <a:cs typeface="Arial"/>
                        </a:rPr>
                        <a:t>CPU</a:t>
                      </a:r>
                      <a:r>
                        <a:rPr sz="6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latin typeface="Arial"/>
                          <a:cs typeface="Arial"/>
                        </a:rPr>
                        <a:t>224XP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marL="1905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discreta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2       </a:t>
                      </a:r>
                      <a:r>
                        <a:rPr sz="4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5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discreta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19050">
                        <a:lnSpc>
                          <a:spcPts val="520"/>
                        </a:lnSpc>
                        <a:spcBef>
                          <a:spcPts val="515"/>
                        </a:spcBef>
                        <a:tabLst>
                          <a:tab pos="639445" algn="l"/>
                        </a:tabLst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analógica	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650" b="1" dirty="0">
                          <a:latin typeface="Arial"/>
                          <a:cs typeface="Arial"/>
                        </a:rPr>
                        <a:t>Módulo</a:t>
                      </a:r>
                      <a:r>
                        <a:rPr sz="6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latin typeface="Arial"/>
                          <a:cs typeface="Arial"/>
                        </a:rPr>
                        <a:t>0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570"/>
                        </a:lnSpc>
                        <a:spcBef>
                          <a:spcPts val="585"/>
                        </a:spcBef>
                      </a:pP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discreta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discreta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650" b="1" dirty="0">
                          <a:latin typeface="Arial"/>
                          <a:cs typeface="Arial"/>
                        </a:rPr>
                        <a:t>Módulo</a:t>
                      </a:r>
                      <a:r>
                        <a:rPr sz="6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latin typeface="Arial"/>
                          <a:cs typeface="Arial"/>
                        </a:rPr>
                        <a:t>1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53340" algn="ctr">
                        <a:lnSpc>
                          <a:spcPts val="470"/>
                        </a:lnSpc>
                        <a:spcBef>
                          <a:spcPts val="685"/>
                        </a:spcBef>
                      </a:pP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4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4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discreta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650" b="1" dirty="0">
                          <a:latin typeface="Arial"/>
                          <a:cs typeface="Arial"/>
                        </a:rPr>
                        <a:t>Módulo</a:t>
                      </a:r>
                      <a:r>
                        <a:rPr sz="6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latin typeface="Arial"/>
                          <a:cs typeface="Arial"/>
                        </a:rPr>
                        <a:t>2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470"/>
                        </a:lnSpc>
                        <a:spcBef>
                          <a:spcPts val="685"/>
                        </a:spcBef>
                      </a:pP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650" b="1" dirty="0">
                          <a:latin typeface="Arial"/>
                          <a:cs typeface="Arial"/>
                        </a:rPr>
                        <a:t>Módulo</a:t>
                      </a:r>
                      <a:r>
                        <a:rPr sz="6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latin typeface="Arial"/>
                          <a:cs typeface="Arial"/>
                        </a:rPr>
                        <a:t>3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570"/>
                        </a:lnSpc>
                        <a:spcBef>
                          <a:spcPts val="585"/>
                        </a:spcBef>
                      </a:pP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5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5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discreta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650" b="1" dirty="0">
                          <a:latin typeface="Arial"/>
                          <a:cs typeface="Arial"/>
                        </a:rPr>
                        <a:t>Módulo</a:t>
                      </a:r>
                      <a:r>
                        <a:rPr sz="6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latin typeface="Arial"/>
                          <a:cs typeface="Arial"/>
                        </a:rPr>
                        <a:t>4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470"/>
                        </a:lnSpc>
                        <a:spcBef>
                          <a:spcPts val="685"/>
                        </a:spcBef>
                      </a:pP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Salida</a:t>
                      </a:r>
                      <a:r>
                        <a:rPr sz="4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analógica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3679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ts val="470"/>
                        </a:lnSpc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QW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ts val="470"/>
                        </a:lnSpc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ts val="620"/>
                        </a:lnSpc>
                        <a:spcBef>
                          <a:spcPts val="39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QW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3679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ts val="470"/>
                        </a:lnSpc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5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QW</a:t>
                      </a:r>
                      <a:r>
                        <a:rPr sz="5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ts val="470"/>
                        </a:lnSpc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14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670"/>
                        </a:lnSpc>
                        <a:spcBef>
                          <a:spcPts val="340"/>
                        </a:spcBef>
                      </a:pPr>
                      <a:r>
                        <a:rPr sz="6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QW</a:t>
                      </a:r>
                      <a:r>
                        <a:rPr sz="6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ts val="470"/>
                        </a:lnSpc>
                        <a:spcBef>
                          <a:spcPts val="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ts val="470"/>
                        </a:lnSpc>
                        <a:spcBef>
                          <a:spcPts val="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ts val="470"/>
                        </a:lnSpc>
                        <a:spcBef>
                          <a:spcPts val="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ts val="470"/>
                        </a:lnSpc>
                        <a:spcBef>
                          <a:spcPts val="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.4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.5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.6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I0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.7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0" algn="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marL="10160" algn="ctr">
                        <a:lnSpc>
                          <a:spcPts val="720"/>
                        </a:lnSpc>
                        <a:spcBef>
                          <a:spcPts val="29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Q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.0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>
                  <a:txBody>
                    <a:bodyPr/>
                    <a:lstStyle/>
                    <a:p>
                      <a:pPr marL="18415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E/S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expansión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0" gridSpan="8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direcciones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muestran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ronda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blanco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están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disponibles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pueden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usar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programa.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.3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.4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.5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.6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570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55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.7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1312">
                <a:tc>
                  <a:txBody>
                    <a:bodyPr/>
                    <a:lstStyle/>
                    <a:p>
                      <a:pPr marR="635" algn="ctr">
                        <a:lnSpc>
                          <a:spcPts val="575"/>
                        </a:lnSpc>
                        <a:spcBef>
                          <a:spcPts val="440"/>
                        </a:spcBef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5"/>
                        </a:lnSpc>
                        <a:spcBef>
                          <a:spcPts val="39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QW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13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470"/>
                        </a:lnSpc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IW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0"/>
                        </a:lnSpc>
                        <a:spcBef>
                          <a:spcPts val="490"/>
                        </a:spcBef>
                      </a:pPr>
                      <a:r>
                        <a:rPr sz="5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5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QW</a:t>
                      </a:r>
                      <a:r>
                        <a:rPr sz="5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32"/>
                    </a:solidFill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1306">
                <a:tc gridSpan="2">
                  <a:txBody>
                    <a:bodyPr/>
                    <a:lstStyle/>
                    <a:p>
                      <a:pPr marL="19050">
                        <a:lnSpc>
                          <a:spcPts val="670"/>
                        </a:lnSpc>
                        <a:spcBef>
                          <a:spcPts val="340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E/S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local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A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2012" y="543260"/>
            <a:ext cx="9874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latin typeface="Arial"/>
                <a:cs typeface="Arial"/>
              </a:rPr>
              <a:t>Numeración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-25" dirty="0">
                <a:latin typeface="Arial"/>
                <a:cs typeface="Arial"/>
              </a:rPr>
              <a:t>E/S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44" y="486108"/>
            <a:ext cx="43719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entradas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25" dirty="0">
                <a:latin typeface="Microsoft Sans Serif"/>
                <a:cs typeface="Microsoft Sans Serif"/>
              </a:rPr>
              <a:t>están </a:t>
            </a:r>
            <a:r>
              <a:rPr sz="950" spc="30" dirty="0">
                <a:latin typeface="Microsoft Sans Serif"/>
                <a:cs typeface="Microsoft Sans Serif"/>
              </a:rPr>
              <a:t>etiquetadas en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terminaciones 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cableado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0" dirty="0">
                <a:latin typeface="Microsoft Sans Serif"/>
                <a:cs typeface="Microsoft Sans Serif"/>
              </a:rPr>
              <a:t>junto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indicadores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estado. </a:t>
            </a:r>
            <a:r>
              <a:rPr sz="950" spc="-5" dirty="0">
                <a:latin typeface="Microsoft Sans Serif"/>
                <a:cs typeface="Microsoft Sans Serif"/>
              </a:rPr>
              <a:t>Estos </a:t>
            </a:r>
            <a:r>
              <a:rPr sz="950" spc="30" dirty="0">
                <a:latin typeface="Microsoft Sans Serif"/>
                <a:cs typeface="Microsoft Sans Serif"/>
              </a:rPr>
              <a:t>símbolos alfanuméricos </a:t>
            </a:r>
            <a:r>
              <a:rPr sz="950" spc="35" dirty="0">
                <a:latin typeface="Microsoft Sans Serif"/>
                <a:cs typeface="Microsoft Sans Serif"/>
              </a:rPr>
              <a:t> identifican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dirección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45" dirty="0">
                <a:latin typeface="Microsoft Sans Serif"/>
                <a:cs typeface="Microsoft Sans Serif"/>
              </a:rPr>
              <a:t>E/S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5" dirty="0">
                <a:latin typeface="Microsoft Sans Serif"/>
                <a:cs typeface="Microsoft Sans Serif"/>
              </a:rPr>
              <a:t>conectado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dispositivo.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-50" dirty="0">
                <a:latin typeface="Microsoft Sans Serif"/>
                <a:cs typeface="Microsoft Sans Serif"/>
              </a:rPr>
              <a:t>CPU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dirección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determinar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qué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presente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qué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activarse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desactivarse.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89" y="1587200"/>
            <a:ext cx="4296410" cy="4104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9100"/>
              </a:lnSpc>
              <a:spcBef>
                <a:spcPts val="100"/>
              </a:spcBef>
            </a:pPr>
            <a:r>
              <a:rPr sz="1100" b="1" spc="120" dirty="0">
                <a:latin typeface="Arial"/>
                <a:cs typeface="Arial"/>
              </a:rPr>
              <a:t>I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designa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entrada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discreta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b="1" spc="20" dirty="0">
                <a:latin typeface="Arial"/>
                <a:cs typeface="Arial"/>
              </a:rPr>
              <a:t>q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designa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salida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discreta.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45" dirty="0">
                <a:latin typeface="Microsoft Sans Serif"/>
                <a:cs typeface="Microsoft Sans Serif"/>
              </a:rPr>
              <a:t>El 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primer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número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identifica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byte.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45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segundo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número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identifica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bit.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38735">
              <a:lnSpc>
                <a:spcPct val="126299"/>
              </a:lnSpc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espacio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registro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imagen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-45" dirty="0">
                <a:latin typeface="Microsoft Sans Serif"/>
                <a:cs typeface="Microsoft Sans Serif"/>
              </a:rPr>
              <a:t>E/S </a:t>
            </a:r>
            <a:r>
              <a:rPr sz="950" spc="40" dirty="0">
                <a:latin typeface="Microsoft Sans Serif"/>
                <a:cs typeface="Microsoft Sans Serif"/>
              </a:rPr>
              <a:t>digital </a:t>
            </a:r>
            <a:r>
              <a:rPr sz="950" spc="35" dirty="0">
                <a:latin typeface="Microsoft Sans Serif"/>
                <a:cs typeface="Microsoft Sans Serif"/>
              </a:rPr>
              <a:t>siempre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reserva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35" dirty="0">
                <a:latin typeface="Microsoft Sans Serif"/>
                <a:cs typeface="Microsoft Sans Serif"/>
              </a:rPr>
              <a:t> incrementos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ocho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bits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byte).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Si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módulo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proporciona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punto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físico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50" dirty="0">
                <a:latin typeface="Microsoft Sans Serif"/>
                <a:cs typeface="Microsoft Sans Serif"/>
              </a:rPr>
              <a:t>bit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35" dirty="0">
                <a:latin typeface="Microsoft Sans Serif"/>
                <a:cs typeface="Microsoft Sans Serif"/>
              </a:rPr>
              <a:t>byte </a:t>
            </a:r>
            <a:r>
              <a:rPr sz="950" spc="25" dirty="0">
                <a:latin typeface="Microsoft Sans Serif"/>
                <a:cs typeface="Microsoft Sans Serif"/>
              </a:rPr>
              <a:t>reservado, </a:t>
            </a:r>
            <a:r>
              <a:rPr sz="950" spc="15" dirty="0">
                <a:latin typeface="Microsoft Sans Serif"/>
                <a:cs typeface="Microsoft Sans Serif"/>
              </a:rPr>
              <a:t>estos </a:t>
            </a:r>
            <a:r>
              <a:rPr sz="950" spc="35" dirty="0">
                <a:latin typeface="Microsoft Sans Serif"/>
                <a:cs typeface="Microsoft Sans Serif"/>
              </a:rPr>
              <a:t>bits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25" dirty="0">
                <a:latin typeface="Microsoft Sans Serif"/>
                <a:cs typeface="Microsoft Sans Serif"/>
              </a:rPr>
              <a:t>utilizados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pueden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asignar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módulos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posteriores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cadena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E/S.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0010">
              <a:lnSpc>
                <a:spcPct val="133300"/>
              </a:lnSpc>
            </a:pPr>
            <a:r>
              <a:rPr sz="900" spc="-5" dirty="0">
                <a:latin typeface="Microsoft Sans Serif"/>
                <a:cs typeface="Microsoft Sans Serif"/>
              </a:rPr>
              <a:t>Cada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punto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analógica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asociado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palabra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bits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identifica </a:t>
            </a:r>
            <a:r>
              <a:rPr sz="900" spc="40" dirty="0">
                <a:latin typeface="Microsoft Sans Serif"/>
                <a:cs typeface="Microsoft Sans Serif"/>
              </a:rPr>
              <a:t>mediante </a:t>
            </a:r>
            <a:r>
              <a:rPr sz="900" spc="10" dirty="0">
                <a:latin typeface="Microsoft Sans Serif"/>
                <a:cs typeface="Microsoft Sans Serif"/>
              </a:rPr>
              <a:t>AI </a:t>
            </a:r>
            <a:r>
              <a:rPr sz="900" spc="20" dirty="0">
                <a:latin typeface="Microsoft Sans Serif"/>
                <a:cs typeface="Microsoft Sans Serif"/>
              </a:rPr>
              <a:t>(para </a:t>
            </a:r>
            <a:r>
              <a:rPr sz="900" spc="35" dirty="0">
                <a:latin typeface="Microsoft Sans Serif"/>
                <a:cs typeface="Microsoft Sans Serif"/>
              </a:rPr>
              <a:t>entrada </a:t>
            </a:r>
            <a:r>
              <a:rPr sz="900" spc="15" dirty="0">
                <a:latin typeface="Microsoft Sans Serif"/>
                <a:cs typeface="Microsoft Sans Serif"/>
              </a:rPr>
              <a:t>analógica)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-15" dirty="0">
                <a:latin typeface="Microsoft Sans Serif"/>
                <a:cs typeface="Microsoft Sans Serif"/>
              </a:rPr>
              <a:t>AQ </a:t>
            </a:r>
            <a:r>
              <a:rPr sz="900" spc="20" dirty="0">
                <a:latin typeface="Microsoft Sans Serif"/>
                <a:cs typeface="Microsoft Sans Serif"/>
              </a:rPr>
              <a:t>(para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analógica) </a:t>
            </a:r>
            <a:r>
              <a:rPr sz="900" spc="30" dirty="0">
                <a:latin typeface="Microsoft Sans Serif"/>
                <a:cs typeface="Microsoft Sans Serif"/>
              </a:rPr>
              <a:t>seguido 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15" dirty="0">
                <a:latin typeface="Microsoft Sans Serif"/>
                <a:cs typeface="Microsoft Sans Serif"/>
              </a:rPr>
              <a:t>W </a:t>
            </a:r>
            <a:r>
              <a:rPr sz="900" spc="20" dirty="0">
                <a:latin typeface="Microsoft Sans Serif"/>
                <a:cs typeface="Microsoft Sans Serif"/>
              </a:rPr>
              <a:t>(que </a:t>
            </a:r>
            <a:r>
              <a:rPr sz="900" spc="30" dirty="0">
                <a:latin typeface="Microsoft Sans Serif"/>
                <a:cs typeface="Microsoft Sans Serif"/>
              </a:rPr>
              <a:t>representa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palabra de </a:t>
            </a:r>
            <a:r>
              <a:rPr sz="900" spc="35" dirty="0">
                <a:latin typeface="Microsoft Sans Serif"/>
                <a:cs typeface="Microsoft Sans Serif"/>
              </a:rPr>
              <a:t>memoria)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número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byte </a:t>
            </a:r>
            <a:r>
              <a:rPr sz="900" spc="15" dirty="0">
                <a:latin typeface="Microsoft Sans Serif"/>
                <a:cs typeface="Microsoft Sans Serif"/>
              </a:rPr>
              <a:t>inicial.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palabras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15" dirty="0">
                <a:latin typeface="Microsoft Sans Serif"/>
                <a:cs typeface="Microsoft Sans Serif"/>
              </a:rPr>
              <a:t>analógicas </a:t>
            </a:r>
            <a:r>
              <a:rPr sz="900" spc="25" dirty="0">
                <a:latin typeface="Microsoft Sans Serif"/>
                <a:cs typeface="Microsoft Sans Serif"/>
              </a:rPr>
              <a:t>comienzan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bytes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pares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(como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0,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4).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94335">
              <a:lnSpc>
                <a:spcPct val="133300"/>
              </a:lnSpc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puntos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siempre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asignan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incrementos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puntos. </a:t>
            </a: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50" dirty="0">
                <a:latin typeface="Microsoft Sans Serif"/>
                <a:cs typeface="Microsoft Sans Serif"/>
              </a:rPr>
              <a:t>módulo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40" dirty="0">
                <a:latin typeface="Microsoft Sans Serif"/>
                <a:cs typeface="Microsoft Sans Serif"/>
              </a:rPr>
              <a:t>proporciona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10" dirty="0">
                <a:latin typeface="Microsoft Sans Serif"/>
                <a:cs typeface="Microsoft Sans Serif"/>
              </a:rPr>
              <a:t>física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0" dirty="0">
                <a:latin typeface="Microsoft Sans Serif"/>
                <a:cs typeface="Microsoft Sans Serif"/>
              </a:rPr>
              <a:t>cada </a:t>
            </a:r>
            <a:r>
              <a:rPr sz="900" spc="50" dirty="0">
                <a:latin typeface="Microsoft Sans Serif"/>
                <a:cs typeface="Microsoft Sans Serif"/>
              </a:rPr>
              <a:t>uno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estos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puntos, </a:t>
            </a:r>
            <a:r>
              <a:rPr sz="900" spc="15" dirty="0">
                <a:latin typeface="Microsoft Sans Serif"/>
                <a:cs typeface="Microsoft Sans Serif"/>
              </a:rPr>
              <a:t>estos </a:t>
            </a:r>
            <a:r>
              <a:rPr sz="900" spc="40" dirty="0">
                <a:latin typeface="Microsoft Sans Serif"/>
                <a:cs typeface="Microsoft Sans Serif"/>
              </a:rPr>
              <a:t>puntos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pierden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20" dirty="0">
                <a:latin typeface="Microsoft Sans Serif"/>
                <a:cs typeface="Microsoft Sans Serif"/>
              </a:rPr>
              <a:t> asignación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posteriores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cadena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E/S.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40360">
              <a:lnSpc>
                <a:spcPct val="126299"/>
              </a:lnSpc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ejemplo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muestra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direccionamiento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aplicación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muestra.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47485" y="2586571"/>
            <a:ext cx="2004060" cy="1017905"/>
            <a:chOff x="1392885" y="2586570"/>
            <a:chExt cx="2004060" cy="1017905"/>
          </a:xfrm>
        </p:grpSpPr>
        <p:sp>
          <p:nvSpPr>
            <p:cNvPr id="3" name="object 3"/>
            <p:cNvSpPr/>
            <p:nvPr/>
          </p:nvSpPr>
          <p:spPr>
            <a:xfrm>
              <a:off x="1392885" y="2586570"/>
              <a:ext cx="2004060" cy="1017905"/>
            </a:xfrm>
            <a:custGeom>
              <a:avLst/>
              <a:gdLst/>
              <a:ahLst/>
              <a:cxnLst/>
              <a:rect l="l" t="t" r="r" b="b"/>
              <a:pathLst>
                <a:path w="2004060" h="1017904">
                  <a:moveTo>
                    <a:pt x="2004060" y="0"/>
                  </a:moveTo>
                  <a:lnTo>
                    <a:pt x="0" y="0"/>
                  </a:lnTo>
                  <a:lnTo>
                    <a:pt x="0" y="1017282"/>
                  </a:lnTo>
                  <a:lnTo>
                    <a:pt x="2004060" y="1017282"/>
                  </a:lnTo>
                  <a:lnTo>
                    <a:pt x="2004060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65275" y="2647530"/>
              <a:ext cx="1870710" cy="895985"/>
            </a:xfrm>
            <a:custGeom>
              <a:avLst/>
              <a:gdLst/>
              <a:ahLst/>
              <a:cxnLst/>
              <a:rect l="l" t="t" r="r" b="b"/>
              <a:pathLst>
                <a:path w="1870710" h="895985">
                  <a:moveTo>
                    <a:pt x="1870710" y="0"/>
                  </a:moveTo>
                  <a:lnTo>
                    <a:pt x="0" y="0"/>
                  </a:lnTo>
                  <a:lnTo>
                    <a:pt x="0" y="895362"/>
                  </a:lnTo>
                  <a:lnTo>
                    <a:pt x="1870710" y="895362"/>
                  </a:lnTo>
                  <a:lnTo>
                    <a:pt x="1870710" y="0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65275" y="2647530"/>
              <a:ext cx="1870710" cy="895985"/>
            </a:xfrm>
            <a:custGeom>
              <a:avLst/>
              <a:gdLst/>
              <a:ahLst/>
              <a:cxnLst/>
              <a:rect l="l" t="t" r="r" b="b"/>
              <a:pathLst>
                <a:path w="1870710" h="895985">
                  <a:moveTo>
                    <a:pt x="1870710" y="895362"/>
                  </a:moveTo>
                  <a:lnTo>
                    <a:pt x="0" y="895362"/>
                  </a:lnTo>
                  <a:lnTo>
                    <a:pt x="0" y="0"/>
                  </a:lnTo>
                  <a:lnTo>
                    <a:pt x="1870710" y="0"/>
                  </a:lnTo>
                  <a:lnTo>
                    <a:pt x="1870710" y="8953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94825" y="2796120"/>
              <a:ext cx="277495" cy="671195"/>
            </a:xfrm>
            <a:custGeom>
              <a:avLst/>
              <a:gdLst/>
              <a:ahLst/>
              <a:cxnLst/>
              <a:rect l="l" t="t" r="r" b="b"/>
              <a:pathLst>
                <a:path w="277494" h="671195">
                  <a:moveTo>
                    <a:pt x="182880" y="495300"/>
                  </a:moveTo>
                  <a:lnTo>
                    <a:pt x="0" y="495300"/>
                  </a:lnTo>
                  <a:lnTo>
                    <a:pt x="0" y="670572"/>
                  </a:lnTo>
                  <a:lnTo>
                    <a:pt x="182880" y="670572"/>
                  </a:lnTo>
                  <a:lnTo>
                    <a:pt x="182880" y="495300"/>
                  </a:lnTo>
                  <a:close/>
                </a:path>
                <a:path w="277494" h="671195">
                  <a:moveTo>
                    <a:pt x="273519" y="236220"/>
                  </a:moveTo>
                  <a:lnTo>
                    <a:pt x="90639" y="236220"/>
                  </a:lnTo>
                  <a:lnTo>
                    <a:pt x="90639" y="411480"/>
                  </a:lnTo>
                  <a:lnTo>
                    <a:pt x="273519" y="411480"/>
                  </a:lnTo>
                  <a:lnTo>
                    <a:pt x="273519" y="236220"/>
                  </a:lnTo>
                  <a:close/>
                </a:path>
                <a:path w="277494" h="671195">
                  <a:moveTo>
                    <a:pt x="277329" y="0"/>
                  </a:moveTo>
                  <a:lnTo>
                    <a:pt x="94449" y="0"/>
                  </a:lnTo>
                  <a:lnTo>
                    <a:pt x="94449" y="175260"/>
                  </a:lnTo>
                  <a:lnTo>
                    <a:pt x="277329" y="175260"/>
                  </a:lnTo>
                  <a:lnTo>
                    <a:pt x="27732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31124" y="2689479"/>
              <a:ext cx="236854" cy="60960"/>
            </a:xfrm>
            <a:custGeom>
              <a:avLst/>
              <a:gdLst/>
              <a:ahLst/>
              <a:cxnLst/>
              <a:rect l="l" t="t" r="r" b="b"/>
              <a:pathLst>
                <a:path w="236855" h="60960">
                  <a:moveTo>
                    <a:pt x="236232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236232" y="60959"/>
                  </a:lnTo>
                  <a:lnTo>
                    <a:pt x="236232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55902" y="2705214"/>
              <a:ext cx="187325" cy="29845"/>
            </a:xfrm>
            <a:custGeom>
              <a:avLst/>
              <a:gdLst/>
              <a:ahLst/>
              <a:cxnLst/>
              <a:rect l="l" t="t" r="r" b="b"/>
              <a:pathLst>
                <a:path w="187325" h="29844">
                  <a:moveTo>
                    <a:pt x="165430" y="22847"/>
                  </a:moveTo>
                  <a:lnTo>
                    <a:pt x="165430" y="28460"/>
                  </a:lnTo>
                  <a:lnTo>
                    <a:pt x="168389" y="29159"/>
                  </a:lnTo>
                  <a:lnTo>
                    <a:pt x="171323" y="29502"/>
                  </a:lnTo>
                  <a:lnTo>
                    <a:pt x="177698" y="29502"/>
                  </a:lnTo>
                  <a:lnTo>
                    <a:pt x="180517" y="28841"/>
                  </a:lnTo>
                  <a:lnTo>
                    <a:pt x="185356" y="25907"/>
                  </a:lnTo>
                  <a:lnTo>
                    <a:pt x="186244" y="24358"/>
                  </a:lnTo>
                  <a:lnTo>
                    <a:pt x="171411" y="24358"/>
                  </a:lnTo>
                  <a:lnTo>
                    <a:pt x="168579" y="23850"/>
                  </a:lnTo>
                  <a:lnTo>
                    <a:pt x="165430" y="22847"/>
                  </a:lnTo>
                  <a:close/>
                </a:path>
                <a:path w="187325" h="29844">
                  <a:moveTo>
                    <a:pt x="178244" y="0"/>
                  </a:moveTo>
                  <a:lnTo>
                    <a:pt x="172935" y="0"/>
                  </a:lnTo>
                  <a:lnTo>
                    <a:pt x="170180" y="723"/>
                  </a:lnTo>
                  <a:lnTo>
                    <a:pt x="165912" y="3657"/>
                  </a:lnTo>
                  <a:lnTo>
                    <a:pt x="164877" y="5727"/>
                  </a:lnTo>
                  <a:lnTo>
                    <a:pt x="164846" y="10794"/>
                  </a:lnTo>
                  <a:lnTo>
                    <a:pt x="165582" y="12611"/>
                  </a:lnTo>
                  <a:lnTo>
                    <a:pt x="168198" y="15138"/>
                  </a:lnTo>
                  <a:lnTo>
                    <a:pt x="170637" y="16446"/>
                  </a:lnTo>
                  <a:lnTo>
                    <a:pt x="176466" y="18834"/>
                  </a:lnTo>
                  <a:lnTo>
                    <a:pt x="177761" y="19494"/>
                  </a:lnTo>
                  <a:lnTo>
                    <a:pt x="178752" y="20434"/>
                  </a:lnTo>
                  <a:lnTo>
                    <a:pt x="178993" y="20980"/>
                  </a:lnTo>
                  <a:lnTo>
                    <a:pt x="178993" y="23456"/>
                  </a:lnTo>
                  <a:lnTo>
                    <a:pt x="177304" y="24358"/>
                  </a:lnTo>
                  <a:lnTo>
                    <a:pt x="186244" y="24358"/>
                  </a:lnTo>
                  <a:lnTo>
                    <a:pt x="186702" y="23558"/>
                  </a:lnTo>
                  <a:lnTo>
                    <a:pt x="186702" y="18338"/>
                  </a:lnTo>
                  <a:lnTo>
                    <a:pt x="186004" y="16586"/>
                  </a:lnTo>
                  <a:lnTo>
                    <a:pt x="183489" y="14096"/>
                  </a:lnTo>
                  <a:lnTo>
                    <a:pt x="181165" y="12763"/>
                  </a:lnTo>
                  <a:lnTo>
                    <a:pt x="175285" y="10121"/>
                  </a:lnTo>
                  <a:lnTo>
                    <a:pt x="173799" y="9410"/>
                  </a:lnTo>
                  <a:lnTo>
                    <a:pt x="172656" y="8674"/>
                  </a:lnTo>
                  <a:lnTo>
                    <a:pt x="172339" y="8140"/>
                  </a:lnTo>
                  <a:lnTo>
                    <a:pt x="172339" y="5727"/>
                  </a:lnTo>
                  <a:lnTo>
                    <a:pt x="173913" y="4864"/>
                  </a:lnTo>
                  <a:lnTo>
                    <a:pt x="184467" y="4864"/>
                  </a:lnTo>
                  <a:lnTo>
                    <a:pt x="184467" y="1028"/>
                  </a:lnTo>
                  <a:lnTo>
                    <a:pt x="180721" y="304"/>
                  </a:lnTo>
                  <a:lnTo>
                    <a:pt x="178244" y="0"/>
                  </a:lnTo>
                  <a:close/>
                </a:path>
                <a:path w="187325" h="29844">
                  <a:moveTo>
                    <a:pt x="184467" y="4864"/>
                  </a:moveTo>
                  <a:lnTo>
                    <a:pt x="179374" y="4864"/>
                  </a:lnTo>
                  <a:lnTo>
                    <a:pt x="181838" y="5372"/>
                  </a:lnTo>
                  <a:lnTo>
                    <a:pt x="184467" y="6426"/>
                  </a:lnTo>
                  <a:lnTo>
                    <a:pt x="184467" y="4864"/>
                  </a:lnTo>
                  <a:close/>
                </a:path>
                <a:path w="187325" h="29844">
                  <a:moveTo>
                    <a:pt x="144424" y="495"/>
                  </a:moveTo>
                  <a:lnTo>
                    <a:pt x="135216" y="495"/>
                  </a:lnTo>
                  <a:lnTo>
                    <a:pt x="135216" y="28917"/>
                  </a:lnTo>
                  <a:lnTo>
                    <a:pt x="140817" y="28917"/>
                  </a:lnTo>
                  <a:lnTo>
                    <a:pt x="140817" y="9639"/>
                  </a:lnTo>
                  <a:lnTo>
                    <a:pt x="149112" y="9639"/>
                  </a:lnTo>
                  <a:lnTo>
                    <a:pt x="144424" y="495"/>
                  </a:lnTo>
                  <a:close/>
                </a:path>
                <a:path w="187325" h="29844">
                  <a:moveTo>
                    <a:pt x="149112" y="9639"/>
                  </a:moveTo>
                  <a:lnTo>
                    <a:pt x="140817" y="9639"/>
                  </a:lnTo>
                  <a:lnTo>
                    <a:pt x="150837" y="28917"/>
                  </a:lnTo>
                  <a:lnTo>
                    <a:pt x="159778" y="28917"/>
                  </a:lnTo>
                  <a:lnTo>
                    <a:pt x="159778" y="19519"/>
                  </a:lnTo>
                  <a:lnTo>
                    <a:pt x="154178" y="19519"/>
                  </a:lnTo>
                  <a:lnTo>
                    <a:pt x="149112" y="9639"/>
                  </a:lnTo>
                  <a:close/>
                </a:path>
                <a:path w="187325" h="29844">
                  <a:moveTo>
                    <a:pt x="159778" y="495"/>
                  </a:moveTo>
                  <a:lnTo>
                    <a:pt x="154178" y="495"/>
                  </a:lnTo>
                  <a:lnTo>
                    <a:pt x="154178" y="19519"/>
                  </a:lnTo>
                  <a:lnTo>
                    <a:pt x="159778" y="19519"/>
                  </a:lnTo>
                  <a:lnTo>
                    <a:pt x="159778" y="495"/>
                  </a:lnTo>
                  <a:close/>
                </a:path>
                <a:path w="187325" h="29844">
                  <a:moveTo>
                    <a:pt x="129654" y="495"/>
                  </a:moveTo>
                  <a:lnTo>
                    <a:pt x="109283" y="495"/>
                  </a:lnTo>
                  <a:lnTo>
                    <a:pt x="109283" y="28917"/>
                  </a:lnTo>
                  <a:lnTo>
                    <a:pt x="129997" y="28917"/>
                  </a:lnTo>
                  <a:lnTo>
                    <a:pt x="129997" y="23482"/>
                  </a:lnTo>
                  <a:lnTo>
                    <a:pt x="116941" y="23482"/>
                  </a:lnTo>
                  <a:lnTo>
                    <a:pt x="116941" y="16751"/>
                  </a:lnTo>
                  <a:lnTo>
                    <a:pt x="128016" y="16751"/>
                  </a:lnTo>
                  <a:lnTo>
                    <a:pt x="128016" y="12052"/>
                  </a:lnTo>
                  <a:lnTo>
                    <a:pt x="116941" y="12052"/>
                  </a:lnTo>
                  <a:lnTo>
                    <a:pt x="116941" y="5626"/>
                  </a:lnTo>
                  <a:lnTo>
                    <a:pt x="129654" y="5626"/>
                  </a:lnTo>
                  <a:lnTo>
                    <a:pt x="129654" y="495"/>
                  </a:lnTo>
                  <a:close/>
                </a:path>
                <a:path w="187325" h="29844">
                  <a:moveTo>
                    <a:pt x="81019" y="8801"/>
                  </a:moveTo>
                  <a:lnTo>
                    <a:pt x="73050" y="8801"/>
                  </a:lnTo>
                  <a:lnTo>
                    <a:pt x="81216" y="29209"/>
                  </a:lnTo>
                  <a:lnTo>
                    <a:pt x="86144" y="29209"/>
                  </a:lnTo>
                  <a:lnTo>
                    <a:pt x="90452" y="18656"/>
                  </a:lnTo>
                  <a:lnTo>
                    <a:pt x="84899" y="18656"/>
                  </a:lnTo>
                  <a:lnTo>
                    <a:pt x="81019" y="8801"/>
                  </a:lnTo>
                  <a:close/>
                </a:path>
                <a:path w="187325" h="29844">
                  <a:moveTo>
                    <a:pt x="77749" y="495"/>
                  </a:moveTo>
                  <a:lnTo>
                    <a:pt x="67437" y="495"/>
                  </a:lnTo>
                  <a:lnTo>
                    <a:pt x="67437" y="28917"/>
                  </a:lnTo>
                  <a:lnTo>
                    <a:pt x="73050" y="28917"/>
                  </a:lnTo>
                  <a:lnTo>
                    <a:pt x="73050" y="8801"/>
                  </a:lnTo>
                  <a:lnTo>
                    <a:pt x="81019" y="8801"/>
                  </a:lnTo>
                  <a:lnTo>
                    <a:pt x="77749" y="495"/>
                  </a:lnTo>
                  <a:close/>
                </a:path>
                <a:path w="187325" h="29844">
                  <a:moveTo>
                    <a:pt x="102019" y="8801"/>
                  </a:moveTo>
                  <a:lnTo>
                    <a:pt x="94475" y="8801"/>
                  </a:lnTo>
                  <a:lnTo>
                    <a:pt x="94475" y="28917"/>
                  </a:lnTo>
                  <a:lnTo>
                    <a:pt x="102019" y="28917"/>
                  </a:lnTo>
                  <a:lnTo>
                    <a:pt x="102019" y="8801"/>
                  </a:lnTo>
                  <a:close/>
                </a:path>
                <a:path w="187325" h="29844">
                  <a:moveTo>
                    <a:pt x="102019" y="495"/>
                  </a:moveTo>
                  <a:lnTo>
                    <a:pt x="92227" y="495"/>
                  </a:lnTo>
                  <a:lnTo>
                    <a:pt x="84899" y="18656"/>
                  </a:lnTo>
                  <a:lnTo>
                    <a:pt x="90452" y="18656"/>
                  </a:lnTo>
                  <a:lnTo>
                    <a:pt x="94475" y="8801"/>
                  </a:lnTo>
                  <a:lnTo>
                    <a:pt x="102019" y="8801"/>
                  </a:lnTo>
                  <a:lnTo>
                    <a:pt x="102019" y="495"/>
                  </a:lnTo>
                  <a:close/>
                </a:path>
                <a:path w="187325" h="29844">
                  <a:moveTo>
                    <a:pt x="61925" y="495"/>
                  </a:moveTo>
                  <a:lnTo>
                    <a:pt x="41567" y="495"/>
                  </a:lnTo>
                  <a:lnTo>
                    <a:pt x="41567" y="28917"/>
                  </a:lnTo>
                  <a:lnTo>
                    <a:pt x="62268" y="28917"/>
                  </a:lnTo>
                  <a:lnTo>
                    <a:pt x="62268" y="23482"/>
                  </a:lnTo>
                  <a:lnTo>
                    <a:pt x="49212" y="23482"/>
                  </a:lnTo>
                  <a:lnTo>
                    <a:pt x="49212" y="16751"/>
                  </a:lnTo>
                  <a:lnTo>
                    <a:pt x="60286" y="16751"/>
                  </a:lnTo>
                  <a:lnTo>
                    <a:pt x="60286" y="12052"/>
                  </a:lnTo>
                  <a:lnTo>
                    <a:pt x="49212" y="12052"/>
                  </a:lnTo>
                  <a:lnTo>
                    <a:pt x="49212" y="5626"/>
                  </a:lnTo>
                  <a:lnTo>
                    <a:pt x="61925" y="5626"/>
                  </a:lnTo>
                  <a:lnTo>
                    <a:pt x="61925" y="495"/>
                  </a:lnTo>
                  <a:close/>
                </a:path>
                <a:path w="187325" h="29844">
                  <a:moveTo>
                    <a:pt x="34290" y="495"/>
                  </a:moveTo>
                  <a:lnTo>
                    <a:pt x="26352" y="495"/>
                  </a:lnTo>
                  <a:lnTo>
                    <a:pt x="26352" y="28917"/>
                  </a:lnTo>
                  <a:lnTo>
                    <a:pt x="34290" y="28917"/>
                  </a:lnTo>
                  <a:lnTo>
                    <a:pt x="34290" y="495"/>
                  </a:lnTo>
                  <a:close/>
                </a:path>
                <a:path w="187325" h="29844">
                  <a:moveTo>
                    <a:pt x="584" y="22847"/>
                  </a:moveTo>
                  <a:lnTo>
                    <a:pt x="584" y="28460"/>
                  </a:lnTo>
                  <a:lnTo>
                    <a:pt x="3543" y="29159"/>
                  </a:lnTo>
                  <a:lnTo>
                    <a:pt x="6477" y="29502"/>
                  </a:lnTo>
                  <a:lnTo>
                    <a:pt x="12852" y="29502"/>
                  </a:lnTo>
                  <a:lnTo>
                    <a:pt x="15659" y="28841"/>
                  </a:lnTo>
                  <a:lnTo>
                    <a:pt x="20523" y="25907"/>
                  </a:lnTo>
                  <a:lnTo>
                    <a:pt x="21402" y="24358"/>
                  </a:lnTo>
                  <a:lnTo>
                    <a:pt x="6604" y="24358"/>
                  </a:lnTo>
                  <a:lnTo>
                    <a:pt x="3771" y="23850"/>
                  </a:lnTo>
                  <a:lnTo>
                    <a:pt x="584" y="22847"/>
                  </a:lnTo>
                  <a:close/>
                </a:path>
                <a:path w="187325" h="29844">
                  <a:moveTo>
                    <a:pt x="13373" y="0"/>
                  </a:moveTo>
                  <a:lnTo>
                    <a:pt x="8102" y="0"/>
                  </a:lnTo>
                  <a:lnTo>
                    <a:pt x="5334" y="723"/>
                  </a:lnTo>
                  <a:lnTo>
                    <a:pt x="1066" y="3657"/>
                  </a:lnTo>
                  <a:lnTo>
                    <a:pt x="37" y="5727"/>
                  </a:lnTo>
                  <a:lnTo>
                    <a:pt x="0" y="10794"/>
                  </a:lnTo>
                  <a:lnTo>
                    <a:pt x="736" y="12598"/>
                  </a:lnTo>
                  <a:lnTo>
                    <a:pt x="2277" y="14096"/>
                  </a:lnTo>
                  <a:lnTo>
                    <a:pt x="3352" y="15112"/>
                  </a:lnTo>
                  <a:lnTo>
                    <a:pt x="5778" y="16421"/>
                  </a:lnTo>
                  <a:lnTo>
                    <a:pt x="11607" y="18834"/>
                  </a:lnTo>
                  <a:lnTo>
                    <a:pt x="12903" y="19494"/>
                  </a:lnTo>
                  <a:lnTo>
                    <a:pt x="13906" y="20434"/>
                  </a:lnTo>
                  <a:lnTo>
                    <a:pt x="14160" y="20980"/>
                  </a:lnTo>
                  <a:lnTo>
                    <a:pt x="14160" y="23456"/>
                  </a:lnTo>
                  <a:lnTo>
                    <a:pt x="12458" y="24358"/>
                  </a:lnTo>
                  <a:lnTo>
                    <a:pt x="21402" y="24358"/>
                  </a:lnTo>
                  <a:lnTo>
                    <a:pt x="21856" y="23558"/>
                  </a:lnTo>
                  <a:lnTo>
                    <a:pt x="21856" y="18338"/>
                  </a:lnTo>
                  <a:lnTo>
                    <a:pt x="21170" y="16586"/>
                  </a:lnTo>
                  <a:lnTo>
                    <a:pt x="18656" y="14096"/>
                  </a:lnTo>
                  <a:lnTo>
                    <a:pt x="16344" y="12763"/>
                  </a:lnTo>
                  <a:lnTo>
                    <a:pt x="12877" y="11226"/>
                  </a:lnTo>
                  <a:lnTo>
                    <a:pt x="10477" y="10134"/>
                  </a:lnTo>
                  <a:lnTo>
                    <a:pt x="8991" y="9423"/>
                  </a:lnTo>
                  <a:lnTo>
                    <a:pt x="7823" y="8674"/>
                  </a:lnTo>
                  <a:lnTo>
                    <a:pt x="7493" y="8140"/>
                  </a:lnTo>
                  <a:lnTo>
                    <a:pt x="7493" y="5727"/>
                  </a:lnTo>
                  <a:lnTo>
                    <a:pt x="9093" y="4864"/>
                  </a:lnTo>
                  <a:lnTo>
                    <a:pt x="19621" y="4864"/>
                  </a:lnTo>
                  <a:lnTo>
                    <a:pt x="19621" y="1028"/>
                  </a:lnTo>
                  <a:lnTo>
                    <a:pt x="16078" y="342"/>
                  </a:lnTo>
                  <a:lnTo>
                    <a:pt x="13373" y="0"/>
                  </a:lnTo>
                  <a:close/>
                </a:path>
                <a:path w="187325" h="29844">
                  <a:moveTo>
                    <a:pt x="19621" y="4864"/>
                  </a:moveTo>
                  <a:lnTo>
                    <a:pt x="14528" y="4864"/>
                  </a:lnTo>
                  <a:lnTo>
                    <a:pt x="16992" y="5372"/>
                  </a:lnTo>
                  <a:lnTo>
                    <a:pt x="19621" y="6426"/>
                  </a:lnTo>
                  <a:lnTo>
                    <a:pt x="19621" y="48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27387" y="2841853"/>
              <a:ext cx="102870" cy="318135"/>
            </a:xfrm>
            <a:custGeom>
              <a:avLst/>
              <a:gdLst/>
              <a:ahLst/>
              <a:cxnLst/>
              <a:rect l="l" t="t" r="r" b="b"/>
              <a:pathLst>
                <a:path w="102869" h="318135">
                  <a:moveTo>
                    <a:pt x="98983" y="232397"/>
                  </a:moveTo>
                  <a:lnTo>
                    <a:pt x="0" y="232397"/>
                  </a:lnTo>
                  <a:lnTo>
                    <a:pt x="49491" y="318122"/>
                  </a:lnTo>
                  <a:lnTo>
                    <a:pt x="98983" y="232397"/>
                  </a:lnTo>
                  <a:close/>
                </a:path>
                <a:path w="102869" h="318135">
                  <a:moveTo>
                    <a:pt x="102793" y="85725"/>
                  </a:moveTo>
                  <a:lnTo>
                    <a:pt x="53301" y="0"/>
                  </a:lnTo>
                  <a:lnTo>
                    <a:pt x="3810" y="85725"/>
                  </a:lnTo>
                  <a:lnTo>
                    <a:pt x="102793" y="85725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5275" y="3226651"/>
              <a:ext cx="41910" cy="118110"/>
            </a:xfrm>
            <a:custGeom>
              <a:avLst/>
              <a:gdLst/>
              <a:ahLst/>
              <a:cxnLst/>
              <a:rect l="l" t="t" r="r" b="b"/>
              <a:pathLst>
                <a:path w="41909" h="118110">
                  <a:moveTo>
                    <a:pt x="1905" y="0"/>
                  </a:moveTo>
                  <a:lnTo>
                    <a:pt x="0" y="118110"/>
                  </a:lnTo>
                  <a:lnTo>
                    <a:pt x="31105" y="75545"/>
                  </a:lnTo>
                  <a:lnTo>
                    <a:pt x="41671" y="49053"/>
                  </a:lnTo>
                  <a:lnTo>
                    <a:pt x="31878" y="27562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4322" y="3226650"/>
              <a:ext cx="13335" cy="118110"/>
            </a:xfrm>
            <a:custGeom>
              <a:avLst/>
              <a:gdLst/>
              <a:ahLst/>
              <a:cxnLst/>
              <a:rect l="l" t="t" r="r" b="b"/>
              <a:pathLst>
                <a:path w="13334" h="118110">
                  <a:moveTo>
                    <a:pt x="8572" y="8572"/>
                  </a:moveTo>
                  <a:lnTo>
                    <a:pt x="2857" y="0"/>
                  </a:lnTo>
                  <a:lnTo>
                    <a:pt x="0" y="20967"/>
                  </a:lnTo>
                  <a:lnTo>
                    <a:pt x="8572" y="8572"/>
                  </a:lnTo>
                  <a:close/>
                </a:path>
                <a:path w="13334" h="118110">
                  <a:moveTo>
                    <a:pt x="13335" y="100012"/>
                  </a:moveTo>
                  <a:lnTo>
                    <a:pt x="952" y="87630"/>
                  </a:lnTo>
                  <a:lnTo>
                    <a:pt x="952" y="118110"/>
                  </a:lnTo>
                  <a:lnTo>
                    <a:pt x="13335" y="100012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6447486" y="1237831"/>
            <a:ext cx="1176655" cy="1017269"/>
            <a:chOff x="1392885" y="1237830"/>
            <a:chExt cx="1176655" cy="1017269"/>
          </a:xfrm>
        </p:grpSpPr>
        <p:sp>
          <p:nvSpPr>
            <p:cNvPr id="13" name="object 13"/>
            <p:cNvSpPr/>
            <p:nvPr/>
          </p:nvSpPr>
          <p:spPr>
            <a:xfrm>
              <a:off x="1392885" y="1237830"/>
              <a:ext cx="1176655" cy="1017269"/>
            </a:xfrm>
            <a:custGeom>
              <a:avLst/>
              <a:gdLst/>
              <a:ahLst/>
              <a:cxnLst/>
              <a:rect l="l" t="t" r="r" b="b"/>
              <a:pathLst>
                <a:path w="1176655" h="1017269">
                  <a:moveTo>
                    <a:pt x="1176388" y="0"/>
                  </a:moveTo>
                  <a:lnTo>
                    <a:pt x="0" y="0"/>
                  </a:lnTo>
                  <a:lnTo>
                    <a:pt x="0" y="1017270"/>
                  </a:lnTo>
                  <a:lnTo>
                    <a:pt x="1176388" y="1017270"/>
                  </a:lnTo>
                  <a:lnTo>
                    <a:pt x="1176388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35379" y="1298790"/>
              <a:ext cx="1098550" cy="895350"/>
            </a:xfrm>
            <a:custGeom>
              <a:avLst/>
              <a:gdLst/>
              <a:ahLst/>
              <a:cxnLst/>
              <a:rect l="l" t="t" r="r" b="b"/>
              <a:pathLst>
                <a:path w="1098550" h="895350">
                  <a:moveTo>
                    <a:pt x="1098105" y="0"/>
                  </a:moveTo>
                  <a:lnTo>
                    <a:pt x="0" y="0"/>
                  </a:lnTo>
                  <a:lnTo>
                    <a:pt x="0" y="895350"/>
                  </a:lnTo>
                  <a:lnTo>
                    <a:pt x="1098105" y="895350"/>
                  </a:lnTo>
                  <a:lnTo>
                    <a:pt x="1098105" y="0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94345" y="1312164"/>
              <a:ext cx="236220" cy="60960"/>
            </a:xfrm>
            <a:custGeom>
              <a:avLst/>
              <a:gdLst/>
              <a:ahLst/>
              <a:cxnLst/>
              <a:rect l="l" t="t" r="r" b="b"/>
              <a:pathLst>
                <a:path w="236219" h="60959">
                  <a:moveTo>
                    <a:pt x="236219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236219" y="60959"/>
                  </a:lnTo>
                  <a:lnTo>
                    <a:pt x="236219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19110" y="1327899"/>
              <a:ext cx="187325" cy="29845"/>
            </a:xfrm>
            <a:custGeom>
              <a:avLst/>
              <a:gdLst/>
              <a:ahLst/>
              <a:cxnLst/>
              <a:rect l="l" t="t" r="r" b="b"/>
              <a:pathLst>
                <a:path w="187325" h="29844">
                  <a:moveTo>
                    <a:pt x="165430" y="22847"/>
                  </a:moveTo>
                  <a:lnTo>
                    <a:pt x="165430" y="28460"/>
                  </a:lnTo>
                  <a:lnTo>
                    <a:pt x="168389" y="29146"/>
                  </a:lnTo>
                  <a:lnTo>
                    <a:pt x="171322" y="29489"/>
                  </a:lnTo>
                  <a:lnTo>
                    <a:pt x="177698" y="29489"/>
                  </a:lnTo>
                  <a:lnTo>
                    <a:pt x="180517" y="28841"/>
                  </a:lnTo>
                  <a:lnTo>
                    <a:pt x="185369" y="25907"/>
                  </a:lnTo>
                  <a:lnTo>
                    <a:pt x="186248" y="24358"/>
                  </a:lnTo>
                  <a:lnTo>
                    <a:pt x="171424" y="24358"/>
                  </a:lnTo>
                  <a:lnTo>
                    <a:pt x="168592" y="23850"/>
                  </a:lnTo>
                  <a:lnTo>
                    <a:pt x="165430" y="22847"/>
                  </a:lnTo>
                  <a:close/>
                </a:path>
                <a:path w="187325" h="29844">
                  <a:moveTo>
                    <a:pt x="178244" y="0"/>
                  </a:moveTo>
                  <a:lnTo>
                    <a:pt x="172948" y="0"/>
                  </a:lnTo>
                  <a:lnTo>
                    <a:pt x="170179" y="723"/>
                  </a:lnTo>
                  <a:lnTo>
                    <a:pt x="165912" y="3657"/>
                  </a:lnTo>
                  <a:lnTo>
                    <a:pt x="164884" y="5714"/>
                  </a:lnTo>
                  <a:lnTo>
                    <a:pt x="164845" y="10794"/>
                  </a:lnTo>
                  <a:lnTo>
                    <a:pt x="165582" y="12611"/>
                  </a:lnTo>
                  <a:lnTo>
                    <a:pt x="168198" y="15125"/>
                  </a:lnTo>
                  <a:lnTo>
                    <a:pt x="170637" y="16433"/>
                  </a:lnTo>
                  <a:lnTo>
                    <a:pt x="176466" y="18834"/>
                  </a:lnTo>
                  <a:lnTo>
                    <a:pt x="177774" y="19494"/>
                  </a:lnTo>
                  <a:lnTo>
                    <a:pt x="178752" y="20421"/>
                  </a:lnTo>
                  <a:lnTo>
                    <a:pt x="179006" y="20993"/>
                  </a:lnTo>
                  <a:lnTo>
                    <a:pt x="179006" y="23456"/>
                  </a:lnTo>
                  <a:lnTo>
                    <a:pt x="177304" y="24358"/>
                  </a:lnTo>
                  <a:lnTo>
                    <a:pt x="186248" y="24358"/>
                  </a:lnTo>
                  <a:lnTo>
                    <a:pt x="186702" y="23558"/>
                  </a:lnTo>
                  <a:lnTo>
                    <a:pt x="186702" y="18326"/>
                  </a:lnTo>
                  <a:lnTo>
                    <a:pt x="186004" y="16586"/>
                  </a:lnTo>
                  <a:lnTo>
                    <a:pt x="183489" y="14084"/>
                  </a:lnTo>
                  <a:lnTo>
                    <a:pt x="181178" y="12750"/>
                  </a:lnTo>
                  <a:lnTo>
                    <a:pt x="175285" y="10121"/>
                  </a:lnTo>
                  <a:lnTo>
                    <a:pt x="173812" y="9397"/>
                  </a:lnTo>
                  <a:lnTo>
                    <a:pt x="172669" y="8674"/>
                  </a:lnTo>
                  <a:lnTo>
                    <a:pt x="172338" y="8127"/>
                  </a:lnTo>
                  <a:lnTo>
                    <a:pt x="172338" y="5714"/>
                  </a:lnTo>
                  <a:lnTo>
                    <a:pt x="173926" y="4851"/>
                  </a:lnTo>
                  <a:lnTo>
                    <a:pt x="184467" y="4851"/>
                  </a:lnTo>
                  <a:lnTo>
                    <a:pt x="184467" y="1028"/>
                  </a:lnTo>
                  <a:lnTo>
                    <a:pt x="180733" y="304"/>
                  </a:lnTo>
                  <a:lnTo>
                    <a:pt x="178244" y="0"/>
                  </a:lnTo>
                  <a:close/>
                </a:path>
                <a:path w="187325" h="29844">
                  <a:moveTo>
                    <a:pt x="184467" y="4851"/>
                  </a:moveTo>
                  <a:lnTo>
                    <a:pt x="179374" y="4851"/>
                  </a:lnTo>
                  <a:lnTo>
                    <a:pt x="181838" y="5372"/>
                  </a:lnTo>
                  <a:lnTo>
                    <a:pt x="184467" y="6426"/>
                  </a:lnTo>
                  <a:lnTo>
                    <a:pt x="184467" y="4851"/>
                  </a:lnTo>
                  <a:close/>
                </a:path>
                <a:path w="187325" h="29844">
                  <a:moveTo>
                    <a:pt x="144424" y="482"/>
                  </a:moveTo>
                  <a:lnTo>
                    <a:pt x="135216" y="482"/>
                  </a:lnTo>
                  <a:lnTo>
                    <a:pt x="135216" y="28917"/>
                  </a:lnTo>
                  <a:lnTo>
                    <a:pt x="140817" y="28917"/>
                  </a:lnTo>
                  <a:lnTo>
                    <a:pt x="140817" y="9626"/>
                  </a:lnTo>
                  <a:lnTo>
                    <a:pt x="149115" y="9626"/>
                  </a:lnTo>
                  <a:lnTo>
                    <a:pt x="144424" y="482"/>
                  </a:lnTo>
                  <a:close/>
                </a:path>
                <a:path w="187325" h="29844">
                  <a:moveTo>
                    <a:pt x="149115" y="9626"/>
                  </a:moveTo>
                  <a:lnTo>
                    <a:pt x="140817" y="9626"/>
                  </a:lnTo>
                  <a:lnTo>
                    <a:pt x="150837" y="28917"/>
                  </a:lnTo>
                  <a:lnTo>
                    <a:pt x="159778" y="28917"/>
                  </a:lnTo>
                  <a:lnTo>
                    <a:pt x="159778" y="19519"/>
                  </a:lnTo>
                  <a:lnTo>
                    <a:pt x="154190" y="19519"/>
                  </a:lnTo>
                  <a:lnTo>
                    <a:pt x="149115" y="9626"/>
                  </a:lnTo>
                  <a:close/>
                </a:path>
                <a:path w="187325" h="29844">
                  <a:moveTo>
                    <a:pt x="159778" y="482"/>
                  </a:moveTo>
                  <a:lnTo>
                    <a:pt x="154190" y="482"/>
                  </a:lnTo>
                  <a:lnTo>
                    <a:pt x="154190" y="19519"/>
                  </a:lnTo>
                  <a:lnTo>
                    <a:pt x="159778" y="19519"/>
                  </a:lnTo>
                  <a:lnTo>
                    <a:pt x="159778" y="482"/>
                  </a:lnTo>
                  <a:close/>
                </a:path>
                <a:path w="187325" h="29844">
                  <a:moveTo>
                    <a:pt x="129666" y="482"/>
                  </a:moveTo>
                  <a:lnTo>
                    <a:pt x="109296" y="482"/>
                  </a:lnTo>
                  <a:lnTo>
                    <a:pt x="109296" y="28917"/>
                  </a:lnTo>
                  <a:lnTo>
                    <a:pt x="129997" y="28917"/>
                  </a:lnTo>
                  <a:lnTo>
                    <a:pt x="129997" y="23482"/>
                  </a:lnTo>
                  <a:lnTo>
                    <a:pt x="116954" y="23482"/>
                  </a:lnTo>
                  <a:lnTo>
                    <a:pt x="116954" y="16738"/>
                  </a:lnTo>
                  <a:lnTo>
                    <a:pt x="128015" y="16738"/>
                  </a:lnTo>
                  <a:lnTo>
                    <a:pt x="128015" y="12052"/>
                  </a:lnTo>
                  <a:lnTo>
                    <a:pt x="116954" y="12052"/>
                  </a:lnTo>
                  <a:lnTo>
                    <a:pt x="116954" y="5613"/>
                  </a:lnTo>
                  <a:lnTo>
                    <a:pt x="129666" y="5613"/>
                  </a:lnTo>
                  <a:lnTo>
                    <a:pt x="129666" y="482"/>
                  </a:lnTo>
                  <a:close/>
                </a:path>
                <a:path w="187325" h="29844">
                  <a:moveTo>
                    <a:pt x="81017" y="8788"/>
                  </a:moveTo>
                  <a:lnTo>
                    <a:pt x="73050" y="8788"/>
                  </a:lnTo>
                  <a:lnTo>
                    <a:pt x="81216" y="29209"/>
                  </a:lnTo>
                  <a:lnTo>
                    <a:pt x="86144" y="29209"/>
                  </a:lnTo>
                  <a:lnTo>
                    <a:pt x="90449" y="18656"/>
                  </a:lnTo>
                  <a:lnTo>
                    <a:pt x="84899" y="18656"/>
                  </a:lnTo>
                  <a:lnTo>
                    <a:pt x="81017" y="8788"/>
                  </a:lnTo>
                  <a:close/>
                </a:path>
                <a:path w="187325" h="29844">
                  <a:moveTo>
                    <a:pt x="77749" y="482"/>
                  </a:moveTo>
                  <a:lnTo>
                    <a:pt x="67449" y="482"/>
                  </a:lnTo>
                  <a:lnTo>
                    <a:pt x="67449" y="28917"/>
                  </a:lnTo>
                  <a:lnTo>
                    <a:pt x="73050" y="28917"/>
                  </a:lnTo>
                  <a:lnTo>
                    <a:pt x="73050" y="8788"/>
                  </a:lnTo>
                  <a:lnTo>
                    <a:pt x="81017" y="8788"/>
                  </a:lnTo>
                  <a:lnTo>
                    <a:pt x="77749" y="482"/>
                  </a:lnTo>
                  <a:close/>
                </a:path>
                <a:path w="187325" h="29844">
                  <a:moveTo>
                    <a:pt x="102019" y="8788"/>
                  </a:moveTo>
                  <a:lnTo>
                    <a:pt x="94475" y="8788"/>
                  </a:lnTo>
                  <a:lnTo>
                    <a:pt x="94475" y="28917"/>
                  </a:lnTo>
                  <a:lnTo>
                    <a:pt x="102019" y="28917"/>
                  </a:lnTo>
                  <a:lnTo>
                    <a:pt x="102019" y="8788"/>
                  </a:lnTo>
                  <a:close/>
                </a:path>
                <a:path w="187325" h="29844">
                  <a:moveTo>
                    <a:pt x="102019" y="482"/>
                  </a:moveTo>
                  <a:lnTo>
                    <a:pt x="92227" y="482"/>
                  </a:lnTo>
                  <a:lnTo>
                    <a:pt x="84899" y="18656"/>
                  </a:lnTo>
                  <a:lnTo>
                    <a:pt x="90449" y="18656"/>
                  </a:lnTo>
                  <a:lnTo>
                    <a:pt x="94475" y="8788"/>
                  </a:lnTo>
                  <a:lnTo>
                    <a:pt x="102019" y="8788"/>
                  </a:lnTo>
                  <a:lnTo>
                    <a:pt x="102019" y="482"/>
                  </a:lnTo>
                  <a:close/>
                </a:path>
                <a:path w="187325" h="29844">
                  <a:moveTo>
                    <a:pt x="61937" y="482"/>
                  </a:moveTo>
                  <a:lnTo>
                    <a:pt x="41567" y="482"/>
                  </a:lnTo>
                  <a:lnTo>
                    <a:pt x="41567" y="28917"/>
                  </a:lnTo>
                  <a:lnTo>
                    <a:pt x="62268" y="28917"/>
                  </a:lnTo>
                  <a:lnTo>
                    <a:pt x="62268" y="23482"/>
                  </a:lnTo>
                  <a:lnTo>
                    <a:pt x="49212" y="23482"/>
                  </a:lnTo>
                  <a:lnTo>
                    <a:pt x="49212" y="16738"/>
                  </a:lnTo>
                  <a:lnTo>
                    <a:pt x="60286" y="16738"/>
                  </a:lnTo>
                  <a:lnTo>
                    <a:pt x="60286" y="12052"/>
                  </a:lnTo>
                  <a:lnTo>
                    <a:pt x="49212" y="12052"/>
                  </a:lnTo>
                  <a:lnTo>
                    <a:pt x="49212" y="5613"/>
                  </a:lnTo>
                  <a:lnTo>
                    <a:pt x="61937" y="5613"/>
                  </a:lnTo>
                  <a:lnTo>
                    <a:pt x="61937" y="482"/>
                  </a:lnTo>
                  <a:close/>
                </a:path>
                <a:path w="187325" h="29844">
                  <a:moveTo>
                    <a:pt x="34289" y="482"/>
                  </a:moveTo>
                  <a:lnTo>
                    <a:pt x="26352" y="482"/>
                  </a:lnTo>
                  <a:lnTo>
                    <a:pt x="26352" y="28917"/>
                  </a:lnTo>
                  <a:lnTo>
                    <a:pt x="34289" y="28917"/>
                  </a:lnTo>
                  <a:lnTo>
                    <a:pt x="34289" y="482"/>
                  </a:lnTo>
                  <a:close/>
                </a:path>
                <a:path w="187325" h="29844">
                  <a:moveTo>
                    <a:pt x="584" y="22847"/>
                  </a:moveTo>
                  <a:lnTo>
                    <a:pt x="584" y="28460"/>
                  </a:lnTo>
                  <a:lnTo>
                    <a:pt x="3543" y="29146"/>
                  </a:lnTo>
                  <a:lnTo>
                    <a:pt x="6476" y="29489"/>
                  </a:lnTo>
                  <a:lnTo>
                    <a:pt x="12852" y="29489"/>
                  </a:lnTo>
                  <a:lnTo>
                    <a:pt x="15671" y="28841"/>
                  </a:lnTo>
                  <a:lnTo>
                    <a:pt x="20523" y="25907"/>
                  </a:lnTo>
                  <a:lnTo>
                    <a:pt x="21410" y="24358"/>
                  </a:lnTo>
                  <a:lnTo>
                    <a:pt x="6616" y="24358"/>
                  </a:lnTo>
                  <a:lnTo>
                    <a:pt x="3784" y="23850"/>
                  </a:lnTo>
                  <a:lnTo>
                    <a:pt x="584" y="22847"/>
                  </a:lnTo>
                  <a:close/>
                </a:path>
                <a:path w="187325" h="29844">
                  <a:moveTo>
                    <a:pt x="13385" y="0"/>
                  </a:moveTo>
                  <a:lnTo>
                    <a:pt x="8102" y="0"/>
                  </a:lnTo>
                  <a:lnTo>
                    <a:pt x="5346" y="723"/>
                  </a:lnTo>
                  <a:lnTo>
                    <a:pt x="1079" y="3657"/>
                  </a:lnTo>
                  <a:lnTo>
                    <a:pt x="44" y="5714"/>
                  </a:lnTo>
                  <a:lnTo>
                    <a:pt x="0" y="10794"/>
                  </a:lnTo>
                  <a:lnTo>
                    <a:pt x="736" y="12598"/>
                  </a:lnTo>
                  <a:lnTo>
                    <a:pt x="3352" y="15112"/>
                  </a:lnTo>
                  <a:lnTo>
                    <a:pt x="5791" y="16433"/>
                  </a:lnTo>
                  <a:lnTo>
                    <a:pt x="11607" y="18834"/>
                  </a:lnTo>
                  <a:lnTo>
                    <a:pt x="12903" y="19494"/>
                  </a:lnTo>
                  <a:lnTo>
                    <a:pt x="13919" y="20421"/>
                  </a:lnTo>
                  <a:lnTo>
                    <a:pt x="14160" y="20993"/>
                  </a:lnTo>
                  <a:lnTo>
                    <a:pt x="14160" y="23456"/>
                  </a:lnTo>
                  <a:lnTo>
                    <a:pt x="12458" y="24358"/>
                  </a:lnTo>
                  <a:lnTo>
                    <a:pt x="21410" y="24358"/>
                  </a:lnTo>
                  <a:lnTo>
                    <a:pt x="21869" y="23558"/>
                  </a:lnTo>
                  <a:lnTo>
                    <a:pt x="21869" y="18326"/>
                  </a:lnTo>
                  <a:lnTo>
                    <a:pt x="21183" y="16586"/>
                  </a:lnTo>
                  <a:lnTo>
                    <a:pt x="18656" y="14084"/>
                  </a:lnTo>
                  <a:lnTo>
                    <a:pt x="16344" y="12750"/>
                  </a:lnTo>
                  <a:lnTo>
                    <a:pt x="12877" y="11214"/>
                  </a:lnTo>
                  <a:lnTo>
                    <a:pt x="10477" y="10121"/>
                  </a:lnTo>
                  <a:lnTo>
                    <a:pt x="9004" y="9410"/>
                  </a:lnTo>
                  <a:lnTo>
                    <a:pt x="7823" y="8674"/>
                  </a:lnTo>
                  <a:lnTo>
                    <a:pt x="7492" y="8127"/>
                  </a:lnTo>
                  <a:lnTo>
                    <a:pt x="7492" y="5714"/>
                  </a:lnTo>
                  <a:lnTo>
                    <a:pt x="9093" y="4851"/>
                  </a:lnTo>
                  <a:lnTo>
                    <a:pt x="19634" y="4851"/>
                  </a:lnTo>
                  <a:lnTo>
                    <a:pt x="19634" y="1028"/>
                  </a:lnTo>
                  <a:lnTo>
                    <a:pt x="16090" y="330"/>
                  </a:lnTo>
                  <a:lnTo>
                    <a:pt x="13385" y="0"/>
                  </a:lnTo>
                  <a:close/>
                </a:path>
                <a:path w="187325" h="29844">
                  <a:moveTo>
                    <a:pt x="19634" y="4851"/>
                  </a:moveTo>
                  <a:lnTo>
                    <a:pt x="14541" y="4851"/>
                  </a:lnTo>
                  <a:lnTo>
                    <a:pt x="16992" y="5372"/>
                  </a:lnTo>
                  <a:lnTo>
                    <a:pt x="19634" y="6426"/>
                  </a:lnTo>
                  <a:lnTo>
                    <a:pt x="19634" y="4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98255" y="1378788"/>
              <a:ext cx="182880" cy="175895"/>
            </a:xfrm>
            <a:custGeom>
              <a:avLst/>
              <a:gdLst/>
              <a:ahLst/>
              <a:cxnLst/>
              <a:rect l="l" t="t" r="r" b="b"/>
              <a:pathLst>
                <a:path w="182880" h="175894">
                  <a:moveTo>
                    <a:pt x="182880" y="0"/>
                  </a:moveTo>
                  <a:lnTo>
                    <a:pt x="0" y="0"/>
                  </a:lnTo>
                  <a:lnTo>
                    <a:pt x="0" y="175272"/>
                  </a:lnTo>
                  <a:lnTo>
                    <a:pt x="182880" y="175272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40178" y="1424520"/>
              <a:ext cx="99060" cy="85725"/>
            </a:xfrm>
            <a:custGeom>
              <a:avLst/>
              <a:gdLst/>
              <a:ahLst/>
              <a:cxnLst/>
              <a:rect l="l" t="t" r="r" b="b"/>
              <a:pathLst>
                <a:path w="99060" h="85725">
                  <a:moveTo>
                    <a:pt x="49504" y="0"/>
                  </a:moveTo>
                  <a:lnTo>
                    <a:pt x="0" y="85725"/>
                  </a:lnTo>
                  <a:lnTo>
                    <a:pt x="98996" y="85725"/>
                  </a:lnTo>
                  <a:lnTo>
                    <a:pt x="49504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00160" y="1769325"/>
              <a:ext cx="182880" cy="175260"/>
            </a:xfrm>
            <a:custGeom>
              <a:avLst/>
              <a:gdLst/>
              <a:ahLst/>
              <a:cxnLst/>
              <a:rect l="l" t="t" r="r" b="b"/>
              <a:pathLst>
                <a:path w="182880" h="175260">
                  <a:moveTo>
                    <a:pt x="182880" y="0"/>
                  </a:moveTo>
                  <a:lnTo>
                    <a:pt x="0" y="0"/>
                  </a:lnTo>
                  <a:lnTo>
                    <a:pt x="0" y="175247"/>
                  </a:lnTo>
                  <a:lnTo>
                    <a:pt x="182880" y="175247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42083" y="1811235"/>
              <a:ext cx="99060" cy="85725"/>
            </a:xfrm>
            <a:custGeom>
              <a:avLst/>
              <a:gdLst/>
              <a:ahLst/>
              <a:cxnLst/>
              <a:rect l="l" t="t" r="r" b="b"/>
              <a:pathLst>
                <a:path w="99060" h="85725">
                  <a:moveTo>
                    <a:pt x="98996" y="0"/>
                  </a:moveTo>
                  <a:lnTo>
                    <a:pt x="0" y="0"/>
                  </a:lnTo>
                  <a:lnTo>
                    <a:pt x="49491" y="85725"/>
                  </a:lnTo>
                  <a:lnTo>
                    <a:pt x="98996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08963" y="1975065"/>
              <a:ext cx="390525" cy="175260"/>
            </a:xfrm>
            <a:custGeom>
              <a:avLst/>
              <a:gdLst/>
              <a:ahLst/>
              <a:cxnLst/>
              <a:rect l="l" t="t" r="r" b="b"/>
              <a:pathLst>
                <a:path w="390525" h="175260">
                  <a:moveTo>
                    <a:pt x="182880" y="0"/>
                  </a:moveTo>
                  <a:lnTo>
                    <a:pt x="0" y="0"/>
                  </a:lnTo>
                  <a:lnTo>
                    <a:pt x="0" y="175247"/>
                  </a:lnTo>
                  <a:lnTo>
                    <a:pt x="182880" y="175247"/>
                  </a:lnTo>
                  <a:lnTo>
                    <a:pt x="182880" y="0"/>
                  </a:lnTo>
                  <a:close/>
                </a:path>
                <a:path w="390525" h="175260">
                  <a:moveTo>
                    <a:pt x="389902" y="0"/>
                  </a:moveTo>
                  <a:lnTo>
                    <a:pt x="207022" y="0"/>
                  </a:lnTo>
                  <a:lnTo>
                    <a:pt x="207022" y="175247"/>
                  </a:lnTo>
                  <a:lnTo>
                    <a:pt x="389902" y="175247"/>
                  </a:lnTo>
                  <a:lnTo>
                    <a:pt x="389902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86648" y="1975053"/>
              <a:ext cx="182880" cy="175260"/>
            </a:xfrm>
            <a:custGeom>
              <a:avLst/>
              <a:gdLst/>
              <a:ahLst/>
              <a:cxnLst/>
              <a:rect l="l" t="t" r="r" b="b"/>
              <a:pathLst>
                <a:path w="182880" h="175260">
                  <a:moveTo>
                    <a:pt x="182880" y="0"/>
                  </a:moveTo>
                  <a:lnTo>
                    <a:pt x="0" y="0"/>
                  </a:lnTo>
                  <a:lnTo>
                    <a:pt x="0" y="175259"/>
                  </a:lnTo>
                  <a:lnTo>
                    <a:pt x="182880" y="175259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93264" y="1975053"/>
              <a:ext cx="182880" cy="175260"/>
            </a:xfrm>
            <a:custGeom>
              <a:avLst/>
              <a:gdLst/>
              <a:ahLst/>
              <a:cxnLst/>
              <a:rect l="l" t="t" r="r" b="b"/>
              <a:pathLst>
                <a:path w="182880" h="175260">
                  <a:moveTo>
                    <a:pt x="182880" y="0"/>
                  </a:moveTo>
                  <a:lnTo>
                    <a:pt x="0" y="0"/>
                  </a:lnTo>
                  <a:lnTo>
                    <a:pt x="0" y="175259"/>
                  </a:lnTo>
                  <a:lnTo>
                    <a:pt x="182880" y="175259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7203" y="1382204"/>
              <a:ext cx="605790" cy="365760"/>
            </a:xfrm>
            <a:custGeom>
              <a:avLst/>
              <a:gdLst/>
              <a:ahLst/>
              <a:cxnLst/>
              <a:rect l="l" t="t" r="r" b="b"/>
              <a:pathLst>
                <a:path w="605789" h="365760">
                  <a:moveTo>
                    <a:pt x="605790" y="0"/>
                  </a:moveTo>
                  <a:lnTo>
                    <a:pt x="0" y="0"/>
                  </a:lnTo>
                  <a:lnTo>
                    <a:pt x="0" y="365188"/>
                  </a:lnTo>
                  <a:lnTo>
                    <a:pt x="605790" y="365188"/>
                  </a:lnTo>
                  <a:lnTo>
                    <a:pt x="605790" y="0"/>
                  </a:lnTo>
                  <a:close/>
                </a:path>
              </a:pathLst>
            </a:custGeom>
            <a:solidFill>
              <a:srgbClr val="BBBC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00085" y="1402778"/>
              <a:ext cx="480059" cy="324485"/>
            </a:xfrm>
            <a:custGeom>
              <a:avLst/>
              <a:gdLst/>
              <a:ahLst/>
              <a:cxnLst/>
              <a:rect l="l" t="t" r="r" b="b"/>
              <a:pathLst>
                <a:path w="480060" h="324485">
                  <a:moveTo>
                    <a:pt x="480059" y="0"/>
                  </a:moveTo>
                  <a:lnTo>
                    <a:pt x="0" y="0"/>
                  </a:lnTo>
                  <a:lnTo>
                    <a:pt x="0" y="324040"/>
                  </a:lnTo>
                  <a:lnTo>
                    <a:pt x="480059" y="324040"/>
                  </a:lnTo>
                  <a:lnTo>
                    <a:pt x="480059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0625" y="1564513"/>
              <a:ext cx="365760" cy="18287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447485" y="4035678"/>
            <a:ext cx="2357120" cy="1365250"/>
            <a:chOff x="1392885" y="4035678"/>
            <a:chExt cx="2357120" cy="1365250"/>
          </a:xfrm>
        </p:grpSpPr>
        <p:sp>
          <p:nvSpPr>
            <p:cNvPr id="28" name="object 28"/>
            <p:cNvSpPr/>
            <p:nvPr/>
          </p:nvSpPr>
          <p:spPr>
            <a:xfrm>
              <a:off x="1392885" y="4035678"/>
              <a:ext cx="2357120" cy="1365250"/>
            </a:xfrm>
            <a:custGeom>
              <a:avLst/>
              <a:gdLst/>
              <a:ahLst/>
              <a:cxnLst/>
              <a:rect l="l" t="t" r="r" b="b"/>
              <a:pathLst>
                <a:path w="2357120" h="1365250">
                  <a:moveTo>
                    <a:pt x="2356777" y="0"/>
                  </a:moveTo>
                  <a:lnTo>
                    <a:pt x="0" y="0"/>
                  </a:lnTo>
                  <a:lnTo>
                    <a:pt x="0" y="1365186"/>
                  </a:lnTo>
                  <a:lnTo>
                    <a:pt x="2356777" y="1365186"/>
                  </a:lnTo>
                  <a:lnTo>
                    <a:pt x="2356777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78013" y="4117492"/>
              <a:ext cx="2200275" cy="1202055"/>
            </a:xfrm>
            <a:custGeom>
              <a:avLst/>
              <a:gdLst/>
              <a:ahLst/>
              <a:cxnLst/>
              <a:rect l="l" t="t" r="r" b="b"/>
              <a:pathLst>
                <a:path w="2200275" h="1202054">
                  <a:moveTo>
                    <a:pt x="2199957" y="0"/>
                  </a:moveTo>
                  <a:lnTo>
                    <a:pt x="0" y="0"/>
                  </a:lnTo>
                  <a:lnTo>
                    <a:pt x="0" y="1201547"/>
                  </a:lnTo>
                  <a:lnTo>
                    <a:pt x="2199957" y="1201547"/>
                  </a:lnTo>
                  <a:lnTo>
                    <a:pt x="2199957" y="0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78026" y="4117492"/>
              <a:ext cx="2200275" cy="1202055"/>
            </a:xfrm>
            <a:custGeom>
              <a:avLst/>
              <a:gdLst/>
              <a:ahLst/>
              <a:cxnLst/>
              <a:rect l="l" t="t" r="r" b="b"/>
              <a:pathLst>
                <a:path w="2200275" h="1202054">
                  <a:moveTo>
                    <a:pt x="2199944" y="1201547"/>
                  </a:moveTo>
                  <a:lnTo>
                    <a:pt x="0" y="1201547"/>
                  </a:lnTo>
                  <a:lnTo>
                    <a:pt x="0" y="0"/>
                  </a:lnTo>
                  <a:lnTo>
                    <a:pt x="2199944" y="0"/>
                  </a:lnTo>
                  <a:lnTo>
                    <a:pt x="2199944" y="12015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97837" y="4306785"/>
              <a:ext cx="1253490" cy="501015"/>
            </a:xfrm>
            <a:custGeom>
              <a:avLst/>
              <a:gdLst/>
              <a:ahLst/>
              <a:cxnLst/>
              <a:rect l="l" t="t" r="r" b="b"/>
              <a:pathLst>
                <a:path w="1253489" h="501014">
                  <a:moveTo>
                    <a:pt x="1253489" y="0"/>
                  </a:moveTo>
                  <a:lnTo>
                    <a:pt x="0" y="0"/>
                  </a:lnTo>
                  <a:lnTo>
                    <a:pt x="0" y="500989"/>
                  </a:lnTo>
                  <a:lnTo>
                    <a:pt x="1253489" y="500989"/>
                  </a:lnTo>
                  <a:lnTo>
                    <a:pt x="1253489" y="0"/>
                  </a:lnTo>
                  <a:close/>
                </a:path>
              </a:pathLst>
            </a:custGeom>
            <a:solidFill>
              <a:srgbClr val="5151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93176" y="4186821"/>
              <a:ext cx="236854" cy="60960"/>
            </a:xfrm>
            <a:custGeom>
              <a:avLst/>
              <a:gdLst/>
              <a:ahLst/>
              <a:cxnLst/>
              <a:rect l="l" t="t" r="r" b="b"/>
              <a:pathLst>
                <a:path w="236855" h="60960">
                  <a:moveTo>
                    <a:pt x="236232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236232" y="60960"/>
                  </a:lnTo>
                  <a:lnTo>
                    <a:pt x="236232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17966" y="4202544"/>
              <a:ext cx="186690" cy="29845"/>
            </a:xfrm>
            <a:custGeom>
              <a:avLst/>
              <a:gdLst/>
              <a:ahLst/>
              <a:cxnLst/>
              <a:rect l="l" t="t" r="r" b="b"/>
              <a:pathLst>
                <a:path w="186689" h="29845">
                  <a:moveTo>
                    <a:pt x="165417" y="22847"/>
                  </a:moveTo>
                  <a:lnTo>
                    <a:pt x="165417" y="28460"/>
                  </a:lnTo>
                  <a:lnTo>
                    <a:pt x="168376" y="29146"/>
                  </a:lnTo>
                  <a:lnTo>
                    <a:pt x="171310" y="29502"/>
                  </a:lnTo>
                  <a:lnTo>
                    <a:pt x="177685" y="29502"/>
                  </a:lnTo>
                  <a:lnTo>
                    <a:pt x="180505" y="28841"/>
                  </a:lnTo>
                  <a:lnTo>
                    <a:pt x="185343" y="25907"/>
                  </a:lnTo>
                  <a:lnTo>
                    <a:pt x="186236" y="24358"/>
                  </a:lnTo>
                  <a:lnTo>
                    <a:pt x="171411" y="24358"/>
                  </a:lnTo>
                  <a:lnTo>
                    <a:pt x="168567" y="23850"/>
                  </a:lnTo>
                  <a:lnTo>
                    <a:pt x="165417" y="22847"/>
                  </a:lnTo>
                  <a:close/>
                </a:path>
                <a:path w="186689" h="29845">
                  <a:moveTo>
                    <a:pt x="178244" y="0"/>
                  </a:moveTo>
                  <a:lnTo>
                    <a:pt x="172923" y="0"/>
                  </a:lnTo>
                  <a:lnTo>
                    <a:pt x="170167" y="723"/>
                  </a:lnTo>
                  <a:lnTo>
                    <a:pt x="165912" y="3657"/>
                  </a:lnTo>
                  <a:lnTo>
                    <a:pt x="164871" y="5714"/>
                  </a:lnTo>
                  <a:lnTo>
                    <a:pt x="164833" y="10807"/>
                  </a:lnTo>
                  <a:lnTo>
                    <a:pt x="165569" y="12611"/>
                  </a:lnTo>
                  <a:lnTo>
                    <a:pt x="168198" y="15138"/>
                  </a:lnTo>
                  <a:lnTo>
                    <a:pt x="170624" y="16446"/>
                  </a:lnTo>
                  <a:lnTo>
                    <a:pt x="176453" y="18834"/>
                  </a:lnTo>
                  <a:lnTo>
                    <a:pt x="177761" y="19494"/>
                  </a:lnTo>
                  <a:lnTo>
                    <a:pt x="178739" y="20434"/>
                  </a:lnTo>
                  <a:lnTo>
                    <a:pt x="178981" y="20993"/>
                  </a:lnTo>
                  <a:lnTo>
                    <a:pt x="178981" y="23469"/>
                  </a:lnTo>
                  <a:lnTo>
                    <a:pt x="177292" y="24358"/>
                  </a:lnTo>
                  <a:lnTo>
                    <a:pt x="186236" y="24358"/>
                  </a:lnTo>
                  <a:lnTo>
                    <a:pt x="186690" y="23571"/>
                  </a:lnTo>
                  <a:lnTo>
                    <a:pt x="186690" y="18338"/>
                  </a:lnTo>
                  <a:lnTo>
                    <a:pt x="186004" y="16586"/>
                  </a:lnTo>
                  <a:lnTo>
                    <a:pt x="183476" y="14096"/>
                  </a:lnTo>
                  <a:lnTo>
                    <a:pt x="181165" y="12763"/>
                  </a:lnTo>
                  <a:lnTo>
                    <a:pt x="175272" y="10121"/>
                  </a:lnTo>
                  <a:lnTo>
                    <a:pt x="173799" y="9410"/>
                  </a:lnTo>
                  <a:lnTo>
                    <a:pt x="172643" y="8674"/>
                  </a:lnTo>
                  <a:lnTo>
                    <a:pt x="172326" y="8140"/>
                  </a:lnTo>
                  <a:lnTo>
                    <a:pt x="172326" y="5714"/>
                  </a:lnTo>
                  <a:lnTo>
                    <a:pt x="173901" y="4851"/>
                  </a:lnTo>
                  <a:lnTo>
                    <a:pt x="184454" y="4851"/>
                  </a:lnTo>
                  <a:lnTo>
                    <a:pt x="184454" y="1028"/>
                  </a:lnTo>
                  <a:lnTo>
                    <a:pt x="180721" y="304"/>
                  </a:lnTo>
                  <a:lnTo>
                    <a:pt x="178244" y="0"/>
                  </a:lnTo>
                  <a:close/>
                </a:path>
                <a:path w="186689" h="29845">
                  <a:moveTo>
                    <a:pt x="184454" y="4851"/>
                  </a:moveTo>
                  <a:lnTo>
                    <a:pt x="179374" y="4851"/>
                  </a:lnTo>
                  <a:lnTo>
                    <a:pt x="181825" y="5384"/>
                  </a:lnTo>
                  <a:lnTo>
                    <a:pt x="184454" y="6426"/>
                  </a:lnTo>
                  <a:lnTo>
                    <a:pt x="184454" y="4851"/>
                  </a:lnTo>
                  <a:close/>
                </a:path>
                <a:path w="186689" h="29845">
                  <a:moveTo>
                    <a:pt x="144411" y="482"/>
                  </a:moveTo>
                  <a:lnTo>
                    <a:pt x="135216" y="482"/>
                  </a:lnTo>
                  <a:lnTo>
                    <a:pt x="135216" y="28917"/>
                  </a:lnTo>
                  <a:lnTo>
                    <a:pt x="140804" y="28917"/>
                  </a:lnTo>
                  <a:lnTo>
                    <a:pt x="140804" y="9639"/>
                  </a:lnTo>
                  <a:lnTo>
                    <a:pt x="149109" y="9639"/>
                  </a:lnTo>
                  <a:lnTo>
                    <a:pt x="144411" y="482"/>
                  </a:lnTo>
                  <a:close/>
                </a:path>
                <a:path w="186689" h="29845">
                  <a:moveTo>
                    <a:pt x="149109" y="9639"/>
                  </a:moveTo>
                  <a:lnTo>
                    <a:pt x="140804" y="9639"/>
                  </a:lnTo>
                  <a:lnTo>
                    <a:pt x="150825" y="28917"/>
                  </a:lnTo>
                  <a:lnTo>
                    <a:pt x="159766" y="28917"/>
                  </a:lnTo>
                  <a:lnTo>
                    <a:pt x="159766" y="19519"/>
                  </a:lnTo>
                  <a:lnTo>
                    <a:pt x="154178" y="19519"/>
                  </a:lnTo>
                  <a:lnTo>
                    <a:pt x="149109" y="9639"/>
                  </a:lnTo>
                  <a:close/>
                </a:path>
                <a:path w="186689" h="29845">
                  <a:moveTo>
                    <a:pt x="159766" y="482"/>
                  </a:moveTo>
                  <a:lnTo>
                    <a:pt x="154178" y="482"/>
                  </a:lnTo>
                  <a:lnTo>
                    <a:pt x="154178" y="19519"/>
                  </a:lnTo>
                  <a:lnTo>
                    <a:pt x="159766" y="19519"/>
                  </a:lnTo>
                  <a:lnTo>
                    <a:pt x="159766" y="482"/>
                  </a:lnTo>
                  <a:close/>
                </a:path>
                <a:path w="186689" h="29845">
                  <a:moveTo>
                    <a:pt x="129654" y="482"/>
                  </a:moveTo>
                  <a:lnTo>
                    <a:pt x="109283" y="482"/>
                  </a:lnTo>
                  <a:lnTo>
                    <a:pt x="109283" y="28917"/>
                  </a:lnTo>
                  <a:lnTo>
                    <a:pt x="129984" y="28917"/>
                  </a:lnTo>
                  <a:lnTo>
                    <a:pt x="129984" y="23482"/>
                  </a:lnTo>
                  <a:lnTo>
                    <a:pt x="116941" y="23482"/>
                  </a:lnTo>
                  <a:lnTo>
                    <a:pt x="116941" y="16738"/>
                  </a:lnTo>
                  <a:lnTo>
                    <a:pt x="128016" y="16738"/>
                  </a:lnTo>
                  <a:lnTo>
                    <a:pt x="128016" y="12052"/>
                  </a:lnTo>
                  <a:lnTo>
                    <a:pt x="116941" y="12052"/>
                  </a:lnTo>
                  <a:lnTo>
                    <a:pt x="116941" y="5626"/>
                  </a:lnTo>
                  <a:lnTo>
                    <a:pt x="129654" y="5626"/>
                  </a:lnTo>
                  <a:lnTo>
                    <a:pt x="129654" y="482"/>
                  </a:lnTo>
                  <a:close/>
                </a:path>
                <a:path w="186689" h="29845">
                  <a:moveTo>
                    <a:pt x="81007" y="8801"/>
                  </a:moveTo>
                  <a:lnTo>
                    <a:pt x="73037" y="8801"/>
                  </a:lnTo>
                  <a:lnTo>
                    <a:pt x="81203" y="29209"/>
                  </a:lnTo>
                  <a:lnTo>
                    <a:pt x="86131" y="29209"/>
                  </a:lnTo>
                  <a:lnTo>
                    <a:pt x="90440" y="18668"/>
                  </a:lnTo>
                  <a:lnTo>
                    <a:pt x="84886" y="18668"/>
                  </a:lnTo>
                  <a:lnTo>
                    <a:pt x="81007" y="8801"/>
                  </a:lnTo>
                  <a:close/>
                </a:path>
                <a:path w="186689" h="29845">
                  <a:moveTo>
                    <a:pt x="77736" y="482"/>
                  </a:moveTo>
                  <a:lnTo>
                    <a:pt x="67437" y="482"/>
                  </a:lnTo>
                  <a:lnTo>
                    <a:pt x="67437" y="28917"/>
                  </a:lnTo>
                  <a:lnTo>
                    <a:pt x="73037" y="28917"/>
                  </a:lnTo>
                  <a:lnTo>
                    <a:pt x="73037" y="8801"/>
                  </a:lnTo>
                  <a:lnTo>
                    <a:pt x="81007" y="8801"/>
                  </a:lnTo>
                  <a:lnTo>
                    <a:pt x="77736" y="482"/>
                  </a:lnTo>
                  <a:close/>
                </a:path>
                <a:path w="186689" h="29845">
                  <a:moveTo>
                    <a:pt x="102006" y="8801"/>
                  </a:moveTo>
                  <a:lnTo>
                    <a:pt x="94475" y="8801"/>
                  </a:lnTo>
                  <a:lnTo>
                    <a:pt x="94475" y="28917"/>
                  </a:lnTo>
                  <a:lnTo>
                    <a:pt x="102006" y="28917"/>
                  </a:lnTo>
                  <a:lnTo>
                    <a:pt x="102006" y="8801"/>
                  </a:lnTo>
                  <a:close/>
                </a:path>
                <a:path w="186689" h="29845">
                  <a:moveTo>
                    <a:pt x="102006" y="482"/>
                  </a:moveTo>
                  <a:lnTo>
                    <a:pt x="92214" y="482"/>
                  </a:lnTo>
                  <a:lnTo>
                    <a:pt x="84886" y="18668"/>
                  </a:lnTo>
                  <a:lnTo>
                    <a:pt x="90440" y="18668"/>
                  </a:lnTo>
                  <a:lnTo>
                    <a:pt x="94475" y="8801"/>
                  </a:lnTo>
                  <a:lnTo>
                    <a:pt x="102006" y="8801"/>
                  </a:lnTo>
                  <a:lnTo>
                    <a:pt x="102006" y="482"/>
                  </a:lnTo>
                  <a:close/>
                </a:path>
                <a:path w="186689" h="29845">
                  <a:moveTo>
                    <a:pt x="61925" y="482"/>
                  </a:moveTo>
                  <a:lnTo>
                    <a:pt x="41567" y="482"/>
                  </a:lnTo>
                  <a:lnTo>
                    <a:pt x="41567" y="28917"/>
                  </a:lnTo>
                  <a:lnTo>
                    <a:pt x="62255" y="28917"/>
                  </a:lnTo>
                  <a:lnTo>
                    <a:pt x="62255" y="23482"/>
                  </a:lnTo>
                  <a:lnTo>
                    <a:pt x="49212" y="23482"/>
                  </a:lnTo>
                  <a:lnTo>
                    <a:pt x="49212" y="16738"/>
                  </a:lnTo>
                  <a:lnTo>
                    <a:pt x="60274" y="16738"/>
                  </a:lnTo>
                  <a:lnTo>
                    <a:pt x="60274" y="12052"/>
                  </a:lnTo>
                  <a:lnTo>
                    <a:pt x="49212" y="12052"/>
                  </a:lnTo>
                  <a:lnTo>
                    <a:pt x="49212" y="5626"/>
                  </a:lnTo>
                  <a:lnTo>
                    <a:pt x="61925" y="5626"/>
                  </a:lnTo>
                  <a:lnTo>
                    <a:pt x="61925" y="482"/>
                  </a:lnTo>
                  <a:close/>
                </a:path>
                <a:path w="186689" h="29845">
                  <a:moveTo>
                    <a:pt x="34264" y="482"/>
                  </a:moveTo>
                  <a:lnTo>
                    <a:pt x="26339" y="482"/>
                  </a:lnTo>
                  <a:lnTo>
                    <a:pt x="26339" y="28917"/>
                  </a:lnTo>
                  <a:lnTo>
                    <a:pt x="34264" y="28917"/>
                  </a:lnTo>
                  <a:lnTo>
                    <a:pt x="34264" y="482"/>
                  </a:lnTo>
                  <a:close/>
                </a:path>
                <a:path w="186689" h="29845">
                  <a:moveTo>
                    <a:pt x="571" y="22847"/>
                  </a:moveTo>
                  <a:lnTo>
                    <a:pt x="571" y="28460"/>
                  </a:lnTo>
                  <a:lnTo>
                    <a:pt x="3530" y="29146"/>
                  </a:lnTo>
                  <a:lnTo>
                    <a:pt x="6464" y="29502"/>
                  </a:lnTo>
                  <a:lnTo>
                    <a:pt x="12839" y="29502"/>
                  </a:lnTo>
                  <a:lnTo>
                    <a:pt x="15646" y="28841"/>
                  </a:lnTo>
                  <a:lnTo>
                    <a:pt x="20510" y="25907"/>
                  </a:lnTo>
                  <a:lnTo>
                    <a:pt x="21394" y="24358"/>
                  </a:lnTo>
                  <a:lnTo>
                    <a:pt x="6604" y="24358"/>
                  </a:lnTo>
                  <a:lnTo>
                    <a:pt x="3759" y="23850"/>
                  </a:lnTo>
                  <a:lnTo>
                    <a:pt x="571" y="22847"/>
                  </a:lnTo>
                  <a:close/>
                </a:path>
                <a:path w="186689" h="29845">
                  <a:moveTo>
                    <a:pt x="13360" y="0"/>
                  </a:moveTo>
                  <a:lnTo>
                    <a:pt x="8089" y="0"/>
                  </a:lnTo>
                  <a:lnTo>
                    <a:pt x="5321" y="723"/>
                  </a:lnTo>
                  <a:lnTo>
                    <a:pt x="1066" y="3657"/>
                  </a:lnTo>
                  <a:lnTo>
                    <a:pt x="44" y="5714"/>
                  </a:lnTo>
                  <a:lnTo>
                    <a:pt x="0" y="10794"/>
                  </a:lnTo>
                  <a:lnTo>
                    <a:pt x="723" y="12598"/>
                  </a:lnTo>
                  <a:lnTo>
                    <a:pt x="2264" y="14096"/>
                  </a:lnTo>
                  <a:lnTo>
                    <a:pt x="3340" y="15112"/>
                  </a:lnTo>
                  <a:lnTo>
                    <a:pt x="5778" y="16433"/>
                  </a:lnTo>
                  <a:lnTo>
                    <a:pt x="11607" y="18834"/>
                  </a:lnTo>
                  <a:lnTo>
                    <a:pt x="12890" y="19494"/>
                  </a:lnTo>
                  <a:lnTo>
                    <a:pt x="13893" y="20434"/>
                  </a:lnTo>
                  <a:lnTo>
                    <a:pt x="14147" y="20993"/>
                  </a:lnTo>
                  <a:lnTo>
                    <a:pt x="14147" y="23469"/>
                  </a:lnTo>
                  <a:lnTo>
                    <a:pt x="12446" y="24358"/>
                  </a:lnTo>
                  <a:lnTo>
                    <a:pt x="21394" y="24358"/>
                  </a:lnTo>
                  <a:lnTo>
                    <a:pt x="21844" y="23571"/>
                  </a:lnTo>
                  <a:lnTo>
                    <a:pt x="21844" y="18338"/>
                  </a:lnTo>
                  <a:lnTo>
                    <a:pt x="21170" y="16586"/>
                  </a:lnTo>
                  <a:lnTo>
                    <a:pt x="18643" y="14096"/>
                  </a:lnTo>
                  <a:lnTo>
                    <a:pt x="16332" y="12763"/>
                  </a:lnTo>
                  <a:lnTo>
                    <a:pt x="10464" y="10134"/>
                  </a:lnTo>
                  <a:lnTo>
                    <a:pt x="8991" y="9410"/>
                  </a:lnTo>
                  <a:lnTo>
                    <a:pt x="7810" y="8674"/>
                  </a:lnTo>
                  <a:lnTo>
                    <a:pt x="7480" y="8140"/>
                  </a:lnTo>
                  <a:lnTo>
                    <a:pt x="7480" y="5714"/>
                  </a:lnTo>
                  <a:lnTo>
                    <a:pt x="9080" y="4851"/>
                  </a:lnTo>
                  <a:lnTo>
                    <a:pt x="19608" y="4851"/>
                  </a:lnTo>
                  <a:lnTo>
                    <a:pt x="19608" y="1028"/>
                  </a:lnTo>
                  <a:lnTo>
                    <a:pt x="16078" y="330"/>
                  </a:lnTo>
                  <a:lnTo>
                    <a:pt x="13360" y="0"/>
                  </a:lnTo>
                  <a:close/>
                </a:path>
                <a:path w="186689" h="29845">
                  <a:moveTo>
                    <a:pt x="19608" y="4851"/>
                  </a:moveTo>
                  <a:lnTo>
                    <a:pt x="14528" y="4851"/>
                  </a:lnTo>
                  <a:lnTo>
                    <a:pt x="16979" y="5384"/>
                  </a:lnTo>
                  <a:lnTo>
                    <a:pt x="19608" y="6426"/>
                  </a:lnTo>
                  <a:lnTo>
                    <a:pt x="19608" y="4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13264" y="4202010"/>
              <a:ext cx="182880" cy="175260"/>
            </a:xfrm>
            <a:custGeom>
              <a:avLst/>
              <a:gdLst/>
              <a:ahLst/>
              <a:cxnLst/>
              <a:rect l="l" t="t" r="r" b="b"/>
              <a:pathLst>
                <a:path w="182879" h="175260">
                  <a:moveTo>
                    <a:pt x="182879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82879" y="175260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55187" y="4247743"/>
              <a:ext cx="99060" cy="85725"/>
            </a:xfrm>
            <a:custGeom>
              <a:avLst/>
              <a:gdLst/>
              <a:ahLst/>
              <a:cxnLst/>
              <a:rect l="l" t="t" r="r" b="b"/>
              <a:pathLst>
                <a:path w="99060" h="85725">
                  <a:moveTo>
                    <a:pt x="49491" y="0"/>
                  </a:moveTo>
                  <a:lnTo>
                    <a:pt x="0" y="85725"/>
                  </a:lnTo>
                  <a:lnTo>
                    <a:pt x="98983" y="85725"/>
                  </a:lnTo>
                  <a:lnTo>
                    <a:pt x="49491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13264" y="4606340"/>
              <a:ext cx="182880" cy="175895"/>
            </a:xfrm>
            <a:custGeom>
              <a:avLst/>
              <a:gdLst/>
              <a:ahLst/>
              <a:cxnLst/>
              <a:rect l="l" t="t" r="r" b="b"/>
              <a:pathLst>
                <a:path w="182879" h="175895">
                  <a:moveTo>
                    <a:pt x="182879" y="0"/>
                  </a:moveTo>
                  <a:lnTo>
                    <a:pt x="0" y="0"/>
                  </a:lnTo>
                  <a:lnTo>
                    <a:pt x="0" y="175272"/>
                  </a:lnTo>
                  <a:lnTo>
                    <a:pt x="182879" y="175272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55213" y="4651108"/>
              <a:ext cx="99060" cy="85725"/>
            </a:xfrm>
            <a:custGeom>
              <a:avLst/>
              <a:gdLst/>
              <a:ahLst/>
              <a:cxnLst/>
              <a:rect l="l" t="t" r="r" b="b"/>
              <a:pathLst>
                <a:path w="99060" h="85725">
                  <a:moveTo>
                    <a:pt x="98983" y="0"/>
                  </a:moveTo>
                  <a:lnTo>
                    <a:pt x="0" y="0"/>
                  </a:lnTo>
                  <a:lnTo>
                    <a:pt x="49491" y="85725"/>
                  </a:lnTo>
                  <a:lnTo>
                    <a:pt x="98983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97824" y="4866868"/>
              <a:ext cx="1254125" cy="175260"/>
            </a:xfrm>
            <a:custGeom>
              <a:avLst/>
              <a:gdLst/>
              <a:ahLst/>
              <a:cxnLst/>
              <a:rect l="l" t="t" r="r" b="b"/>
              <a:pathLst>
                <a:path w="1254125" h="175260">
                  <a:moveTo>
                    <a:pt x="182892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82892" y="175260"/>
                  </a:lnTo>
                  <a:lnTo>
                    <a:pt x="182892" y="0"/>
                  </a:lnTo>
                  <a:close/>
                </a:path>
                <a:path w="1254125" h="175260">
                  <a:moveTo>
                    <a:pt x="539775" y="0"/>
                  </a:moveTo>
                  <a:lnTo>
                    <a:pt x="356882" y="0"/>
                  </a:lnTo>
                  <a:lnTo>
                    <a:pt x="356882" y="175260"/>
                  </a:lnTo>
                  <a:lnTo>
                    <a:pt x="539775" y="175260"/>
                  </a:lnTo>
                  <a:lnTo>
                    <a:pt x="539775" y="0"/>
                  </a:lnTo>
                  <a:close/>
                </a:path>
                <a:path w="1254125" h="175260">
                  <a:moveTo>
                    <a:pt x="896645" y="0"/>
                  </a:moveTo>
                  <a:lnTo>
                    <a:pt x="713752" y="0"/>
                  </a:lnTo>
                  <a:lnTo>
                    <a:pt x="713752" y="175260"/>
                  </a:lnTo>
                  <a:lnTo>
                    <a:pt x="896645" y="175260"/>
                  </a:lnTo>
                  <a:lnTo>
                    <a:pt x="896645" y="0"/>
                  </a:lnTo>
                  <a:close/>
                </a:path>
                <a:path w="1254125" h="175260">
                  <a:moveTo>
                    <a:pt x="1253502" y="0"/>
                  </a:moveTo>
                  <a:lnTo>
                    <a:pt x="1070635" y="0"/>
                  </a:lnTo>
                  <a:lnTo>
                    <a:pt x="1070635" y="175260"/>
                  </a:lnTo>
                  <a:lnTo>
                    <a:pt x="1253502" y="175260"/>
                  </a:lnTo>
                  <a:lnTo>
                    <a:pt x="1253502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77057" y="4868760"/>
              <a:ext cx="408940" cy="373380"/>
            </a:xfrm>
            <a:custGeom>
              <a:avLst/>
              <a:gdLst/>
              <a:ahLst/>
              <a:cxnLst/>
              <a:rect l="l" t="t" r="r" b="b"/>
              <a:pathLst>
                <a:path w="408939" h="373379">
                  <a:moveTo>
                    <a:pt x="182892" y="198120"/>
                  </a:moveTo>
                  <a:lnTo>
                    <a:pt x="0" y="198120"/>
                  </a:lnTo>
                  <a:lnTo>
                    <a:pt x="0" y="373380"/>
                  </a:lnTo>
                  <a:lnTo>
                    <a:pt x="182892" y="373380"/>
                  </a:lnTo>
                  <a:lnTo>
                    <a:pt x="182892" y="198120"/>
                  </a:lnTo>
                  <a:close/>
                </a:path>
                <a:path w="408939" h="373379">
                  <a:moveTo>
                    <a:pt x="408470" y="0"/>
                  </a:moveTo>
                  <a:lnTo>
                    <a:pt x="225590" y="0"/>
                  </a:lnTo>
                  <a:lnTo>
                    <a:pt x="225590" y="175272"/>
                  </a:lnTo>
                  <a:lnTo>
                    <a:pt x="408470" y="175272"/>
                  </a:lnTo>
                  <a:lnTo>
                    <a:pt x="4084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06851" y="5066880"/>
              <a:ext cx="182880" cy="175260"/>
            </a:xfrm>
            <a:custGeom>
              <a:avLst/>
              <a:gdLst/>
              <a:ahLst/>
              <a:cxnLst/>
              <a:rect l="l" t="t" r="r" b="b"/>
              <a:pathLst>
                <a:path w="182879" h="175260">
                  <a:moveTo>
                    <a:pt x="182867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82867" y="175260"/>
                  </a:lnTo>
                  <a:lnTo>
                    <a:pt x="182867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08235" y="4399406"/>
              <a:ext cx="175260" cy="182880"/>
            </a:xfrm>
            <a:custGeom>
              <a:avLst/>
              <a:gdLst/>
              <a:ahLst/>
              <a:cxnLst/>
              <a:rect l="l" t="t" r="r" b="b"/>
              <a:pathLst>
                <a:path w="175260" h="182879">
                  <a:moveTo>
                    <a:pt x="175260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75260" y="182879"/>
                  </a:lnTo>
                  <a:lnTo>
                    <a:pt x="17526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53968" y="4441380"/>
              <a:ext cx="85725" cy="99060"/>
            </a:xfrm>
            <a:custGeom>
              <a:avLst/>
              <a:gdLst/>
              <a:ahLst/>
              <a:cxnLst/>
              <a:rect l="l" t="t" r="r" b="b"/>
              <a:pathLst>
                <a:path w="85725" h="99060">
                  <a:moveTo>
                    <a:pt x="85725" y="0"/>
                  </a:moveTo>
                  <a:lnTo>
                    <a:pt x="0" y="49491"/>
                  </a:lnTo>
                  <a:lnTo>
                    <a:pt x="85725" y="98983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14458" y="4399406"/>
              <a:ext cx="175260" cy="182880"/>
            </a:xfrm>
            <a:custGeom>
              <a:avLst/>
              <a:gdLst/>
              <a:ahLst/>
              <a:cxnLst/>
              <a:rect l="l" t="t" r="r" b="b"/>
              <a:pathLst>
                <a:path w="175260" h="182879">
                  <a:moveTo>
                    <a:pt x="175260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75260" y="182879"/>
                  </a:lnTo>
                  <a:lnTo>
                    <a:pt x="17526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59225" y="4441354"/>
              <a:ext cx="85725" cy="99060"/>
            </a:xfrm>
            <a:custGeom>
              <a:avLst/>
              <a:gdLst/>
              <a:ahLst/>
              <a:cxnLst/>
              <a:rect l="l" t="t" r="r" b="b"/>
              <a:pathLst>
                <a:path w="85725" h="99060">
                  <a:moveTo>
                    <a:pt x="0" y="0"/>
                  </a:moveTo>
                  <a:lnTo>
                    <a:pt x="0" y="98996"/>
                  </a:lnTo>
                  <a:lnTo>
                    <a:pt x="85725" y="494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97824" y="5072608"/>
              <a:ext cx="1254125" cy="175260"/>
            </a:xfrm>
            <a:custGeom>
              <a:avLst/>
              <a:gdLst/>
              <a:ahLst/>
              <a:cxnLst/>
              <a:rect l="l" t="t" r="r" b="b"/>
              <a:pathLst>
                <a:path w="1254125" h="175260">
                  <a:moveTo>
                    <a:pt x="182892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82892" y="175260"/>
                  </a:lnTo>
                  <a:lnTo>
                    <a:pt x="182892" y="0"/>
                  </a:lnTo>
                  <a:close/>
                </a:path>
                <a:path w="1254125" h="175260">
                  <a:moveTo>
                    <a:pt x="539775" y="0"/>
                  </a:moveTo>
                  <a:lnTo>
                    <a:pt x="356882" y="0"/>
                  </a:lnTo>
                  <a:lnTo>
                    <a:pt x="356882" y="175260"/>
                  </a:lnTo>
                  <a:lnTo>
                    <a:pt x="539775" y="175260"/>
                  </a:lnTo>
                  <a:lnTo>
                    <a:pt x="539775" y="0"/>
                  </a:lnTo>
                  <a:close/>
                </a:path>
                <a:path w="1254125" h="175260">
                  <a:moveTo>
                    <a:pt x="896645" y="0"/>
                  </a:moveTo>
                  <a:lnTo>
                    <a:pt x="713752" y="0"/>
                  </a:lnTo>
                  <a:lnTo>
                    <a:pt x="713752" y="175260"/>
                  </a:lnTo>
                  <a:lnTo>
                    <a:pt x="896645" y="175260"/>
                  </a:lnTo>
                  <a:lnTo>
                    <a:pt x="896645" y="0"/>
                  </a:lnTo>
                  <a:close/>
                </a:path>
                <a:path w="1254125" h="175260">
                  <a:moveTo>
                    <a:pt x="1253502" y="0"/>
                  </a:moveTo>
                  <a:lnTo>
                    <a:pt x="1070635" y="0"/>
                  </a:lnTo>
                  <a:lnTo>
                    <a:pt x="1070635" y="175260"/>
                  </a:lnTo>
                  <a:lnTo>
                    <a:pt x="1253502" y="175260"/>
                  </a:lnTo>
                  <a:lnTo>
                    <a:pt x="1253502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9670160" y="4081373"/>
            <a:ext cx="2095500" cy="1113790"/>
            <a:chOff x="4615560" y="4081373"/>
            <a:chExt cx="2095500" cy="1113790"/>
          </a:xfrm>
        </p:grpSpPr>
        <p:sp>
          <p:nvSpPr>
            <p:cNvPr id="47" name="object 47"/>
            <p:cNvSpPr/>
            <p:nvPr/>
          </p:nvSpPr>
          <p:spPr>
            <a:xfrm>
              <a:off x="4617021" y="4082834"/>
              <a:ext cx="2092325" cy="1111250"/>
            </a:xfrm>
            <a:custGeom>
              <a:avLst/>
              <a:gdLst/>
              <a:ahLst/>
              <a:cxnLst/>
              <a:rect l="l" t="t" r="r" b="b"/>
              <a:pathLst>
                <a:path w="2092325" h="1111250">
                  <a:moveTo>
                    <a:pt x="2092223" y="0"/>
                  </a:moveTo>
                  <a:lnTo>
                    <a:pt x="0" y="0"/>
                  </a:lnTo>
                  <a:lnTo>
                    <a:pt x="0" y="1110856"/>
                  </a:lnTo>
                  <a:lnTo>
                    <a:pt x="2092223" y="1110856"/>
                  </a:lnTo>
                  <a:lnTo>
                    <a:pt x="2092223" y="0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17021" y="4082834"/>
              <a:ext cx="2092325" cy="1111250"/>
            </a:xfrm>
            <a:custGeom>
              <a:avLst/>
              <a:gdLst/>
              <a:ahLst/>
              <a:cxnLst/>
              <a:rect l="l" t="t" r="r" b="b"/>
              <a:pathLst>
                <a:path w="2092325" h="1111250">
                  <a:moveTo>
                    <a:pt x="2092223" y="1110856"/>
                  </a:moveTo>
                  <a:lnTo>
                    <a:pt x="0" y="1110856"/>
                  </a:lnTo>
                  <a:lnTo>
                    <a:pt x="0" y="0"/>
                  </a:lnTo>
                  <a:lnTo>
                    <a:pt x="2092223" y="0"/>
                  </a:lnTo>
                  <a:lnTo>
                    <a:pt x="2092223" y="11108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47120" y="4165485"/>
              <a:ext cx="283845" cy="73660"/>
            </a:xfrm>
            <a:custGeom>
              <a:avLst/>
              <a:gdLst/>
              <a:ahLst/>
              <a:cxnLst/>
              <a:rect l="l" t="t" r="r" b="b"/>
              <a:pathLst>
                <a:path w="283845" h="73660">
                  <a:moveTo>
                    <a:pt x="283463" y="0"/>
                  </a:moveTo>
                  <a:lnTo>
                    <a:pt x="0" y="0"/>
                  </a:lnTo>
                  <a:lnTo>
                    <a:pt x="0" y="73139"/>
                  </a:lnTo>
                  <a:lnTo>
                    <a:pt x="283463" y="73139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76838" y="4184358"/>
              <a:ext cx="224154" cy="35560"/>
            </a:xfrm>
            <a:custGeom>
              <a:avLst/>
              <a:gdLst/>
              <a:ahLst/>
              <a:cxnLst/>
              <a:rect l="l" t="t" r="r" b="b"/>
              <a:pathLst>
                <a:path w="224154" h="35560">
                  <a:moveTo>
                    <a:pt x="198513" y="27406"/>
                  </a:moveTo>
                  <a:lnTo>
                    <a:pt x="198513" y="34150"/>
                  </a:lnTo>
                  <a:lnTo>
                    <a:pt x="202056" y="34963"/>
                  </a:lnTo>
                  <a:lnTo>
                    <a:pt x="205562" y="35407"/>
                  </a:lnTo>
                  <a:lnTo>
                    <a:pt x="213220" y="35407"/>
                  </a:lnTo>
                  <a:lnTo>
                    <a:pt x="216611" y="34607"/>
                  </a:lnTo>
                  <a:lnTo>
                    <a:pt x="222415" y="31089"/>
                  </a:lnTo>
                  <a:lnTo>
                    <a:pt x="223490" y="29210"/>
                  </a:lnTo>
                  <a:lnTo>
                    <a:pt x="205689" y="29210"/>
                  </a:lnTo>
                  <a:lnTo>
                    <a:pt x="202285" y="28600"/>
                  </a:lnTo>
                  <a:lnTo>
                    <a:pt x="198513" y="27406"/>
                  </a:lnTo>
                  <a:close/>
                </a:path>
                <a:path w="224154" h="35560">
                  <a:moveTo>
                    <a:pt x="213893" y="0"/>
                  </a:moveTo>
                  <a:lnTo>
                    <a:pt x="207505" y="0"/>
                  </a:lnTo>
                  <a:lnTo>
                    <a:pt x="204203" y="850"/>
                  </a:lnTo>
                  <a:lnTo>
                    <a:pt x="201650" y="2628"/>
                  </a:lnTo>
                  <a:lnTo>
                    <a:pt x="199085" y="4381"/>
                  </a:lnTo>
                  <a:lnTo>
                    <a:pt x="197822" y="6870"/>
                  </a:lnTo>
                  <a:lnTo>
                    <a:pt x="197789" y="12966"/>
                  </a:lnTo>
                  <a:lnTo>
                    <a:pt x="198691" y="15125"/>
                  </a:lnTo>
                  <a:lnTo>
                    <a:pt x="201841" y="18161"/>
                  </a:lnTo>
                  <a:lnTo>
                    <a:pt x="204762" y="19723"/>
                  </a:lnTo>
                  <a:lnTo>
                    <a:pt x="211747" y="22580"/>
                  </a:lnTo>
                  <a:lnTo>
                    <a:pt x="213309" y="23380"/>
                  </a:lnTo>
                  <a:lnTo>
                    <a:pt x="214490" y="24498"/>
                  </a:lnTo>
                  <a:lnTo>
                    <a:pt x="214782" y="25196"/>
                  </a:lnTo>
                  <a:lnTo>
                    <a:pt x="214782" y="28143"/>
                  </a:lnTo>
                  <a:lnTo>
                    <a:pt x="212750" y="29210"/>
                  </a:lnTo>
                  <a:lnTo>
                    <a:pt x="223490" y="29210"/>
                  </a:lnTo>
                  <a:lnTo>
                    <a:pt x="224027" y="28270"/>
                  </a:lnTo>
                  <a:lnTo>
                    <a:pt x="224027" y="22009"/>
                  </a:lnTo>
                  <a:lnTo>
                    <a:pt x="210324" y="12141"/>
                  </a:lnTo>
                  <a:lnTo>
                    <a:pt x="208559" y="11290"/>
                  </a:lnTo>
                  <a:lnTo>
                    <a:pt x="207175" y="10401"/>
                  </a:lnTo>
                  <a:lnTo>
                    <a:pt x="206781" y="9753"/>
                  </a:lnTo>
                  <a:lnTo>
                    <a:pt x="206781" y="6870"/>
                  </a:lnTo>
                  <a:lnTo>
                    <a:pt x="208686" y="5816"/>
                  </a:lnTo>
                  <a:lnTo>
                    <a:pt x="221348" y="5816"/>
                  </a:lnTo>
                  <a:lnTo>
                    <a:pt x="221348" y="1219"/>
                  </a:lnTo>
                  <a:lnTo>
                    <a:pt x="220497" y="1079"/>
                  </a:lnTo>
                  <a:lnTo>
                    <a:pt x="216852" y="355"/>
                  </a:lnTo>
                  <a:lnTo>
                    <a:pt x="213893" y="0"/>
                  </a:lnTo>
                  <a:close/>
                </a:path>
                <a:path w="224154" h="35560">
                  <a:moveTo>
                    <a:pt x="221348" y="5816"/>
                  </a:moveTo>
                  <a:lnTo>
                    <a:pt x="215252" y="5816"/>
                  </a:lnTo>
                  <a:lnTo>
                    <a:pt x="218198" y="6438"/>
                  </a:lnTo>
                  <a:lnTo>
                    <a:pt x="221348" y="7721"/>
                  </a:lnTo>
                  <a:lnTo>
                    <a:pt x="221348" y="5816"/>
                  </a:lnTo>
                  <a:close/>
                </a:path>
                <a:path w="224154" h="35560">
                  <a:moveTo>
                    <a:pt x="173291" y="584"/>
                  </a:moveTo>
                  <a:lnTo>
                    <a:pt x="162255" y="584"/>
                  </a:lnTo>
                  <a:lnTo>
                    <a:pt x="162255" y="34709"/>
                  </a:lnTo>
                  <a:lnTo>
                    <a:pt x="168973" y="34709"/>
                  </a:lnTo>
                  <a:lnTo>
                    <a:pt x="168973" y="11557"/>
                  </a:lnTo>
                  <a:lnTo>
                    <a:pt x="178924" y="11557"/>
                  </a:lnTo>
                  <a:lnTo>
                    <a:pt x="173291" y="584"/>
                  </a:lnTo>
                  <a:close/>
                </a:path>
                <a:path w="224154" h="35560">
                  <a:moveTo>
                    <a:pt x="178924" y="11557"/>
                  </a:moveTo>
                  <a:lnTo>
                    <a:pt x="168973" y="11557"/>
                  </a:lnTo>
                  <a:lnTo>
                    <a:pt x="180987" y="34709"/>
                  </a:lnTo>
                  <a:lnTo>
                    <a:pt x="191719" y="34709"/>
                  </a:lnTo>
                  <a:lnTo>
                    <a:pt x="191719" y="23418"/>
                  </a:lnTo>
                  <a:lnTo>
                    <a:pt x="185013" y="23418"/>
                  </a:lnTo>
                  <a:lnTo>
                    <a:pt x="178924" y="11557"/>
                  </a:lnTo>
                  <a:close/>
                </a:path>
                <a:path w="224154" h="35560">
                  <a:moveTo>
                    <a:pt x="191719" y="584"/>
                  </a:moveTo>
                  <a:lnTo>
                    <a:pt x="185013" y="584"/>
                  </a:lnTo>
                  <a:lnTo>
                    <a:pt x="185013" y="23418"/>
                  </a:lnTo>
                  <a:lnTo>
                    <a:pt x="191719" y="23418"/>
                  </a:lnTo>
                  <a:lnTo>
                    <a:pt x="191719" y="584"/>
                  </a:lnTo>
                  <a:close/>
                </a:path>
                <a:path w="224154" h="35560">
                  <a:moveTo>
                    <a:pt x="155574" y="584"/>
                  </a:moveTo>
                  <a:lnTo>
                    <a:pt x="131127" y="584"/>
                  </a:lnTo>
                  <a:lnTo>
                    <a:pt x="131127" y="34709"/>
                  </a:lnTo>
                  <a:lnTo>
                    <a:pt x="155981" y="34709"/>
                  </a:lnTo>
                  <a:lnTo>
                    <a:pt x="155981" y="28168"/>
                  </a:lnTo>
                  <a:lnTo>
                    <a:pt x="140334" y="28168"/>
                  </a:lnTo>
                  <a:lnTo>
                    <a:pt x="140334" y="20091"/>
                  </a:lnTo>
                  <a:lnTo>
                    <a:pt x="153619" y="20091"/>
                  </a:lnTo>
                  <a:lnTo>
                    <a:pt x="153619" y="14452"/>
                  </a:lnTo>
                  <a:lnTo>
                    <a:pt x="140334" y="14452"/>
                  </a:lnTo>
                  <a:lnTo>
                    <a:pt x="140334" y="6743"/>
                  </a:lnTo>
                  <a:lnTo>
                    <a:pt x="155574" y="6743"/>
                  </a:lnTo>
                  <a:lnTo>
                    <a:pt x="155574" y="584"/>
                  </a:lnTo>
                  <a:close/>
                </a:path>
                <a:path w="224154" h="35560">
                  <a:moveTo>
                    <a:pt x="97215" y="10553"/>
                  </a:moveTo>
                  <a:lnTo>
                    <a:pt x="87642" y="10553"/>
                  </a:lnTo>
                  <a:lnTo>
                    <a:pt x="97447" y="35039"/>
                  </a:lnTo>
                  <a:lnTo>
                    <a:pt x="103365" y="35039"/>
                  </a:lnTo>
                  <a:lnTo>
                    <a:pt x="108533" y="22377"/>
                  </a:lnTo>
                  <a:lnTo>
                    <a:pt x="101866" y="22377"/>
                  </a:lnTo>
                  <a:lnTo>
                    <a:pt x="97215" y="10553"/>
                  </a:lnTo>
                  <a:close/>
                </a:path>
                <a:path w="224154" h="35560">
                  <a:moveTo>
                    <a:pt x="93294" y="584"/>
                  </a:moveTo>
                  <a:lnTo>
                    <a:pt x="80924" y="584"/>
                  </a:lnTo>
                  <a:lnTo>
                    <a:pt x="80924" y="34709"/>
                  </a:lnTo>
                  <a:lnTo>
                    <a:pt x="87642" y="34709"/>
                  </a:lnTo>
                  <a:lnTo>
                    <a:pt x="87642" y="10553"/>
                  </a:lnTo>
                  <a:lnTo>
                    <a:pt x="97215" y="10553"/>
                  </a:lnTo>
                  <a:lnTo>
                    <a:pt x="93294" y="584"/>
                  </a:lnTo>
                  <a:close/>
                </a:path>
                <a:path w="224154" h="35560">
                  <a:moveTo>
                    <a:pt x="122402" y="10553"/>
                  </a:moveTo>
                  <a:lnTo>
                    <a:pt x="113360" y="10553"/>
                  </a:lnTo>
                  <a:lnTo>
                    <a:pt x="113360" y="34709"/>
                  </a:lnTo>
                  <a:lnTo>
                    <a:pt x="122402" y="34709"/>
                  </a:lnTo>
                  <a:lnTo>
                    <a:pt x="122402" y="10553"/>
                  </a:lnTo>
                  <a:close/>
                </a:path>
                <a:path w="224154" h="35560">
                  <a:moveTo>
                    <a:pt x="122402" y="584"/>
                  </a:moveTo>
                  <a:lnTo>
                    <a:pt x="110667" y="584"/>
                  </a:lnTo>
                  <a:lnTo>
                    <a:pt x="101866" y="22377"/>
                  </a:lnTo>
                  <a:lnTo>
                    <a:pt x="108533" y="22377"/>
                  </a:lnTo>
                  <a:lnTo>
                    <a:pt x="113360" y="10553"/>
                  </a:lnTo>
                  <a:lnTo>
                    <a:pt x="122402" y="10553"/>
                  </a:lnTo>
                  <a:lnTo>
                    <a:pt x="122402" y="584"/>
                  </a:lnTo>
                  <a:close/>
                </a:path>
                <a:path w="224154" h="35560">
                  <a:moveTo>
                    <a:pt x="74294" y="584"/>
                  </a:moveTo>
                  <a:lnTo>
                    <a:pt x="49872" y="584"/>
                  </a:lnTo>
                  <a:lnTo>
                    <a:pt x="49872" y="34709"/>
                  </a:lnTo>
                  <a:lnTo>
                    <a:pt x="74701" y="34709"/>
                  </a:lnTo>
                  <a:lnTo>
                    <a:pt x="74701" y="28168"/>
                  </a:lnTo>
                  <a:lnTo>
                    <a:pt x="59054" y="28168"/>
                  </a:lnTo>
                  <a:lnTo>
                    <a:pt x="59054" y="20091"/>
                  </a:lnTo>
                  <a:lnTo>
                    <a:pt x="72326" y="20091"/>
                  </a:lnTo>
                  <a:lnTo>
                    <a:pt x="72326" y="14452"/>
                  </a:lnTo>
                  <a:lnTo>
                    <a:pt x="59054" y="14452"/>
                  </a:lnTo>
                  <a:lnTo>
                    <a:pt x="59054" y="6743"/>
                  </a:lnTo>
                  <a:lnTo>
                    <a:pt x="74294" y="6743"/>
                  </a:lnTo>
                  <a:lnTo>
                    <a:pt x="74294" y="584"/>
                  </a:lnTo>
                  <a:close/>
                </a:path>
                <a:path w="224154" h="35560">
                  <a:moveTo>
                    <a:pt x="41122" y="584"/>
                  </a:moveTo>
                  <a:lnTo>
                    <a:pt x="31610" y="584"/>
                  </a:lnTo>
                  <a:lnTo>
                    <a:pt x="31610" y="34709"/>
                  </a:lnTo>
                  <a:lnTo>
                    <a:pt x="41122" y="34709"/>
                  </a:lnTo>
                  <a:lnTo>
                    <a:pt x="41122" y="584"/>
                  </a:lnTo>
                  <a:close/>
                </a:path>
                <a:path w="224154" h="35560">
                  <a:moveTo>
                    <a:pt x="698" y="27406"/>
                  </a:moveTo>
                  <a:lnTo>
                    <a:pt x="698" y="34150"/>
                  </a:lnTo>
                  <a:lnTo>
                    <a:pt x="4241" y="34963"/>
                  </a:lnTo>
                  <a:lnTo>
                    <a:pt x="7759" y="35407"/>
                  </a:lnTo>
                  <a:lnTo>
                    <a:pt x="15405" y="35407"/>
                  </a:lnTo>
                  <a:lnTo>
                    <a:pt x="18783" y="34607"/>
                  </a:lnTo>
                  <a:lnTo>
                    <a:pt x="24612" y="31089"/>
                  </a:lnTo>
                  <a:lnTo>
                    <a:pt x="25679" y="29210"/>
                  </a:lnTo>
                  <a:lnTo>
                    <a:pt x="7924" y="29210"/>
                  </a:lnTo>
                  <a:lnTo>
                    <a:pt x="4521" y="28600"/>
                  </a:lnTo>
                  <a:lnTo>
                    <a:pt x="698" y="27406"/>
                  </a:lnTo>
                  <a:close/>
                </a:path>
                <a:path w="224154" h="35560">
                  <a:moveTo>
                    <a:pt x="16027" y="0"/>
                  </a:moveTo>
                  <a:lnTo>
                    <a:pt x="9715" y="0"/>
                  </a:lnTo>
                  <a:lnTo>
                    <a:pt x="6388" y="850"/>
                  </a:lnTo>
                  <a:lnTo>
                    <a:pt x="3848" y="2628"/>
                  </a:lnTo>
                  <a:lnTo>
                    <a:pt x="1282" y="4381"/>
                  </a:lnTo>
                  <a:lnTo>
                    <a:pt x="31" y="6870"/>
                  </a:lnTo>
                  <a:lnTo>
                    <a:pt x="0" y="12941"/>
                  </a:lnTo>
                  <a:lnTo>
                    <a:pt x="863" y="15113"/>
                  </a:lnTo>
                  <a:lnTo>
                    <a:pt x="2724" y="16916"/>
                  </a:lnTo>
                  <a:lnTo>
                    <a:pt x="4025" y="18122"/>
                  </a:lnTo>
                  <a:lnTo>
                    <a:pt x="6921" y="19697"/>
                  </a:lnTo>
                  <a:lnTo>
                    <a:pt x="13931" y="22580"/>
                  </a:lnTo>
                  <a:lnTo>
                    <a:pt x="15468" y="23380"/>
                  </a:lnTo>
                  <a:lnTo>
                    <a:pt x="16687" y="24498"/>
                  </a:lnTo>
                  <a:lnTo>
                    <a:pt x="16967" y="25196"/>
                  </a:lnTo>
                  <a:lnTo>
                    <a:pt x="16967" y="28143"/>
                  </a:lnTo>
                  <a:lnTo>
                    <a:pt x="14935" y="29210"/>
                  </a:lnTo>
                  <a:lnTo>
                    <a:pt x="25679" y="29210"/>
                  </a:lnTo>
                  <a:lnTo>
                    <a:pt x="26212" y="28270"/>
                  </a:lnTo>
                  <a:lnTo>
                    <a:pt x="26212" y="22009"/>
                  </a:lnTo>
                  <a:lnTo>
                    <a:pt x="25399" y="19900"/>
                  </a:lnTo>
                  <a:lnTo>
                    <a:pt x="22377" y="16916"/>
                  </a:lnTo>
                  <a:lnTo>
                    <a:pt x="19596" y="15316"/>
                  </a:lnTo>
                  <a:lnTo>
                    <a:pt x="12547" y="12166"/>
                  </a:lnTo>
                  <a:lnTo>
                    <a:pt x="10782" y="11303"/>
                  </a:lnTo>
                  <a:lnTo>
                    <a:pt x="9372" y="10401"/>
                  </a:lnTo>
                  <a:lnTo>
                    <a:pt x="8978" y="9753"/>
                  </a:lnTo>
                  <a:lnTo>
                    <a:pt x="8978" y="6870"/>
                  </a:lnTo>
                  <a:lnTo>
                    <a:pt x="10896" y="5816"/>
                  </a:lnTo>
                  <a:lnTo>
                    <a:pt x="23533" y="5816"/>
                  </a:lnTo>
                  <a:lnTo>
                    <a:pt x="23533" y="1219"/>
                  </a:lnTo>
                  <a:lnTo>
                    <a:pt x="19291" y="393"/>
                  </a:lnTo>
                  <a:lnTo>
                    <a:pt x="16027" y="0"/>
                  </a:lnTo>
                  <a:close/>
                </a:path>
                <a:path w="224154" h="35560">
                  <a:moveTo>
                    <a:pt x="23533" y="5816"/>
                  </a:moveTo>
                  <a:lnTo>
                    <a:pt x="17437" y="5816"/>
                  </a:lnTo>
                  <a:lnTo>
                    <a:pt x="20383" y="6438"/>
                  </a:lnTo>
                  <a:lnTo>
                    <a:pt x="23533" y="7721"/>
                  </a:lnTo>
                  <a:lnTo>
                    <a:pt x="23533" y="5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14417" y="4148671"/>
              <a:ext cx="1882775" cy="998855"/>
            </a:xfrm>
            <a:custGeom>
              <a:avLst/>
              <a:gdLst/>
              <a:ahLst/>
              <a:cxnLst/>
              <a:rect l="l" t="t" r="r" b="b"/>
              <a:pathLst>
                <a:path w="1882775" h="998854">
                  <a:moveTo>
                    <a:pt x="1882152" y="998232"/>
                  </a:moveTo>
                  <a:lnTo>
                    <a:pt x="0" y="998232"/>
                  </a:lnTo>
                  <a:lnTo>
                    <a:pt x="0" y="0"/>
                  </a:lnTo>
                  <a:lnTo>
                    <a:pt x="1882152" y="0"/>
                  </a:lnTo>
                  <a:lnTo>
                    <a:pt x="1882152" y="9982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01120" y="4609693"/>
              <a:ext cx="1207770" cy="243840"/>
            </a:xfrm>
            <a:custGeom>
              <a:avLst/>
              <a:gdLst/>
              <a:ahLst/>
              <a:cxnLst/>
              <a:rect l="l" t="t" r="r" b="b"/>
              <a:pathLst>
                <a:path w="1207770" h="243839">
                  <a:moveTo>
                    <a:pt x="1207757" y="0"/>
                  </a:moveTo>
                  <a:lnTo>
                    <a:pt x="0" y="0"/>
                  </a:lnTo>
                  <a:lnTo>
                    <a:pt x="0" y="113347"/>
                  </a:lnTo>
                  <a:lnTo>
                    <a:pt x="0" y="122872"/>
                  </a:lnTo>
                  <a:lnTo>
                    <a:pt x="0" y="243827"/>
                  </a:lnTo>
                  <a:lnTo>
                    <a:pt x="365760" y="243827"/>
                  </a:lnTo>
                  <a:lnTo>
                    <a:pt x="365760" y="212369"/>
                  </a:lnTo>
                  <a:lnTo>
                    <a:pt x="365760" y="209537"/>
                  </a:lnTo>
                  <a:lnTo>
                    <a:pt x="361937" y="209537"/>
                  </a:lnTo>
                  <a:lnTo>
                    <a:pt x="361937" y="162877"/>
                  </a:lnTo>
                  <a:lnTo>
                    <a:pt x="361937" y="160020"/>
                  </a:lnTo>
                  <a:lnTo>
                    <a:pt x="452437" y="160020"/>
                  </a:lnTo>
                  <a:lnTo>
                    <a:pt x="452437" y="162877"/>
                  </a:lnTo>
                  <a:lnTo>
                    <a:pt x="452437" y="209537"/>
                  </a:lnTo>
                  <a:lnTo>
                    <a:pt x="563892" y="209537"/>
                  </a:lnTo>
                  <a:lnTo>
                    <a:pt x="563892" y="243827"/>
                  </a:lnTo>
                  <a:lnTo>
                    <a:pt x="640080" y="243827"/>
                  </a:lnTo>
                  <a:lnTo>
                    <a:pt x="640080" y="209537"/>
                  </a:lnTo>
                  <a:lnTo>
                    <a:pt x="636257" y="209537"/>
                  </a:lnTo>
                  <a:lnTo>
                    <a:pt x="636257" y="162877"/>
                  </a:lnTo>
                  <a:lnTo>
                    <a:pt x="636257" y="160020"/>
                  </a:lnTo>
                  <a:lnTo>
                    <a:pt x="636257" y="128574"/>
                  </a:lnTo>
                  <a:lnTo>
                    <a:pt x="636257" y="125730"/>
                  </a:lnTo>
                  <a:lnTo>
                    <a:pt x="726770" y="125730"/>
                  </a:lnTo>
                  <a:lnTo>
                    <a:pt x="726770" y="128574"/>
                  </a:lnTo>
                  <a:lnTo>
                    <a:pt x="726770" y="157162"/>
                  </a:lnTo>
                  <a:lnTo>
                    <a:pt x="726770" y="160020"/>
                  </a:lnTo>
                  <a:lnTo>
                    <a:pt x="838200" y="160020"/>
                  </a:lnTo>
                  <a:lnTo>
                    <a:pt x="838200" y="162877"/>
                  </a:lnTo>
                  <a:lnTo>
                    <a:pt x="838200" y="206679"/>
                  </a:lnTo>
                  <a:lnTo>
                    <a:pt x="838200" y="209537"/>
                  </a:lnTo>
                  <a:lnTo>
                    <a:pt x="838200" y="243827"/>
                  </a:lnTo>
                  <a:lnTo>
                    <a:pt x="914400" y="243827"/>
                  </a:lnTo>
                  <a:lnTo>
                    <a:pt x="914400" y="209537"/>
                  </a:lnTo>
                  <a:lnTo>
                    <a:pt x="914400" y="206679"/>
                  </a:lnTo>
                  <a:lnTo>
                    <a:pt x="914400" y="162877"/>
                  </a:lnTo>
                  <a:lnTo>
                    <a:pt x="910577" y="162877"/>
                  </a:lnTo>
                  <a:lnTo>
                    <a:pt x="910577" y="160020"/>
                  </a:lnTo>
                  <a:lnTo>
                    <a:pt x="910577" y="157162"/>
                  </a:lnTo>
                  <a:lnTo>
                    <a:pt x="910577" y="128574"/>
                  </a:lnTo>
                  <a:lnTo>
                    <a:pt x="910577" y="125730"/>
                  </a:lnTo>
                  <a:lnTo>
                    <a:pt x="1001077" y="125730"/>
                  </a:lnTo>
                  <a:lnTo>
                    <a:pt x="1001077" y="128574"/>
                  </a:lnTo>
                  <a:lnTo>
                    <a:pt x="1001077" y="157162"/>
                  </a:lnTo>
                  <a:lnTo>
                    <a:pt x="1001077" y="160020"/>
                  </a:lnTo>
                  <a:lnTo>
                    <a:pt x="1112532" y="160020"/>
                  </a:lnTo>
                  <a:lnTo>
                    <a:pt x="1112532" y="162877"/>
                  </a:lnTo>
                  <a:lnTo>
                    <a:pt x="1112532" y="209537"/>
                  </a:lnTo>
                  <a:lnTo>
                    <a:pt x="1112532" y="243827"/>
                  </a:lnTo>
                  <a:lnTo>
                    <a:pt x="1207757" y="243827"/>
                  </a:lnTo>
                  <a:lnTo>
                    <a:pt x="1207757" y="113347"/>
                  </a:lnTo>
                  <a:lnTo>
                    <a:pt x="1207757" y="0"/>
                  </a:lnTo>
                  <a:close/>
                </a:path>
              </a:pathLst>
            </a:custGeom>
            <a:solidFill>
              <a:srgbClr val="A6A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92547" y="4769713"/>
              <a:ext cx="198755" cy="194310"/>
            </a:xfrm>
            <a:custGeom>
              <a:avLst/>
              <a:gdLst/>
              <a:ahLst/>
              <a:cxnLst/>
              <a:rect l="l" t="t" r="r" b="b"/>
              <a:pathLst>
                <a:path w="198754" h="194310">
                  <a:moveTo>
                    <a:pt x="198132" y="0"/>
                  </a:moveTo>
                  <a:lnTo>
                    <a:pt x="0" y="0"/>
                  </a:lnTo>
                  <a:lnTo>
                    <a:pt x="0" y="49517"/>
                  </a:lnTo>
                  <a:lnTo>
                    <a:pt x="0" y="194310"/>
                  </a:lnTo>
                  <a:lnTo>
                    <a:pt x="198132" y="194310"/>
                  </a:lnTo>
                  <a:lnTo>
                    <a:pt x="198132" y="49517"/>
                  </a:lnTo>
                  <a:lnTo>
                    <a:pt x="198132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88750" y="4735423"/>
              <a:ext cx="90805" cy="83820"/>
            </a:xfrm>
            <a:custGeom>
              <a:avLst/>
              <a:gdLst/>
              <a:ahLst/>
              <a:cxnLst/>
              <a:rect l="l" t="t" r="r" b="b"/>
              <a:pathLst>
                <a:path w="90804" h="83820">
                  <a:moveTo>
                    <a:pt x="90500" y="0"/>
                  </a:moveTo>
                  <a:lnTo>
                    <a:pt x="0" y="0"/>
                  </a:lnTo>
                  <a:lnTo>
                    <a:pt x="0" y="83807"/>
                  </a:lnTo>
                  <a:lnTo>
                    <a:pt x="90500" y="83807"/>
                  </a:lnTo>
                  <a:lnTo>
                    <a:pt x="90500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66880" y="4772570"/>
              <a:ext cx="198755" cy="194310"/>
            </a:xfrm>
            <a:custGeom>
              <a:avLst/>
              <a:gdLst/>
              <a:ahLst/>
              <a:cxnLst/>
              <a:rect l="l" t="t" r="r" b="b"/>
              <a:pathLst>
                <a:path w="198754" h="194310">
                  <a:moveTo>
                    <a:pt x="198132" y="0"/>
                  </a:moveTo>
                  <a:lnTo>
                    <a:pt x="0" y="0"/>
                  </a:lnTo>
                  <a:lnTo>
                    <a:pt x="0" y="49491"/>
                  </a:lnTo>
                  <a:lnTo>
                    <a:pt x="0" y="194310"/>
                  </a:lnTo>
                  <a:lnTo>
                    <a:pt x="198132" y="194310"/>
                  </a:lnTo>
                  <a:lnTo>
                    <a:pt x="198132" y="49491"/>
                  </a:lnTo>
                  <a:lnTo>
                    <a:pt x="198132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63057" y="4738268"/>
              <a:ext cx="90805" cy="83820"/>
            </a:xfrm>
            <a:custGeom>
              <a:avLst/>
              <a:gdLst/>
              <a:ahLst/>
              <a:cxnLst/>
              <a:rect l="l" t="t" r="r" b="b"/>
              <a:pathLst>
                <a:path w="90804" h="83820">
                  <a:moveTo>
                    <a:pt x="90500" y="0"/>
                  </a:moveTo>
                  <a:lnTo>
                    <a:pt x="0" y="0"/>
                  </a:lnTo>
                  <a:lnTo>
                    <a:pt x="0" y="83794"/>
                  </a:lnTo>
                  <a:lnTo>
                    <a:pt x="90500" y="83794"/>
                  </a:lnTo>
                  <a:lnTo>
                    <a:pt x="90500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41200" y="4769713"/>
              <a:ext cx="198120" cy="194310"/>
            </a:xfrm>
            <a:custGeom>
              <a:avLst/>
              <a:gdLst/>
              <a:ahLst/>
              <a:cxnLst/>
              <a:rect l="l" t="t" r="r" b="b"/>
              <a:pathLst>
                <a:path w="198120" h="194310">
                  <a:moveTo>
                    <a:pt x="198120" y="0"/>
                  </a:moveTo>
                  <a:lnTo>
                    <a:pt x="0" y="0"/>
                  </a:lnTo>
                  <a:lnTo>
                    <a:pt x="0" y="49517"/>
                  </a:lnTo>
                  <a:lnTo>
                    <a:pt x="0" y="194310"/>
                  </a:lnTo>
                  <a:lnTo>
                    <a:pt x="198120" y="194310"/>
                  </a:lnTo>
                  <a:lnTo>
                    <a:pt x="198120" y="49517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37377" y="4735423"/>
              <a:ext cx="90805" cy="83820"/>
            </a:xfrm>
            <a:custGeom>
              <a:avLst/>
              <a:gdLst/>
              <a:ahLst/>
              <a:cxnLst/>
              <a:rect l="l" t="t" r="r" b="b"/>
              <a:pathLst>
                <a:path w="90804" h="83820">
                  <a:moveTo>
                    <a:pt x="90512" y="0"/>
                  </a:moveTo>
                  <a:lnTo>
                    <a:pt x="0" y="0"/>
                  </a:lnTo>
                  <a:lnTo>
                    <a:pt x="0" y="83807"/>
                  </a:lnTo>
                  <a:lnTo>
                    <a:pt x="90512" y="83807"/>
                  </a:lnTo>
                  <a:lnTo>
                    <a:pt x="90512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15520" y="4766855"/>
              <a:ext cx="198755" cy="194310"/>
            </a:xfrm>
            <a:custGeom>
              <a:avLst/>
              <a:gdLst/>
              <a:ahLst/>
              <a:cxnLst/>
              <a:rect l="l" t="t" r="r" b="b"/>
              <a:pathLst>
                <a:path w="198754" h="194310">
                  <a:moveTo>
                    <a:pt x="198132" y="0"/>
                  </a:moveTo>
                  <a:lnTo>
                    <a:pt x="0" y="0"/>
                  </a:lnTo>
                  <a:lnTo>
                    <a:pt x="0" y="49517"/>
                  </a:lnTo>
                  <a:lnTo>
                    <a:pt x="0" y="194310"/>
                  </a:lnTo>
                  <a:lnTo>
                    <a:pt x="198132" y="194310"/>
                  </a:lnTo>
                  <a:lnTo>
                    <a:pt x="198132" y="49517"/>
                  </a:lnTo>
                  <a:lnTo>
                    <a:pt x="198132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811697" y="4732566"/>
              <a:ext cx="90805" cy="83820"/>
            </a:xfrm>
            <a:custGeom>
              <a:avLst/>
              <a:gdLst/>
              <a:ahLst/>
              <a:cxnLst/>
              <a:rect l="l" t="t" r="r" b="b"/>
              <a:pathLst>
                <a:path w="90804" h="83820">
                  <a:moveTo>
                    <a:pt x="90500" y="0"/>
                  </a:moveTo>
                  <a:lnTo>
                    <a:pt x="0" y="0"/>
                  </a:lnTo>
                  <a:lnTo>
                    <a:pt x="0" y="83807"/>
                  </a:lnTo>
                  <a:lnTo>
                    <a:pt x="90500" y="83807"/>
                  </a:lnTo>
                  <a:lnTo>
                    <a:pt x="90500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42090" y="4377271"/>
              <a:ext cx="1123315" cy="346075"/>
            </a:xfrm>
            <a:custGeom>
              <a:avLst/>
              <a:gdLst/>
              <a:ahLst/>
              <a:cxnLst/>
              <a:rect l="l" t="t" r="r" b="b"/>
              <a:pathLst>
                <a:path w="1123314" h="346075">
                  <a:moveTo>
                    <a:pt x="1122997" y="0"/>
                  </a:moveTo>
                  <a:lnTo>
                    <a:pt x="0" y="0"/>
                  </a:lnTo>
                  <a:lnTo>
                    <a:pt x="0" y="345770"/>
                  </a:lnTo>
                  <a:lnTo>
                    <a:pt x="1122997" y="345770"/>
                  </a:lnTo>
                  <a:lnTo>
                    <a:pt x="112299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56378" y="4505858"/>
              <a:ext cx="431800" cy="66040"/>
            </a:xfrm>
            <a:custGeom>
              <a:avLst/>
              <a:gdLst/>
              <a:ahLst/>
              <a:cxnLst/>
              <a:rect l="l" t="t" r="r" b="b"/>
              <a:pathLst>
                <a:path w="431800" h="66039">
                  <a:moveTo>
                    <a:pt x="431469" y="0"/>
                  </a:moveTo>
                  <a:lnTo>
                    <a:pt x="0" y="0"/>
                  </a:lnTo>
                  <a:lnTo>
                    <a:pt x="0" y="65735"/>
                  </a:lnTo>
                  <a:lnTo>
                    <a:pt x="431469" y="65735"/>
                  </a:lnTo>
                  <a:lnTo>
                    <a:pt x="431469" y="0"/>
                  </a:lnTo>
                  <a:close/>
                </a:path>
              </a:pathLst>
            </a:custGeom>
            <a:solidFill>
              <a:srgbClr val="0808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56378" y="4505858"/>
              <a:ext cx="431800" cy="66040"/>
            </a:xfrm>
            <a:custGeom>
              <a:avLst/>
              <a:gdLst/>
              <a:ahLst/>
              <a:cxnLst/>
              <a:rect l="l" t="t" r="r" b="b"/>
              <a:pathLst>
                <a:path w="431800" h="66039">
                  <a:moveTo>
                    <a:pt x="431469" y="65735"/>
                  </a:moveTo>
                  <a:lnTo>
                    <a:pt x="0" y="65735"/>
                  </a:lnTo>
                  <a:lnTo>
                    <a:pt x="0" y="0"/>
                  </a:lnTo>
                  <a:lnTo>
                    <a:pt x="431469" y="0"/>
                  </a:lnTo>
                  <a:lnTo>
                    <a:pt x="431469" y="657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90705" y="4505858"/>
              <a:ext cx="434340" cy="66040"/>
            </a:xfrm>
            <a:custGeom>
              <a:avLst/>
              <a:gdLst/>
              <a:ahLst/>
              <a:cxnLst/>
              <a:rect l="l" t="t" r="r" b="b"/>
              <a:pathLst>
                <a:path w="434339" h="66039">
                  <a:moveTo>
                    <a:pt x="434339" y="65735"/>
                  </a:moveTo>
                  <a:lnTo>
                    <a:pt x="0" y="65735"/>
                  </a:lnTo>
                  <a:lnTo>
                    <a:pt x="0" y="0"/>
                  </a:lnTo>
                  <a:lnTo>
                    <a:pt x="434339" y="0"/>
                  </a:lnTo>
                  <a:lnTo>
                    <a:pt x="434339" y="6573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56378" y="4571593"/>
              <a:ext cx="868680" cy="37465"/>
            </a:xfrm>
            <a:custGeom>
              <a:avLst/>
              <a:gdLst/>
              <a:ahLst/>
              <a:cxnLst/>
              <a:rect l="l" t="t" r="r" b="b"/>
              <a:pathLst>
                <a:path w="868679" h="37464">
                  <a:moveTo>
                    <a:pt x="0" y="0"/>
                  </a:moveTo>
                  <a:lnTo>
                    <a:pt x="0" y="37147"/>
                  </a:lnTo>
                </a:path>
                <a:path w="868679" h="37464">
                  <a:moveTo>
                    <a:pt x="88569" y="0"/>
                  </a:moveTo>
                  <a:lnTo>
                    <a:pt x="88569" y="37147"/>
                  </a:lnTo>
                </a:path>
                <a:path w="868679" h="37464">
                  <a:moveTo>
                    <a:pt x="260019" y="0"/>
                  </a:moveTo>
                  <a:lnTo>
                    <a:pt x="260019" y="37147"/>
                  </a:lnTo>
                </a:path>
                <a:path w="868679" h="37464">
                  <a:moveTo>
                    <a:pt x="171450" y="0"/>
                  </a:moveTo>
                  <a:lnTo>
                    <a:pt x="171450" y="37147"/>
                  </a:lnTo>
                </a:path>
                <a:path w="868679" h="37464">
                  <a:moveTo>
                    <a:pt x="345744" y="0"/>
                  </a:moveTo>
                  <a:lnTo>
                    <a:pt x="345744" y="37147"/>
                  </a:lnTo>
                </a:path>
                <a:path w="868679" h="37464">
                  <a:moveTo>
                    <a:pt x="437197" y="0"/>
                  </a:moveTo>
                  <a:lnTo>
                    <a:pt x="437197" y="37147"/>
                  </a:lnTo>
                </a:path>
                <a:path w="868679" h="37464">
                  <a:moveTo>
                    <a:pt x="868667" y="0"/>
                  </a:moveTo>
                  <a:lnTo>
                    <a:pt x="868667" y="37147"/>
                  </a:lnTo>
                </a:path>
                <a:path w="868679" h="37464">
                  <a:moveTo>
                    <a:pt x="605777" y="0"/>
                  </a:moveTo>
                  <a:lnTo>
                    <a:pt x="605777" y="37147"/>
                  </a:lnTo>
                </a:path>
                <a:path w="868679" h="37464">
                  <a:moveTo>
                    <a:pt x="520052" y="0"/>
                  </a:moveTo>
                  <a:lnTo>
                    <a:pt x="520052" y="37147"/>
                  </a:lnTo>
                </a:path>
                <a:path w="868679" h="37464">
                  <a:moveTo>
                    <a:pt x="691502" y="0"/>
                  </a:moveTo>
                  <a:lnTo>
                    <a:pt x="691502" y="37147"/>
                  </a:lnTo>
                </a:path>
                <a:path w="868679" h="37464">
                  <a:moveTo>
                    <a:pt x="777227" y="0"/>
                  </a:moveTo>
                  <a:lnTo>
                    <a:pt x="777227" y="37147"/>
                  </a:lnTo>
                </a:path>
              </a:pathLst>
            </a:custGeom>
            <a:ln w="6350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35179" y="4254398"/>
              <a:ext cx="404495" cy="581660"/>
            </a:xfrm>
            <a:custGeom>
              <a:avLst/>
              <a:gdLst/>
              <a:ahLst/>
              <a:cxnLst/>
              <a:rect l="l" t="t" r="r" b="b"/>
              <a:pathLst>
                <a:path w="404495" h="581660">
                  <a:moveTo>
                    <a:pt x="194310" y="398157"/>
                  </a:moveTo>
                  <a:lnTo>
                    <a:pt x="0" y="398157"/>
                  </a:lnTo>
                  <a:lnTo>
                    <a:pt x="0" y="581037"/>
                  </a:lnTo>
                  <a:lnTo>
                    <a:pt x="194310" y="581037"/>
                  </a:lnTo>
                  <a:lnTo>
                    <a:pt x="194310" y="398157"/>
                  </a:lnTo>
                  <a:close/>
                </a:path>
                <a:path w="404495" h="581660">
                  <a:moveTo>
                    <a:pt x="194310" y="199059"/>
                  </a:moveTo>
                  <a:lnTo>
                    <a:pt x="0" y="199059"/>
                  </a:lnTo>
                  <a:lnTo>
                    <a:pt x="0" y="381927"/>
                  </a:lnTo>
                  <a:lnTo>
                    <a:pt x="194310" y="381927"/>
                  </a:lnTo>
                  <a:lnTo>
                    <a:pt x="194310" y="199059"/>
                  </a:lnTo>
                  <a:close/>
                </a:path>
                <a:path w="404495" h="581660">
                  <a:moveTo>
                    <a:pt x="194310" y="0"/>
                  </a:moveTo>
                  <a:lnTo>
                    <a:pt x="0" y="0"/>
                  </a:lnTo>
                  <a:lnTo>
                    <a:pt x="0" y="182892"/>
                  </a:lnTo>
                  <a:lnTo>
                    <a:pt x="194310" y="182892"/>
                  </a:lnTo>
                  <a:lnTo>
                    <a:pt x="194310" y="0"/>
                  </a:lnTo>
                  <a:close/>
                </a:path>
                <a:path w="404495" h="581660">
                  <a:moveTo>
                    <a:pt x="404482" y="199059"/>
                  </a:moveTo>
                  <a:lnTo>
                    <a:pt x="210172" y="199059"/>
                  </a:lnTo>
                  <a:lnTo>
                    <a:pt x="210172" y="381927"/>
                  </a:lnTo>
                  <a:lnTo>
                    <a:pt x="404482" y="381927"/>
                  </a:lnTo>
                  <a:lnTo>
                    <a:pt x="404482" y="199059"/>
                  </a:lnTo>
                  <a:close/>
                </a:path>
                <a:path w="404495" h="581660">
                  <a:moveTo>
                    <a:pt x="404482" y="0"/>
                  </a:moveTo>
                  <a:lnTo>
                    <a:pt x="210172" y="0"/>
                  </a:lnTo>
                  <a:lnTo>
                    <a:pt x="210172" y="182892"/>
                  </a:lnTo>
                  <a:lnTo>
                    <a:pt x="404482" y="182892"/>
                  </a:lnTo>
                  <a:lnTo>
                    <a:pt x="404482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345364" y="4652556"/>
              <a:ext cx="194310" cy="182880"/>
            </a:xfrm>
            <a:custGeom>
              <a:avLst/>
              <a:gdLst/>
              <a:ahLst/>
              <a:cxnLst/>
              <a:rect l="l" t="t" r="r" b="b"/>
              <a:pathLst>
                <a:path w="194309" h="182879">
                  <a:moveTo>
                    <a:pt x="194310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94310" y="182879"/>
                  </a:lnTo>
                  <a:lnTo>
                    <a:pt x="19431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35179" y="4851628"/>
              <a:ext cx="194310" cy="182880"/>
            </a:xfrm>
            <a:custGeom>
              <a:avLst/>
              <a:gdLst/>
              <a:ahLst/>
              <a:cxnLst/>
              <a:rect l="l" t="t" r="r" b="b"/>
              <a:pathLst>
                <a:path w="194310" h="182879">
                  <a:moveTo>
                    <a:pt x="194310" y="0"/>
                  </a:moveTo>
                  <a:lnTo>
                    <a:pt x="0" y="0"/>
                  </a:lnTo>
                  <a:lnTo>
                    <a:pt x="0" y="182867"/>
                  </a:lnTo>
                  <a:lnTo>
                    <a:pt x="194310" y="182867"/>
                  </a:lnTo>
                  <a:lnTo>
                    <a:pt x="194310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345364" y="4851628"/>
              <a:ext cx="194310" cy="182880"/>
            </a:xfrm>
            <a:custGeom>
              <a:avLst/>
              <a:gdLst/>
              <a:ahLst/>
              <a:cxnLst/>
              <a:rect l="l" t="t" r="r" b="b"/>
              <a:pathLst>
                <a:path w="194309" h="182879">
                  <a:moveTo>
                    <a:pt x="194310" y="0"/>
                  </a:moveTo>
                  <a:lnTo>
                    <a:pt x="0" y="0"/>
                  </a:lnTo>
                  <a:lnTo>
                    <a:pt x="0" y="182867"/>
                  </a:lnTo>
                  <a:lnTo>
                    <a:pt x="194310" y="182867"/>
                  </a:lnTo>
                  <a:lnTo>
                    <a:pt x="194310" y="0"/>
                  </a:lnTo>
                  <a:close/>
                </a:path>
              </a:pathLst>
            </a:custGeom>
            <a:solidFill>
              <a:srgbClr val="969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79388" y="4296143"/>
              <a:ext cx="308610" cy="495934"/>
            </a:xfrm>
            <a:custGeom>
              <a:avLst/>
              <a:gdLst/>
              <a:ahLst/>
              <a:cxnLst/>
              <a:rect l="l" t="t" r="r" b="b"/>
              <a:pathLst>
                <a:path w="308610" h="495935">
                  <a:moveTo>
                    <a:pt x="85725" y="0"/>
                  </a:moveTo>
                  <a:lnTo>
                    <a:pt x="0" y="46850"/>
                  </a:lnTo>
                  <a:lnTo>
                    <a:pt x="85725" y="93675"/>
                  </a:lnTo>
                  <a:lnTo>
                    <a:pt x="85725" y="0"/>
                  </a:lnTo>
                  <a:close/>
                </a:path>
                <a:path w="308610" h="495935">
                  <a:moveTo>
                    <a:pt x="99783" y="409740"/>
                  </a:moveTo>
                  <a:lnTo>
                    <a:pt x="6108" y="409740"/>
                  </a:lnTo>
                  <a:lnTo>
                    <a:pt x="52946" y="495465"/>
                  </a:lnTo>
                  <a:lnTo>
                    <a:pt x="99783" y="409740"/>
                  </a:lnTo>
                  <a:close/>
                </a:path>
                <a:path w="308610" h="495935">
                  <a:moveTo>
                    <a:pt x="99783" y="286867"/>
                  </a:moveTo>
                  <a:lnTo>
                    <a:pt x="52946" y="201142"/>
                  </a:lnTo>
                  <a:lnTo>
                    <a:pt x="6108" y="286867"/>
                  </a:lnTo>
                  <a:lnTo>
                    <a:pt x="99783" y="286867"/>
                  </a:lnTo>
                  <a:close/>
                </a:path>
                <a:path w="308610" h="495935">
                  <a:moveTo>
                    <a:pt x="308597" y="46850"/>
                  </a:moveTo>
                  <a:lnTo>
                    <a:pt x="222872" y="0"/>
                  </a:lnTo>
                  <a:lnTo>
                    <a:pt x="222872" y="93675"/>
                  </a:lnTo>
                  <a:lnTo>
                    <a:pt x="308597" y="4685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9224225" y="1237831"/>
            <a:ext cx="2987040" cy="2271395"/>
            <a:chOff x="4169625" y="1237830"/>
            <a:chExt cx="2987040" cy="2271395"/>
          </a:xfrm>
        </p:grpSpPr>
        <p:sp>
          <p:nvSpPr>
            <p:cNvPr id="72" name="object 72"/>
            <p:cNvSpPr/>
            <p:nvPr/>
          </p:nvSpPr>
          <p:spPr>
            <a:xfrm>
              <a:off x="4169625" y="1237830"/>
              <a:ext cx="2987040" cy="2271395"/>
            </a:xfrm>
            <a:custGeom>
              <a:avLst/>
              <a:gdLst/>
              <a:ahLst/>
              <a:cxnLst/>
              <a:rect l="l" t="t" r="r" b="b"/>
              <a:pathLst>
                <a:path w="2987040" h="2271395">
                  <a:moveTo>
                    <a:pt x="2987027" y="0"/>
                  </a:moveTo>
                  <a:lnTo>
                    <a:pt x="0" y="0"/>
                  </a:lnTo>
                  <a:lnTo>
                    <a:pt x="0" y="2270772"/>
                  </a:lnTo>
                  <a:lnTo>
                    <a:pt x="2987027" y="2270772"/>
                  </a:lnTo>
                  <a:lnTo>
                    <a:pt x="2987027" y="0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82973" y="1336890"/>
              <a:ext cx="2567940" cy="2080260"/>
            </a:xfrm>
            <a:custGeom>
              <a:avLst/>
              <a:gdLst/>
              <a:ahLst/>
              <a:cxnLst/>
              <a:rect l="l" t="t" r="r" b="b"/>
              <a:pathLst>
                <a:path w="2567940" h="2080260">
                  <a:moveTo>
                    <a:pt x="2567940" y="2080259"/>
                  </a:moveTo>
                  <a:lnTo>
                    <a:pt x="0" y="2080259"/>
                  </a:lnTo>
                  <a:lnTo>
                    <a:pt x="0" y="0"/>
                  </a:lnTo>
                  <a:lnTo>
                    <a:pt x="2567940" y="0"/>
                  </a:lnTo>
                  <a:lnTo>
                    <a:pt x="2567940" y="20802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60277" y="1626450"/>
              <a:ext cx="2019300" cy="1485900"/>
            </a:xfrm>
            <a:custGeom>
              <a:avLst/>
              <a:gdLst/>
              <a:ahLst/>
              <a:cxnLst/>
              <a:rect l="l" t="t" r="r" b="b"/>
              <a:pathLst>
                <a:path w="2019300" h="1485900">
                  <a:moveTo>
                    <a:pt x="2019300" y="0"/>
                  </a:moveTo>
                  <a:lnTo>
                    <a:pt x="0" y="0"/>
                  </a:lnTo>
                  <a:lnTo>
                    <a:pt x="0" y="1485900"/>
                  </a:lnTo>
                  <a:lnTo>
                    <a:pt x="2019300" y="1485900"/>
                  </a:lnTo>
                  <a:lnTo>
                    <a:pt x="2019300" y="0"/>
                  </a:lnTo>
                  <a:close/>
                </a:path>
              </a:pathLst>
            </a:custGeom>
            <a:solidFill>
              <a:srgbClr val="94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7162" y="1714017"/>
              <a:ext cx="1725603" cy="1327429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395431" y="1336890"/>
              <a:ext cx="446405" cy="115570"/>
            </a:xfrm>
            <a:custGeom>
              <a:avLst/>
              <a:gdLst/>
              <a:ahLst/>
              <a:cxnLst/>
              <a:rect l="l" t="t" r="r" b="b"/>
              <a:pathLst>
                <a:path w="446404" h="115569">
                  <a:moveTo>
                    <a:pt x="445871" y="0"/>
                  </a:moveTo>
                  <a:lnTo>
                    <a:pt x="0" y="0"/>
                  </a:lnTo>
                  <a:lnTo>
                    <a:pt x="0" y="115049"/>
                  </a:lnTo>
                  <a:lnTo>
                    <a:pt x="445871" y="115049"/>
                  </a:lnTo>
                  <a:lnTo>
                    <a:pt x="445871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42180" y="1366570"/>
              <a:ext cx="352425" cy="55880"/>
            </a:xfrm>
            <a:custGeom>
              <a:avLst/>
              <a:gdLst/>
              <a:ahLst/>
              <a:cxnLst/>
              <a:rect l="l" t="t" r="r" b="b"/>
              <a:pathLst>
                <a:path w="352425" h="55880">
                  <a:moveTo>
                    <a:pt x="312242" y="43116"/>
                  </a:moveTo>
                  <a:lnTo>
                    <a:pt x="312242" y="53721"/>
                  </a:lnTo>
                  <a:lnTo>
                    <a:pt x="317855" y="55029"/>
                  </a:lnTo>
                  <a:lnTo>
                    <a:pt x="323342" y="55689"/>
                  </a:lnTo>
                  <a:lnTo>
                    <a:pt x="335394" y="55689"/>
                  </a:lnTo>
                  <a:lnTo>
                    <a:pt x="340741" y="54444"/>
                  </a:lnTo>
                  <a:lnTo>
                    <a:pt x="349859" y="48920"/>
                  </a:lnTo>
                  <a:lnTo>
                    <a:pt x="351546" y="45961"/>
                  </a:lnTo>
                  <a:lnTo>
                    <a:pt x="323557" y="45961"/>
                  </a:lnTo>
                  <a:lnTo>
                    <a:pt x="318185" y="45008"/>
                  </a:lnTo>
                  <a:lnTo>
                    <a:pt x="312242" y="43116"/>
                  </a:lnTo>
                  <a:close/>
                </a:path>
                <a:path w="352425" h="55880">
                  <a:moveTo>
                    <a:pt x="336448" y="0"/>
                  </a:moveTo>
                  <a:lnTo>
                    <a:pt x="326402" y="0"/>
                  </a:lnTo>
                  <a:lnTo>
                    <a:pt x="321221" y="1358"/>
                  </a:lnTo>
                  <a:lnTo>
                    <a:pt x="313169" y="6908"/>
                  </a:lnTo>
                  <a:lnTo>
                    <a:pt x="311194" y="10820"/>
                  </a:lnTo>
                  <a:lnTo>
                    <a:pt x="311137" y="20396"/>
                  </a:lnTo>
                  <a:lnTo>
                    <a:pt x="312508" y="23799"/>
                  </a:lnTo>
                  <a:lnTo>
                    <a:pt x="317500" y="28575"/>
                  </a:lnTo>
                  <a:lnTo>
                    <a:pt x="322097" y="31026"/>
                  </a:lnTo>
                  <a:lnTo>
                    <a:pt x="333070" y="35521"/>
                  </a:lnTo>
                  <a:lnTo>
                    <a:pt x="335521" y="36804"/>
                  </a:lnTo>
                  <a:lnTo>
                    <a:pt x="337388" y="38557"/>
                  </a:lnTo>
                  <a:lnTo>
                    <a:pt x="337845" y="39636"/>
                  </a:lnTo>
                  <a:lnTo>
                    <a:pt x="337845" y="44284"/>
                  </a:lnTo>
                  <a:lnTo>
                    <a:pt x="334632" y="45961"/>
                  </a:lnTo>
                  <a:lnTo>
                    <a:pt x="351546" y="45961"/>
                  </a:lnTo>
                  <a:lnTo>
                    <a:pt x="352386" y="44488"/>
                  </a:lnTo>
                  <a:lnTo>
                    <a:pt x="352386" y="34620"/>
                  </a:lnTo>
                  <a:lnTo>
                    <a:pt x="330809" y="19100"/>
                  </a:lnTo>
                  <a:lnTo>
                    <a:pt x="328053" y="17767"/>
                  </a:lnTo>
                  <a:lnTo>
                    <a:pt x="325869" y="16370"/>
                  </a:lnTo>
                  <a:lnTo>
                    <a:pt x="325285" y="15354"/>
                  </a:lnTo>
                  <a:lnTo>
                    <a:pt x="325285" y="10820"/>
                  </a:lnTo>
                  <a:lnTo>
                    <a:pt x="328244" y="9169"/>
                  </a:lnTo>
                  <a:lnTo>
                    <a:pt x="348170" y="9169"/>
                  </a:lnTo>
                  <a:lnTo>
                    <a:pt x="348170" y="1930"/>
                  </a:lnTo>
                  <a:lnTo>
                    <a:pt x="346849" y="1701"/>
                  </a:lnTo>
                  <a:lnTo>
                    <a:pt x="341109" y="558"/>
                  </a:lnTo>
                  <a:lnTo>
                    <a:pt x="336448" y="0"/>
                  </a:lnTo>
                  <a:close/>
                </a:path>
                <a:path w="352425" h="55880">
                  <a:moveTo>
                    <a:pt x="348170" y="9169"/>
                  </a:moveTo>
                  <a:lnTo>
                    <a:pt x="338594" y="9169"/>
                  </a:lnTo>
                  <a:lnTo>
                    <a:pt x="343230" y="10147"/>
                  </a:lnTo>
                  <a:lnTo>
                    <a:pt x="348170" y="12141"/>
                  </a:lnTo>
                  <a:lnTo>
                    <a:pt x="348170" y="9169"/>
                  </a:lnTo>
                  <a:close/>
                </a:path>
                <a:path w="352425" h="55880">
                  <a:moveTo>
                    <a:pt x="272567" y="927"/>
                  </a:moveTo>
                  <a:lnTo>
                    <a:pt x="255231" y="927"/>
                  </a:lnTo>
                  <a:lnTo>
                    <a:pt x="255231" y="54610"/>
                  </a:lnTo>
                  <a:lnTo>
                    <a:pt x="265785" y="54610"/>
                  </a:lnTo>
                  <a:lnTo>
                    <a:pt x="265785" y="18186"/>
                  </a:lnTo>
                  <a:lnTo>
                    <a:pt x="281435" y="18186"/>
                  </a:lnTo>
                  <a:lnTo>
                    <a:pt x="272567" y="927"/>
                  </a:lnTo>
                  <a:close/>
                </a:path>
                <a:path w="352425" h="55880">
                  <a:moveTo>
                    <a:pt x="281435" y="18186"/>
                  </a:moveTo>
                  <a:lnTo>
                    <a:pt x="265785" y="18186"/>
                  </a:lnTo>
                  <a:lnTo>
                    <a:pt x="284708" y="54610"/>
                  </a:lnTo>
                  <a:lnTo>
                    <a:pt x="301574" y="54610"/>
                  </a:lnTo>
                  <a:lnTo>
                    <a:pt x="301574" y="36842"/>
                  </a:lnTo>
                  <a:lnTo>
                    <a:pt x="291020" y="36842"/>
                  </a:lnTo>
                  <a:lnTo>
                    <a:pt x="281435" y="18186"/>
                  </a:lnTo>
                  <a:close/>
                </a:path>
                <a:path w="352425" h="55880">
                  <a:moveTo>
                    <a:pt x="301574" y="927"/>
                  </a:moveTo>
                  <a:lnTo>
                    <a:pt x="291020" y="927"/>
                  </a:lnTo>
                  <a:lnTo>
                    <a:pt x="291020" y="36842"/>
                  </a:lnTo>
                  <a:lnTo>
                    <a:pt x="301574" y="36842"/>
                  </a:lnTo>
                  <a:lnTo>
                    <a:pt x="301574" y="927"/>
                  </a:lnTo>
                  <a:close/>
                </a:path>
                <a:path w="352425" h="55880">
                  <a:moveTo>
                    <a:pt x="244716" y="927"/>
                  </a:moveTo>
                  <a:lnTo>
                    <a:pt x="206273" y="927"/>
                  </a:lnTo>
                  <a:lnTo>
                    <a:pt x="206273" y="54610"/>
                  </a:lnTo>
                  <a:lnTo>
                    <a:pt x="245364" y="54610"/>
                  </a:lnTo>
                  <a:lnTo>
                    <a:pt x="245364" y="44335"/>
                  </a:lnTo>
                  <a:lnTo>
                    <a:pt x="220738" y="44335"/>
                  </a:lnTo>
                  <a:lnTo>
                    <a:pt x="220738" y="31597"/>
                  </a:lnTo>
                  <a:lnTo>
                    <a:pt x="241630" y="31597"/>
                  </a:lnTo>
                  <a:lnTo>
                    <a:pt x="241630" y="22745"/>
                  </a:lnTo>
                  <a:lnTo>
                    <a:pt x="220738" y="22745"/>
                  </a:lnTo>
                  <a:lnTo>
                    <a:pt x="220738" y="10629"/>
                  </a:lnTo>
                  <a:lnTo>
                    <a:pt x="244716" y="10629"/>
                  </a:lnTo>
                  <a:lnTo>
                    <a:pt x="244716" y="927"/>
                  </a:lnTo>
                  <a:close/>
                </a:path>
                <a:path w="352425" h="55880">
                  <a:moveTo>
                    <a:pt x="152923" y="16611"/>
                  </a:moveTo>
                  <a:lnTo>
                    <a:pt x="137871" y="16611"/>
                  </a:lnTo>
                  <a:lnTo>
                    <a:pt x="153276" y="55130"/>
                  </a:lnTo>
                  <a:lnTo>
                    <a:pt x="162585" y="55130"/>
                  </a:lnTo>
                  <a:lnTo>
                    <a:pt x="170726" y="35217"/>
                  </a:lnTo>
                  <a:lnTo>
                    <a:pt x="160248" y="35217"/>
                  </a:lnTo>
                  <a:lnTo>
                    <a:pt x="152923" y="16611"/>
                  </a:lnTo>
                  <a:close/>
                </a:path>
                <a:path w="352425" h="55880">
                  <a:moveTo>
                    <a:pt x="146748" y="927"/>
                  </a:moveTo>
                  <a:lnTo>
                    <a:pt x="127292" y="927"/>
                  </a:lnTo>
                  <a:lnTo>
                    <a:pt x="127292" y="54610"/>
                  </a:lnTo>
                  <a:lnTo>
                    <a:pt x="137871" y="54610"/>
                  </a:lnTo>
                  <a:lnTo>
                    <a:pt x="137871" y="16611"/>
                  </a:lnTo>
                  <a:lnTo>
                    <a:pt x="152923" y="16611"/>
                  </a:lnTo>
                  <a:lnTo>
                    <a:pt x="146748" y="927"/>
                  </a:lnTo>
                  <a:close/>
                </a:path>
                <a:path w="352425" h="55880">
                  <a:moveTo>
                    <a:pt x="192544" y="16611"/>
                  </a:moveTo>
                  <a:lnTo>
                    <a:pt x="178333" y="16611"/>
                  </a:lnTo>
                  <a:lnTo>
                    <a:pt x="178333" y="54610"/>
                  </a:lnTo>
                  <a:lnTo>
                    <a:pt x="192544" y="54610"/>
                  </a:lnTo>
                  <a:lnTo>
                    <a:pt x="192544" y="16611"/>
                  </a:lnTo>
                  <a:close/>
                </a:path>
                <a:path w="352425" h="55880">
                  <a:moveTo>
                    <a:pt x="192544" y="927"/>
                  </a:moveTo>
                  <a:lnTo>
                    <a:pt x="174091" y="927"/>
                  </a:lnTo>
                  <a:lnTo>
                    <a:pt x="160248" y="35217"/>
                  </a:lnTo>
                  <a:lnTo>
                    <a:pt x="170726" y="35217"/>
                  </a:lnTo>
                  <a:lnTo>
                    <a:pt x="178333" y="16611"/>
                  </a:lnTo>
                  <a:lnTo>
                    <a:pt x="192544" y="16611"/>
                  </a:lnTo>
                  <a:lnTo>
                    <a:pt x="192544" y="927"/>
                  </a:lnTo>
                  <a:close/>
                </a:path>
                <a:path w="352425" h="55880">
                  <a:moveTo>
                    <a:pt x="116865" y="927"/>
                  </a:moveTo>
                  <a:lnTo>
                    <a:pt x="78435" y="927"/>
                  </a:lnTo>
                  <a:lnTo>
                    <a:pt x="78435" y="54610"/>
                  </a:lnTo>
                  <a:lnTo>
                    <a:pt x="117500" y="54610"/>
                  </a:lnTo>
                  <a:lnTo>
                    <a:pt x="117500" y="44335"/>
                  </a:lnTo>
                  <a:lnTo>
                    <a:pt x="92862" y="44335"/>
                  </a:lnTo>
                  <a:lnTo>
                    <a:pt x="92862" y="31597"/>
                  </a:lnTo>
                  <a:lnTo>
                    <a:pt x="113792" y="31597"/>
                  </a:lnTo>
                  <a:lnTo>
                    <a:pt x="113792" y="22745"/>
                  </a:lnTo>
                  <a:lnTo>
                    <a:pt x="92862" y="22745"/>
                  </a:lnTo>
                  <a:lnTo>
                    <a:pt x="92862" y="10629"/>
                  </a:lnTo>
                  <a:lnTo>
                    <a:pt x="116865" y="10629"/>
                  </a:lnTo>
                  <a:lnTo>
                    <a:pt x="116865" y="927"/>
                  </a:lnTo>
                  <a:close/>
                </a:path>
                <a:path w="352425" h="55880">
                  <a:moveTo>
                    <a:pt x="64693" y="927"/>
                  </a:moveTo>
                  <a:lnTo>
                    <a:pt x="49745" y="927"/>
                  </a:lnTo>
                  <a:lnTo>
                    <a:pt x="49745" y="54610"/>
                  </a:lnTo>
                  <a:lnTo>
                    <a:pt x="64693" y="54610"/>
                  </a:lnTo>
                  <a:lnTo>
                    <a:pt x="64693" y="927"/>
                  </a:lnTo>
                  <a:close/>
                </a:path>
                <a:path w="352425" h="55880">
                  <a:moveTo>
                    <a:pt x="1092" y="43116"/>
                  </a:moveTo>
                  <a:lnTo>
                    <a:pt x="1092" y="53721"/>
                  </a:lnTo>
                  <a:lnTo>
                    <a:pt x="6667" y="55029"/>
                  </a:lnTo>
                  <a:lnTo>
                    <a:pt x="12204" y="55689"/>
                  </a:lnTo>
                  <a:lnTo>
                    <a:pt x="24218" y="55689"/>
                  </a:lnTo>
                  <a:lnTo>
                    <a:pt x="29540" y="54444"/>
                  </a:lnTo>
                  <a:lnTo>
                    <a:pt x="38696" y="48920"/>
                  </a:lnTo>
                  <a:lnTo>
                    <a:pt x="40392" y="45961"/>
                  </a:lnTo>
                  <a:lnTo>
                    <a:pt x="12458" y="45961"/>
                  </a:lnTo>
                  <a:lnTo>
                    <a:pt x="7099" y="45008"/>
                  </a:lnTo>
                  <a:lnTo>
                    <a:pt x="1092" y="43116"/>
                  </a:lnTo>
                  <a:close/>
                </a:path>
                <a:path w="352425" h="55880">
                  <a:moveTo>
                    <a:pt x="25196" y="0"/>
                  </a:moveTo>
                  <a:lnTo>
                    <a:pt x="15265" y="0"/>
                  </a:lnTo>
                  <a:lnTo>
                    <a:pt x="10045" y="1358"/>
                  </a:lnTo>
                  <a:lnTo>
                    <a:pt x="2006" y="6908"/>
                  </a:lnTo>
                  <a:lnTo>
                    <a:pt x="63" y="10820"/>
                  </a:lnTo>
                  <a:lnTo>
                    <a:pt x="0" y="20358"/>
                  </a:lnTo>
                  <a:lnTo>
                    <a:pt x="1384" y="23787"/>
                  </a:lnTo>
                  <a:lnTo>
                    <a:pt x="4152" y="26479"/>
                  </a:lnTo>
                  <a:lnTo>
                    <a:pt x="6324" y="28536"/>
                  </a:lnTo>
                  <a:lnTo>
                    <a:pt x="10896" y="31000"/>
                  </a:lnTo>
                  <a:lnTo>
                    <a:pt x="21920" y="35521"/>
                  </a:lnTo>
                  <a:lnTo>
                    <a:pt x="24333" y="36804"/>
                  </a:lnTo>
                  <a:lnTo>
                    <a:pt x="26250" y="38557"/>
                  </a:lnTo>
                  <a:lnTo>
                    <a:pt x="26670" y="39636"/>
                  </a:lnTo>
                  <a:lnTo>
                    <a:pt x="26670" y="44284"/>
                  </a:lnTo>
                  <a:lnTo>
                    <a:pt x="23482" y="45961"/>
                  </a:lnTo>
                  <a:lnTo>
                    <a:pt x="40392" y="45961"/>
                  </a:lnTo>
                  <a:lnTo>
                    <a:pt x="41236" y="44488"/>
                  </a:lnTo>
                  <a:lnTo>
                    <a:pt x="41236" y="34620"/>
                  </a:lnTo>
                  <a:lnTo>
                    <a:pt x="39954" y="31318"/>
                  </a:lnTo>
                  <a:lnTo>
                    <a:pt x="35204" y="26606"/>
                  </a:lnTo>
                  <a:lnTo>
                    <a:pt x="30822" y="24079"/>
                  </a:lnTo>
                  <a:lnTo>
                    <a:pt x="19748" y="19126"/>
                  </a:lnTo>
                  <a:lnTo>
                    <a:pt x="16967" y="17780"/>
                  </a:lnTo>
                  <a:lnTo>
                    <a:pt x="15925" y="17157"/>
                  </a:lnTo>
                  <a:lnTo>
                    <a:pt x="14757" y="16370"/>
                  </a:lnTo>
                  <a:lnTo>
                    <a:pt x="14135" y="15354"/>
                  </a:lnTo>
                  <a:lnTo>
                    <a:pt x="14135" y="10820"/>
                  </a:lnTo>
                  <a:lnTo>
                    <a:pt x="17119" y="9169"/>
                  </a:lnTo>
                  <a:lnTo>
                    <a:pt x="37020" y="9169"/>
                  </a:lnTo>
                  <a:lnTo>
                    <a:pt x="37020" y="1930"/>
                  </a:lnTo>
                  <a:lnTo>
                    <a:pt x="30327" y="622"/>
                  </a:lnTo>
                  <a:lnTo>
                    <a:pt x="25196" y="0"/>
                  </a:lnTo>
                  <a:close/>
                </a:path>
                <a:path w="352425" h="55880">
                  <a:moveTo>
                    <a:pt x="37020" y="9169"/>
                  </a:moveTo>
                  <a:lnTo>
                    <a:pt x="27419" y="9169"/>
                  </a:lnTo>
                  <a:lnTo>
                    <a:pt x="32054" y="10147"/>
                  </a:lnTo>
                  <a:lnTo>
                    <a:pt x="37020" y="12141"/>
                  </a:lnTo>
                  <a:lnTo>
                    <a:pt x="37020" y="9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762164" y="517553"/>
            <a:ext cx="14420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Micropaneles</a:t>
            </a:r>
            <a:r>
              <a:rPr sz="1000" b="1" spc="-5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SIMATIC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7" name="object 107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29</a:t>
            </a:fld>
            <a:endParaRPr spc="15" dirty="0"/>
          </a:p>
        </p:txBody>
      </p:sp>
      <p:sp>
        <p:nvSpPr>
          <p:cNvPr id="79" name="object 79"/>
          <p:cNvSpPr txBox="1"/>
          <p:nvPr/>
        </p:nvSpPr>
        <p:spPr>
          <a:xfrm>
            <a:off x="7957944" y="483263"/>
            <a:ext cx="4195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latin typeface="Microsoft Sans Serif"/>
                <a:cs typeface="Microsoft Sans Serif"/>
              </a:rPr>
              <a:t>Siemens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ofrece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variedad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micropaneles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SIMATIC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diseñados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su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10" dirty="0">
                <a:latin typeface="Microsoft Sans Serif"/>
                <a:cs typeface="Microsoft Sans Serif"/>
              </a:rPr>
              <a:t>S7-200. </a:t>
            </a:r>
            <a:r>
              <a:rPr sz="850" spc="-5" dirty="0">
                <a:latin typeface="Microsoft Sans Serif"/>
                <a:cs typeface="Microsoft Sans Serif"/>
              </a:rPr>
              <a:t>Estos </a:t>
            </a:r>
            <a:r>
              <a:rPr sz="850" spc="15" dirty="0">
                <a:latin typeface="Microsoft Sans Serif"/>
                <a:cs typeface="Microsoft Sans Serif"/>
              </a:rPr>
              <a:t>paneles </a:t>
            </a:r>
            <a:r>
              <a:rPr sz="850" spc="35" dirty="0">
                <a:latin typeface="Microsoft Sans Serif"/>
                <a:cs typeface="Microsoft Sans Serif"/>
              </a:rPr>
              <a:t>proporcionan </a:t>
            </a:r>
            <a:r>
              <a:rPr sz="850" spc="15" dirty="0">
                <a:latin typeface="Microsoft Sans Serif"/>
                <a:cs typeface="Microsoft Sans Serif"/>
              </a:rPr>
              <a:t>soluciones </a:t>
            </a:r>
            <a:r>
              <a:rPr sz="850" spc="10" dirty="0">
                <a:latin typeface="Microsoft Sans Serif"/>
                <a:cs typeface="Microsoft Sans Serif"/>
              </a:rPr>
              <a:t>fáciles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implementar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 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variedad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necesidades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visualización.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224225" y="1237830"/>
            <a:ext cx="2987040" cy="232756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800">
              <a:latin typeface="Times New Roman"/>
              <a:cs typeface="Times New Roman"/>
            </a:endParaRPr>
          </a:p>
          <a:p>
            <a:pPr marR="246379" algn="r"/>
            <a:r>
              <a:rPr sz="700" spc="-30" dirty="0">
                <a:latin typeface="Microsoft Sans Serif"/>
                <a:cs typeface="Microsoft Sans Serif"/>
              </a:rPr>
              <a:t>PANEL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SIMÁTICO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489992" y="1298790"/>
            <a:ext cx="1098550" cy="836126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231140">
              <a:tabLst>
                <a:tab pos="438150" algn="l"/>
                <a:tab pos="683260" algn="l"/>
              </a:tabLst>
            </a:pPr>
            <a:r>
              <a:rPr sz="450" spc="-20" dirty="0">
                <a:latin typeface="Microsoft Sans Serif"/>
                <a:cs typeface="Microsoft Sans Serif"/>
              </a:rPr>
              <a:t>F1	F2	</a:t>
            </a:r>
            <a:r>
              <a:rPr sz="450" spc="-50" dirty="0">
                <a:latin typeface="Microsoft Sans Serif"/>
                <a:cs typeface="Microsoft Sans Serif"/>
              </a:rPr>
              <a:t>ESC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30" dirty="0">
                <a:latin typeface="Microsoft Sans Serif"/>
                <a:cs typeface="Microsoft Sans Serif"/>
              </a:rPr>
              <a:t>ENTRAR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794296" y="2302092"/>
            <a:ext cx="44577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0" dirty="0">
                <a:latin typeface="Microsoft Sans Serif"/>
                <a:cs typeface="Microsoft Sans Serif"/>
              </a:rPr>
              <a:t>TD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100C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699699" y="2672937"/>
            <a:ext cx="19748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latin typeface="Microsoft Sans Serif"/>
                <a:cs typeface="Microsoft Sans Serif"/>
              </a:rPr>
              <a:t>TD200</a:t>
            </a:r>
            <a:endParaRPr sz="450">
              <a:latin typeface="Microsoft Sans Serif"/>
              <a:cs typeface="Microsoft Sans Serif"/>
            </a:endParaRPr>
          </a:p>
        </p:txBody>
      </p:sp>
      <p:graphicFrame>
        <p:nvGraphicFramePr>
          <p:cNvPr id="84" name="object 84"/>
          <p:cNvGraphicFramePr>
            <a:graphicFrameLocks noGrp="1"/>
          </p:cNvGraphicFramePr>
          <p:nvPr/>
        </p:nvGraphicFramePr>
        <p:xfrm>
          <a:off x="6785941" y="2792310"/>
          <a:ext cx="1097915" cy="678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7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6699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51515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32">
                <a:tc>
                  <a:txBody>
                    <a:bodyPr/>
                    <a:lstStyle/>
                    <a:p>
                      <a:pPr marL="57785">
                        <a:lnSpc>
                          <a:spcPts val="490"/>
                        </a:lnSpc>
                        <a:spcBef>
                          <a:spcPts val="390"/>
                        </a:spcBef>
                      </a:pPr>
                      <a:r>
                        <a:rPr sz="45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F5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459"/>
                        </a:lnSpc>
                        <a:spcBef>
                          <a:spcPts val="420"/>
                        </a:spcBef>
                      </a:pPr>
                      <a:r>
                        <a:rPr sz="45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F6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34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ts val="490"/>
                        </a:lnSpc>
                        <a:spcBef>
                          <a:spcPts val="390"/>
                        </a:spcBef>
                      </a:pPr>
                      <a:r>
                        <a:rPr sz="45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F7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 marL="119380" algn="ctr">
                        <a:lnSpc>
                          <a:spcPts val="459"/>
                        </a:lnSpc>
                        <a:spcBef>
                          <a:spcPts val="420"/>
                        </a:spcBef>
                      </a:pPr>
                      <a:r>
                        <a:rPr sz="45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F8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34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A7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254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F1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F2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F3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 marL="11938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F4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solidFill>
                      <a:srgbClr val="A7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A2A4A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  <a:p>
                      <a:pPr marL="1098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CAMBIO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solidFill>
                      <a:srgbClr val="A7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5" name="object 85"/>
          <p:cNvSpPr txBox="1"/>
          <p:nvPr/>
        </p:nvSpPr>
        <p:spPr>
          <a:xfrm>
            <a:off x="8144599" y="3295231"/>
            <a:ext cx="183515" cy="115416"/>
          </a:xfrm>
          <a:prstGeom prst="rect">
            <a:avLst/>
          </a:prstGeom>
          <a:solidFill>
            <a:srgbClr val="86888B"/>
          </a:solidFill>
        </p:spPr>
        <p:txBody>
          <a:bodyPr vert="horz" wrap="square" lIns="0" tIns="45720" rIns="0" bIns="0" rtlCol="0">
            <a:spAutoFit/>
          </a:bodyPr>
          <a:lstStyle/>
          <a:p>
            <a:pPr>
              <a:spcBef>
                <a:spcPts val="360"/>
              </a:spcBef>
            </a:pPr>
            <a:r>
              <a:rPr sz="450" spc="-25" dirty="0">
                <a:latin typeface="Microsoft Sans Serif"/>
                <a:cs typeface="Microsoft Sans Serif"/>
              </a:rPr>
              <a:t>NTRAR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969364" y="3328257"/>
            <a:ext cx="1714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0" dirty="0">
                <a:latin typeface="Microsoft Sans Serif"/>
                <a:cs typeface="Microsoft Sans Serif"/>
              </a:rPr>
              <a:t>ESC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50" dirty="0">
                <a:latin typeface="Microsoft Sans Serif"/>
                <a:cs typeface="Microsoft Sans Serif"/>
              </a:rPr>
              <a:t>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894670" y="3639408"/>
            <a:ext cx="90931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0" dirty="0">
                <a:latin typeface="Microsoft Sans Serif"/>
                <a:cs typeface="Microsoft Sans Serif"/>
              </a:rPr>
              <a:t>TD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200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20" dirty="0">
                <a:latin typeface="Microsoft Sans Serif"/>
                <a:cs typeface="Microsoft Sans Serif"/>
              </a:rPr>
              <a:t>TD </a:t>
            </a:r>
            <a:r>
              <a:rPr sz="850" spc="-10" dirty="0">
                <a:latin typeface="Microsoft Sans Serif"/>
                <a:cs typeface="Microsoft Sans Serif"/>
              </a:rPr>
              <a:t>200C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382128" y="3639395"/>
            <a:ext cx="6267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latin typeface="Microsoft Sans Serif"/>
                <a:cs typeface="Microsoft Sans Serif"/>
              </a:rPr>
              <a:t>TP177micro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894465" y="4135977"/>
            <a:ext cx="220979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-10" dirty="0">
                <a:latin typeface="Microsoft Sans Serif"/>
                <a:cs typeface="Microsoft Sans Serif"/>
              </a:rPr>
              <a:t>TD400C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1296871" y="4240740"/>
            <a:ext cx="3079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13995" algn="l"/>
              </a:tabLst>
            </a:pPr>
            <a:r>
              <a:rPr sz="3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DEL	EN</a:t>
            </a:r>
            <a:r>
              <a:rPr sz="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S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005281" y="4376959"/>
            <a:ext cx="1082040" cy="33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Simatic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-20" dirty="0">
                <a:latin typeface="Microsoft Sans Serif"/>
                <a:cs typeface="Microsoft Sans Serif"/>
              </a:rPr>
              <a:t>OP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73micro </a:t>
            </a:r>
            <a:r>
              <a:rPr sz="600" spc="12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Valor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49</a:t>
            </a:r>
            <a:endParaRPr sz="600">
              <a:latin typeface="Microsoft Sans Serif"/>
              <a:cs typeface="Microsoft Sans Serif"/>
            </a:endParaRPr>
          </a:p>
          <a:p>
            <a:pPr marR="5080" algn="r">
              <a:spcBef>
                <a:spcPts val="390"/>
              </a:spcBef>
            </a:pPr>
            <a:r>
              <a:rPr sz="300" spc="5" dirty="0">
                <a:latin typeface="Microsoft Sans Serif"/>
                <a:cs typeface="Microsoft Sans Serif"/>
              </a:rPr>
              <a:t>Tanque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dirty="0">
                <a:latin typeface="Microsoft Sans Serif"/>
                <a:cs typeface="Microsoft Sans Serif"/>
              </a:rPr>
              <a:t>3</a:t>
            </a: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290"/>
              </a:spcBef>
              <a:tabLst>
                <a:tab pos="408305" algn="l"/>
              </a:tabLst>
            </a:pPr>
            <a:r>
              <a:rPr sz="550" spc="5" dirty="0">
                <a:latin typeface="Microsoft Sans Serif"/>
                <a:cs typeface="Microsoft Sans Serif"/>
              </a:rPr>
              <a:t>0	50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0054786" y="4731924"/>
            <a:ext cx="59626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73685" algn="l"/>
                <a:tab pos="548005" algn="l"/>
              </a:tabLst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	F2	F3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0822481" y="4600434"/>
            <a:ext cx="1327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100</a:t>
            </a:r>
            <a:endParaRPr sz="550">
              <a:latin typeface="Microsoft Sans Serif"/>
              <a:cs typeface="Microsoft Sans Serif"/>
            </a:endParaRPr>
          </a:p>
          <a:p>
            <a:pPr marL="55244">
              <a:spcBef>
                <a:spcPts val="330"/>
              </a:spcBef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F4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1296870" y="4441117"/>
            <a:ext cx="303530" cy="3517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>
              <a:spcBef>
                <a:spcPts val="145"/>
              </a:spcBef>
              <a:tabLst>
                <a:tab pos="185420" algn="l"/>
              </a:tabLst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PESTAÑA	</a:t>
            </a: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AYUDA</a:t>
            </a:r>
            <a:endParaRPr sz="250">
              <a:latin typeface="Microsoft Sans Serif"/>
              <a:cs typeface="Microsoft Sans Serif"/>
            </a:endParaRPr>
          </a:p>
          <a:p>
            <a:pPr marL="140970">
              <a:spcBef>
                <a:spcPts val="85"/>
              </a:spcBef>
            </a:pPr>
            <a:r>
              <a:rPr sz="450" spc="-50" dirty="0">
                <a:latin typeface="Microsoft Sans Serif"/>
                <a:cs typeface="Microsoft Sans Serif"/>
              </a:rPr>
              <a:t>ESC</a:t>
            </a:r>
            <a:endParaRPr sz="450">
              <a:latin typeface="Microsoft Sans Serif"/>
              <a:cs typeface="Microsoft Sans Serif"/>
            </a:endParaRPr>
          </a:p>
          <a:p>
            <a:pPr marL="2540">
              <a:spcBef>
                <a:spcPts val="480"/>
              </a:spcBef>
            </a:pPr>
            <a:r>
              <a:rPr sz="3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+</a:t>
            </a:r>
            <a:r>
              <a:rPr sz="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/-</a:t>
            </a:r>
            <a:endParaRPr sz="400">
              <a:latin typeface="Microsoft Sans Serif"/>
              <a:cs typeface="Microsoft Sans Serif"/>
            </a:endParaRPr>
          </a:p>
          <a:p>
            <a:pPr marL="140970">
              <a:spcBef>
                <a:spcPts val="100"/>
              </a:spcBef>
            </a:pPr>
            <a:r>
              <a:rPr sz="450" spc="-25" dirty="0">
                <a:latin typeface="Microsoft Sans Serif"/>
                <a:cs typeface="Microsoft Sans Serif"/>
              </a:rPr>
              <a:t>ACK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489930" y="4905597"/>
            <a:ext cx="1123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-50" dirty="0">
                <a:latin typeface="Microsoft Sans Serif"/>
                <a:cs typeface="Microsoft Sans Serif"/>
              </a:rPr>
              <a:t>ESC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894650" y="4851272"/>
            <a:ext cx="107950" cy="37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21590">
              <a:lnSpc>
                <a:spcPct val="118100"/>
              </a:lnSpc>
              <a:spcBef>
                <a:spcPts val="100"/>
              </a:spcBef>
            </a:pPr>
            <a:r>
              <a:rPr sz="4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F9  </a:t>
            </a:r>
            <a:r>
              <a:rPr sz="450" spc="-20" dirty="0">
                <a:latin typeface="Microsoft Sans Serif"/>
                <a:cs typeface="Microsoft Sans Serif"/>
              </a:rPr>
              <a:t>F1</a:t>
            </a:r>
            <a:endParaRPr sz="450">
              <a:latin typeface="Microsoft Sans Serif"/>
              <a:cs typeface="Microsoft Sans Serif"/>
            </a:endParaRPr>
          </a:p>
          <a:p>
            <a:pPr marL="15875" marR="5080" indent="-16510">
              <a:lnSpc>
                <a:spcPct val="118100"/>
              </a:lnSpc>
              <a:spcBef>
                <a:spcPts val="345"/>
              </a:spcBef>
            </a:pPr>
            <a:r>
              <a:rPr sz="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F13  </a:t>
            </a:r>
            <a:r>
              <a:rPr sz="450" spc="-20" dirty="0">
                <a:latin typeface="Microsoft Sans Serif"/>
                <a:cs typeface="Microsoft Sans Serif"/>
              </a:rPr>
              <a:t>F5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251522" y="4851272"/>
            <a:ext cx="107950" cy="37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5080" indent="-16510">
              <a:lnSpc>
                <a:spcPct val="118100"/>
              </a:lnSpc>
              <a:spcBef>
                <a:spcPts val="100"/>
              </a:spcBef>
            </a:pPr>
            <a:r>
              <a:rPr sz="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F10  </a:t>
            </a:r>
            <a:r>
              <a:rPr sz="450" spc="-20" dirty="0">
                <a:latin typeface="Microsoft Sans Serif"/>
                <a:cs typeface="Microsoft Sans Serif"/>
              </a:rPr>
              <a:t>F2</a:t>
            </a:r>
            <a:endParaRPr sz="450">
              <a:latin typeface="Microsoft Sans Serif"/>
              <a:cs typeface="Microsoft Sans Serif"/>
            </a:endParaRPr>
          </a:p>
          <a:p>
            <a:pPr marL="15875" marR="5080" indent="-16510">
              <a:lnSpc>
                <a:spcPct val="118100"/>
              </a:lnSpc>
              <a:spcBef>
                <a:spcPts val="345"/>
              </a:spcBef>
            </a:pPr>
            <a:r>
              <a:rPr sz="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F14  </a:t>
            </a:r>
            <a:r>
              <a:rPr sz="450" spc="-20" dirty="0">
                <a:latin typeface="Microsoft Sans Serif"/>
                <a:cs typeface="Microsoft Sans Serif"/>
              </a:rPr>
              <a:t>F6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608388" y="4851285"/>
            <a:ext cx="109855" cy="37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5080" indent="-13970">
              <a:lnSpc>
                <a:spcPct val="118100"/>
              </a:lnSpc>
              <a:spcBef>
                <a:spcPts val="100"/>
              </a:spcBef>
            </a:pPr>
            <a:r>
              <a:rPr sz="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F11  </a:t>
            </a:r>
            <a:r>
              <a:rPr sz="450" spc="-20" dirty="0">
                <a:latin typeface="Microsoft Sans Serif"/>
                <a:cs typeface="Microsoft Sans Serif"/>
              </a:rPr>
              <a:t>F3</a:t>
            </a:r>
            <a:endParaRPr sz="450">
              <a:latin typeface="Microsoft Sans Serif"/>
              <a:cs typeface="Microsoft Sans Serif"/>
            </a:endParaRPr>
          </a:p>
          <a:p>
            <a:pPr marL="15875" marR="6985" indent="-16510">
              <a:lnSpc>
                <a:spcPct val="118100"/>
              </a:lnSpc>
              <a:spcBef>
                <a:spcPts val="345"/>
              </a:spcBef>
            </a:pPr>
            <a:r>
              <a:rPr sz="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F15  </a:t>
            </a:r>
            <a:r>
              <a:rPr sz="450" spc="-20" dirty="0">
                <a:latin typeface="Microsoft Sans Serif"/>
                <a:cs typeface="Microsoft Sans Serif"/>
              </a:rPr>
              <a:t>F7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965255" y="4851285"/>
            <a:ext cx="123189" cy="37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19685" indent="-16510">
              <a:lnSpc>
                <a:spcPct val="118100"/>
              </a:lnSpc>
              <a:spcBef>
                <a:spcPts val="100"/>
              </a:spcBef>
            </a:pPr>
            <a:r>
              <a:rPr sz="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F12  </a:t>
            </a:r>
            <a:r>
              <a:rPr sz="450" spc="-20" dirty="0">
                <a:latin typeface="Microsoft Sans Serif"/>
                <a:cs typeface="Microsoft Sans Serif"/>
              </a:rPr>
              <a:t>F4</a:t>
            </a:r>
            <a:endParaRPr sz="450">
              <a:latin typeface="Microsoft Sans Serif"/>
              <a:cs typeface="Microsoft Sans Serif"/>
            </a:endParaRPr>
          </a:p>
          <a:p>
            <a:pPr marL="15875" marR="5080" indent="-16510">
              <a:lnSpc>
                <a:spcPct val="118100"/>
              </a:lnSpc>
              <a:spcBef>
                <a:spcPts val="345"/>
              </a:spcBef>
            </a:pPr>
            <a:r>
              <a:rPr sz="45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F</a:t>
            </a:r>
            <a:r>
              <a:rPr sz="4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16  </a:t>
            </a:r>
            <a:r>
              <a:rPr sz="450" spc="-20" dirty="0">
                <a:latin typeface="Microsoft Sans Serif"/>
                <a:cs typeface="Microsoft Sans Serif"/>
              </a:rPr>
              <a:t>F8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1204935" y="4923683"/>
            <a:ext cx="35687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CAMBIO</a:t>
            </a:r>
            <a:r>
              <a:rPr sz="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latin typeface="Microsoft Sans Serif"/>
                <a:cs typeface="Microsoft Sans Serif"/>
              </a:rPr>
              <a:t>INGRESAR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241099" y="5118945"/>
            <a:ext cx="39052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CAMBIO      </a:t>
            </a:r>
            <a:r>
              <a:rPr sz="3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latin typeface="Microsoft Sans Serif"/>
                <a:cs typeface="Microsoft Sans Serif"/>
              </a:rPr>
              <a:t>INGRESAR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0404365" y="5273898"/>
            <a:ext cx="5892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OP73micro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346473" y="5479638"/>
            <a:ext cx="4916170" cy="26207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0" dirty="0">
                <a:latin typeface="Microsoft Sans Serif"/>
                <a:cs typeface="Microsoft Sans Serif"/>
              </a:rPr>
              <a:t>TD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400C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624205" marR="336550">
              <a:lnSpc>
                <a:spcPct val="141200"/>
              </a:lnSpc>
            </a:pPr>
            <a:r>
              <a:rPr sz="850" spc="10" dirty="0">
                <a:latin typeface="Microsoft Sans Serif"/>
                <a:cs typeface="Microsoft Sans Serif"/>
              </a:rPr>
              <a:t>Visualización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texto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b="1" spc="-10" dirty="0">
                <a:latin typeface="Arial"/>
                <a:cs typeface="Arial"/>
              </a:rPr>
              <a:t>TD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100C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pantalla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4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líneas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hasta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6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caracteres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línea.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623570" marR="5080">
              <a:lnSpc>
                <a:spcPct val="150000"/>
              </a:lnSpc>
            </a:pPr>
            <a:r>
              <a:rPr sz="800" spc="10" dirty="0">
                <a:latin typeface="Microsoft Sans Serif"/>
                <a:cs typeface="Microsoft Sans Serif"/>
              </a:rPr>
              <a:t>Pantallas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texto </a:t>
            </a:r>
            <a:r>
              <a:rPr sz="800" b="1" spc="-10" dirty="0">
                <a:latin typeface="Arial"/>
                <a:cs typeface="Arial"/>
              </a:rPr>
              <a:t>TD </a:t>
            </a:r>
            <a:r>
              <a:rPr sz="800" b="1" spc="10" dirty="0">
                <a:latin typeface="Arial"/>
                <a:cs typeface="Arial"/>
              </a:rPr>
              <a:t>200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b="1" spc="-10" dirty="0">
                <a:latin typeface="Arial"/>
                <a:cs typeface="Arial"/>
              </a:rPr>
              <a:t>TD 200C </a:t>
            </a:r>
            <a:r>
              <a:rPr sz="800" spc="35" dirty="0">
                <a:latin typeface="Microsoft Sans Serif"/>
                <a:cs typeface="Microsoft Sans Serif"/>
              </a:rPr>
              <a:t>proporciona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5" dirty="0">
                <a:latin typeface="Microsoft Sans Serif"/>
                <a:cs typeface="Microsoft Sans Serif"/>
              </a:rPr>
              <a:t>pantalla de </a:t>
            </a:r>
            <a:r>
              <a:rPr sz="800" spc="20" dirty="0">
                <a:latin typeface="Microsoft Sans Serif"/>
                <a:cs typeface="Microsoft Sans Serif"/>
              </a:rPr>
              <a:t>dos </a:t>
            </a:r>
            <a:r>
              <a:rPr sz="800" spc="15" dirty="0">
                <a:latin typeface="Microsoft Sans Serif"/>
                <a:cs typeface="Microsoft Sans Serif"/>
              </a:rPr>
              <a:t>líneas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cristal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líquido retroiluminada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alto </a:t>
            </a:r>
            <a:r>
              <a:rPr sz="800" spc="25" dirty="0">
                <a:latin typeface="Microsoft Sans Serif"/>
                <a:cs typeface="Microsoft Sans Serif"/>
              </a:rPr>
              <a:t>contraste para </a:t>
            </a:r>
            <a:r>
              <a:rPr sz="800" spc="20" dirty="0">
                <a:latin typeface="Microsoft Sans Serif"/>
                <a:cs typeface="Microsoft Sans Serif"/>
              </a:rPr>
              <a:t>hasta </a:t>
            </a:r>
            <a:r>
              <a:rPr sz="800" spc="10" dirty="0">
                <a:latin typeface="Microsoft Sans Serif"/>
                <a:cs typeface="Microsoft Sans Serif"/>
              </a:rPr>
              <a:t>80 </a:t>
            </a:r>
            <a:r>
              <a:rPr sz="800" spc="15" dirty="0">
                <a:latin typeface="Microsoft Sans Serif"/>
                <a:cs typeface="Microsoft Sans Serif"/>
              </a:rPr>
              <a:t>mensajes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texto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15" dirty="0">
                <a:latin typeface="Microsoft Sans Serif"/>
                <a:cs typeface="Microsoft Sans Serif"/>
              </a:rPr>
              <a:t>variables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integradas.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TD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200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proporciona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8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teclas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función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configurables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usuario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disposición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fija.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3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TD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200C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proporciona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hasta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20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teclas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configurables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usuario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diseño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definido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usuario.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623570" marR="38100">
              <a:lnSpc>
                <a:spcPct val="150000"/>
              </a:lnSpc>
            </a:pPr>
            <a:r>
              <a:rPr sz="800" spc="10" dirty="0">
                <a:latin typeface="Microsoft Sans Serif"/>
                <a:cs typeface="Microsoft Sans Serif"/>
              </a:rPr>
              <a:t>Visualización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texto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-10" dirty="0">
                <a:latin typeface="Arial"/>
                <a:cs typeface="Arial"/>
              </a:rPr>
              <a:t>TD 400C </a:t>
            </a:r>
            <a:r>
              <a:rPr sz="800" spc="35" dirty="0">
                <a:latin typeface="Microsoft Sans Serif"/>
                <a:cs typeface="Microsoft Sans Serif"/>
              </a:rPr>
              <a:t>proporciona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pantalla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retroiluminada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cristal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líquido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alto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contraste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4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líneas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hasta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80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mensajes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texto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variables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integradas.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957973" y="8217403"/>
            <a:ext cx="4250055" cy="1125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Panel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operador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gráficos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b="1" spc="10" dirty="0">
                <a:latin typeface="Arial"/>
                <a:cs typeface="Arial"/>
              </a:rPr>
              <a:t>OP73micro</a:t>
            </a:r>
            <a:r>
              <a:rPr sz="800" b="1" spc="-5" dirty="0">
                <a:latin typeface="Arial"/>
                <a:cs typeface="Arial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proporciona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pantalla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gráfica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completa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3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pulgadas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mapas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bits,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barras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texto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diferentes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tamaños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fuente.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10185">
              <a:lnSpc>
                <a:spcPct val="133300"/>
              </a:lnSpc>
            </a:pPr>
            <a:r>
              <a:rPr sz="900" spc="5" dirty="0">
                <a:latin typeface="Microsoft Sans Serif"/>
                <a:cs typeface="Microsoft Sans Serif"/>
              </a:rPr>
              <a:t>Panel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táctil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b="1" spc="10" dirty="0">
                <a:latin typeface="Arial"/>
                <a:cs typeface="Arial"/>
              </a:rPr>
              <a:t>TP177micro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proporciona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pantalla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táctil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pulgadas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gráficos </a:t>
            </a:r>
            <a:r>
              <a:rPr sz="900" spc="15" dirty="0">
                <a:latin typeface="Microsoft Sans Serif"/>
                <a:cs typeface="Microsoft Sans Serif"/>
              </a:rPr>
              <a:t>vectoriales.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gráficos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pantalla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40" dirty="0">
                <a:latin typeface="Microsoft Sans Serif"/>
                <a:cs typeface="Microsoft Sans Serif"/>
              </a:rPr>
              <a:t>configurar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verlos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panel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montado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horizontal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verticalmente.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534797" y="1409732"/>
            <a:ext cx="184666" cy="32258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D6D7D8"/>
                </a:solidFill>
                <a:latin typeface="Microsoft Sans Serif"/>
                <a:cs typeface="Microsoft Sans Serif"/>
              </a:rPr>
              <a:t>TD</a:t>
            </a:r>
            <a:r>
              <a:rPr sz="600" spc="-5" dirty="0">
                <a:solidFill>
                  <a:srgbClr val="D6D7D8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D6D7D8"/>
                </a:solidFill>
                <a:latin typeface="Microsoft Sans Serif"/>
                <a:cs typeface="Microsoft Sans Serif"/>
              </a:rPr>
              <a:t>100C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1520265" y="1608043"/>
            <a:ext cx="492443" cy="681990"/>
          </a:xfrm>
          <a:prstGeom prst="rect">
            <a:avLst/>
          </a:prstGeom>
        </p:spPr>
        <p:txBody>
          <a:bodyPr vert="vert" wrap="square" lIns="0" tIns="26670" rIns="0" bIns="0" rtlCol="0">
            <a:spAutoFit/>
          </a:bodyPr>
          <a:lstStyle/>
          <a:p>
            <a:pPr marL="12700">
              <a:spcBef>
                <a:spcPts val="210"/>
              </a:spcBef>
            </a:pPr>
            <a:r>
              <a:rPr sz="1600" dirty="0">
                <a:solidFill>
                  <a:srgbClr val="939699"/>
                </a:solidFill>
                <a:latin typeface="Microsoft Sans Serif"/>
                <a:cs typeface="Microsoft Sans Serif"/>
              </a:rPr>
              <a:t>TOCAR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4749800"/>
            <a:ext cx="4320540" cy="4768850"/>
            <a:chOff x="2912402" y="4749800"/>
            <a:chExt cx="4320540" cy="4768850"/>
          </a:xfrm>
        </p:grpSpPr>
        <p:sp>
          <p:nvSpPr>
            <p:cNvPr id="3" name="object 3"/>
            <p:cNvSpPr/>
            <p:nvPr/>
          </p:nvSpPr>
          <p:spPr>
            <a:xfrm>
              <a:off x="2918752" y="4756150"/>
              <a:ext cx="4307840" cy="4756150"/>
            </a:xfrm>
            <a:custGeom>
              <a:avLst/>
              <a:gdLst/>
              <a:ahLst/>
              <a:cxnLst/>
              <a:rect l="l" t="t" r="r" b="b"/>
              <a:pathLst>
                <a:path w="4307840" h="4756150">
                  <a:moveTo>
                    <a:pt x="4307293" y="0"/>
                  </a:moveTo>
                  <a:lnTo>
                    <a:pt x="0" y="0"/>
                  </a:lnTo>
                  <a:lnTo>
                    <a:pt x="0" y="4755896"/>
                  </a:lnTo>
                  <a:lnTo>
                    <a:pt x="4307293" y="4755896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4756150"/>
              <a:ext cx="4307840" cy="4756150"/>
            </a:xfrm>
            <a:custGeom>
              <a:avLst/>
              <a:gdLst/>
              <a:ahLst/>
              <a:cxnLst/>
              <a:rect l="l" t="t" r="r" b="b"/>
              <a:pathLst>
                <a:path w="4307840" h="4756150">
                  <a:moveTo>
                    <a:pt x="0" y="0"/>
                  </a:moveTo>
                  <a:lnTo>
                    <a:pt x="0" y="4755896"/>
                  </a:lnTo>
                  <a:lnTo>
                    <a:pt x="4307293" y="4755896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011376" y="1643063"/>
            <a:ext cx="2397125" cy="2847975"/>
            <a:chOff x="2956775" y="1643062"/>
            <a:chExt cx="2397125" cy="2847975"/>
          </a:xfrm>
        </p:grpSpPr>
        <p:sp>
          <p:nvSpPr>
            <p:cNvPr id="6" name="object 6"/>
            <p:cNvSpPr/>
            <p:nvPr/>
          </p:nvSpPr>
          <p:spPr>
            <a:xfrm>
              <a:off x="2963125" y="1649412"/>
              <a:ext cx="2384425" cy="2835275"/>
            </a:xfrm>
            <a:custGeom>
              <a:avLst/>
              <a:gdLst/>
              <a:ahLst/>
              <a:cxnLst/>
              <a:rect l="l" t="t" r="r" b="b"/>
              <a:pathLst>
                <a:path w="2384425" h="2835275">
                  <a:moveTo>
                    <a:pt x="2384361" y="2835135"/>
                  </a:moveTo>
                  <a:lnTo>
                    <a:pt x="0" y="2835135"/>
                  </a:lnTo>
                  <a:lnTo>
                    <a:pt x="0" y="0"/>
                  </a:lnTo>
                  <a:lnTo>
                    <a:pt x="2384361" y="0"/>
                  </a:lnTo>
                  <a:lnTo>
                    <a:pt x="2384361" y="283513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03585" y="2091499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03585" y="2219858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03585" y="2348230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03585" y="2476576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03585" y="2604947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03585" y="2733306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03585" y="2862719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03585" y="2991078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03585" y="3119437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03585" y="3247796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03585" y="3376167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03585" y="3504514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03585" y="3632898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03585" y="3761244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03585" y="3889629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03585" y="4019016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03585" y="4146321"/>
              <a:ext cx="810260" cy="0"/>
            </a:xfrm>
            <a:custGeom>
              <a:avLst/>
              <a:gdLst/>
              <a:ahLst/>
              <a:cxnLst/>
              <a:rect l="l" t="t" r="r" b="b"/>
              <a:pathLst>
                <a:path w="810260">
                  <a:moveTo>
                    <a:pt x="0" y="0"/>
                  </a:moveTo>
                  <a:lnTo>
                    <a:pt x="809904" y="0"/>
                  </a:lnTo>
                </a:path>
              </a:pathLst>
            </a:custGeom>
            <a:ln w="8369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90697" y="1730705"/>
              <a:ext cx="619760" cy="98425"/>
            </a:xfrm>
            <a:custGeom>
              <a:avLst/>
              <a:gdLst/>
              <a:ahLst/>
              <a:cxnLst/>
              <a:rect l="l" t="t" r="r" b="b"/>
              <a:pathLst>
                <a:path w="619760" h="98425">
                  <a:moveTo>
                    <a:pt x="548805" y="75819"/>
                  </a:moveTo>
                  <a:lnTo>
                    <a:pt x="548805" y="94449"/>
                  </a:lnTo>
                  <a:lnTo>
                    <a:pt x="556163" y="95952"/>
                  </a:lnTo>
                  <a:lnTo>
                    <a:pt x="563494" y="97028"/>
                  </a:lnTo>
                  <a:lnTo>
                    <a:pt x="570798" y="97675"/>
                  </a:lnTo>
                  <a:lnTo>
                    <a:pt x="578078" y="97891"/>
                  </a:lnTo>
                  <a:lnTo>
                    <a:pt x="586276" y="97484"/>
                  </a:lnTo>
                  <a:lnTo>
                    <a:pt x="616334" y="80822"/>
                  </a:lnTo>
                  <a:lnTo>
                    <a:pt x="576960" y="80822"/>
                  </a:lnTo>
                  <a:lnTo>
                    <a:pt x="570559" y="80508"/>
                  </a:lnTo>
                  <a:lnTo>
                    <a:pt x="563735" y="79568"/>
                  </a:lnTo>
                  <a:lnTo>
                    <a:pt x="556485" y="78004"/>
                  </a:lnTo>
                  <a:lnTo>
                    <a:pt x="548805" y="75819"/>
                  </a:lnTo>
                  <a:close/>
                </a:path>
                <a:path w="619760" h="98425">
                  <a:moveTo>
                    <a:pt x="591388" y="0"/>
                  </a:moveTo>
                  <a:lnTo>
                    <a:pt x="585025" y="0"/>
                  </a:lnTo>
                  <a:lnTo>
                    <a:pt x="576965" y="454"/>
                  </a:lnTo>
                  <a:lnTo>
                    <a:pt x="546900" y="35852"/>
                  </a:lnTo>
                  <a:lnTo>
                    <a:pt x="549338" y="41871"/>
                  </a:lnTo>
                  <a:lnTo>
                    <a:pt x="585457" y="62484"/>
                  </a:lnTo>
                  <a:lnTo>
                    <a:pt x="589787" y="64706"/>
                  </a:lnTo>
                  <a:lnTo>
                    <a:pt x="593077" y="67805"/>
                  </a:lnTo>
                  <a:lnTo>
                    <a:pt x="593864" y="69659"/>
                  </a:lnTo>
                  <a:lnTo>
                    <a:pt x="593864" y="77851"/>
                  </a:lnTo>
                  <a:lnTo>
                    <a:pt x="588225" y="80822"/>
                  </a:lnTo>
                  <a:lnTo>
                    <a:pt x="616334" y="80822"/>
                  </a:lnTo>
                  <a:lnTo>
                    <a:pt x="618563" y="75175"/>
                  </a:lnTo>
                  <a:lnTo>
                    <a:pt x="619391" y="67970"/>
                  </a:lnTo>
                  <a:lnTo>
                    <a:pt x="619391" y="60858"/>
                  </a:lnTo>
                  <a:lnTo>
                    <a:pt x="581532" y="33604"/>
                  </a:lnTo>
                  <a:lnTo>
                    <a:pt x="576643" y="31229"/>
                  </a:lnTo>
                  <a:lnTo>
                    <a:pt x="574941" y="30175"/>
                  </a:lnTo>
                  <a:lnTo>
                    <a:pt x="572820" y="28790"/>
                  </a:lnTo>
                  <a:lnTo>
                    <a:pt x="571754" y="27025"/>
                  </a:lnTo>
                  <a:lnTo>
                    <a:pt x="571754" y="19011"/>
                  </a:lnTo>
                  <a:lnTo>
                    <a:pt x="577024" y="16103"/>
                  </a:lnTo>
                  <a:lnTo>
                    <a:pt x="612025" y="16103"/>
                  </a:lnTo>
                  <a:lnTo>
                    <a:pt x="612025" y="3454"/>
                  </a:lnTo>
                  <a:lnTo>
                    <a:pt x="609701" y="3022"/>
                  </a:lnTo>
                  <a:lnTo>
                    <a:pt x="599605" y="1016"/>
                  </a:lnTo>
                  <a:lnTo>
                    <a:pt x="591388" y="0"/>
                  </a:lnTo>
                  <a:close/>
                </a:path>
                <a:path w="619760" h="98425">
                  <a:moveTo>
                    <a:pt x="612025" y="16103"/>
                  </a:moveTo>
                  <a:lnTo>
                    <a:pt x="595109" y="16103"/>
                  </a:lnTo>
                  <a:lnTo>
                    <a:pt x="603262" y="17868"/>
                  </a:lnTo>
                  <a:lnTo>
                    <a:pt x="612025" y="21361"/>
                  </a:lnTo>
                  <a:lnTo>
                    <a:pt x="612025" y="16103"/>
                  </a:lnTo>
                  <a:close/>
                </a:path>
                <a:path w="619760" h="98425">
                  <a:moveTo>
                    <a:pt x="479145" y="1638"/>
                  </a:moveTo>
                  <a:lnTo>
                    <a:pt x="448614" y="1638"/>
                  </a:lnTo>
                  <a:lnTo>
                    <a:pt x="448614" y="95973"/>
                  </a:lnTo>
                  <a:lnTo>
                    <a:pt x="467182" y="95973"/>
                  </a:lnTo>
                  <a:lnTo>
                    <a:pt x="467182" y="31978"/>
                  </a:lnTo>
                  <a:lnTo>
                    <a:pt x="494709" y="31978"/>
                  </a:lnTo>
                  <a:lnTo>
                    <a:pt x="479145" y="1638"/>
                  </a:lnTo>
                  <a:close/>
                </a:path>
                <a:path w="619760" h="98425">
                  <a:moveTo>
                    <a:pt x="494709" y="31978"/>
                  </a:moveTo>
                  <a:lnTo>
                    <a:pt x="467182" y="31978"/>
                  </a:lnTo>
                  <a:lnTo>
                    <a:pt x="500430" y="95973"/>
                  </a:lnTo>
                  <a:lnTo>
                    <a:pt x="530123" y="95973"/>
                  </a:lnTo>
                  <a:lnTo>
                    <a:pt x="530123" y="64795"/>
                  </a:lnTo>
                  <a:lnTo>
                    <a:pt x="511543" y="64795"/>
                  </a:lnTo>
                  <a:lnTo>
                    <a:pt x="494709" y="31978"/>
                  </a:lnTo>
                  <a:close/>
                </a:path>
                <a:path w="619760" h="98425">
                  <a:moveTo>
                    <a:pt x="530123" y="1638"/>
                  </a:moveTo>
                  <a:lnTo>
                    <a:pt x="511543" y="1638"/>
                  </a:lnTo>
                  <a:lnTo>
                    <a:pt x="511543" y="64795"/>
                  </a:lnTo>
                  <a:lnTo>
                    <a:pt x="530123" y="64795"/>
                  </a:lnTo>
                  <a:lnTo>
                    <a:pt x="530123" y="1638"/>
                  </a:lnTo>
                  <a:close/>
                </a:path>
                <a:path w="619760" h="98425">
                  <a:moveTo>
                    <a:pt x="430174" y="1638"/>
                  </a:moveTo>
                  <a:lnTo>
                    <a:pt x="362610" y="1638"/>
                  </a:lnTo>
                  <a:lnTo>
                    <a:pt x="362610" y="95973"/>
                  </a:lnTo>
                  <a:lnTo>
                    <a:pt x="431279" y="95973"/>
                  </a:lnTo>
                  <a:lnTo>
                    <a:pt x="431279" y="77952"/>
                  </a:lnTo>
                  <a:lnTo>
                    <a:pt x="387997" y="77952"/>
                  </a:lnTo>
                  <a:lnTo>
                    <a:pt x="387997" y="55562"/>
                  </a:lnTo>
                  <a:lnTo>
                    <a:pt x="424726" y="55562"/>
                  </a:lnTo>
                  <a:lnTo>
                    <a:pt x="424726" y="40005"/>
                  </a:lnTo>
                  <a:lnTo>
                    <a:pt x="387997" y="40005"/>
                  </a:lnTo>
                  <a:lnTo>
                    <a:pt x="387997" y="18719"/>
                  </a:lnTo>
                  <a:lnTo>
                    <a:pt x="430174" y="18719"/>
                  </a:lnTo>
                  <a:lnTo>
                    <a:pt x="430174" y="1638"/>
                  </a:lnTo>
                  <a:close/>
                </a:path>
                <a:path w="619760" h="98425">
                  <a:moveTo>
                    <a:pt x="268784" y="29184"/>
                  </a:moveTo>
                  <a:lnTo>
                    <a:pt x="242341" y="29184"/>
                  </a:lnTo>
                  <a:lnTo>
                    <a:pt x="269468" y="96939"/>
                  </a:lnTo>
                  <a:lnTo>
                    <a:pt x="285788" y="96939"/>
                  </a:lnTo>
                  <a:lnTo>
                    <a:pt x="300094" y="61912"/>
                  </a:lnTo>
                  <a:lnTo>
                    <a:pt x="281673" y="61912"/>
                  </a:lnTo>
                  <a:lnTo>
                    <a:pt x="268784" y="29184"/>
                  </a:lnTo>
                  <a:close/>
                </a:path>
                <a:path w="619760" h="98425">
                  <a:moveTo>
                    <a:pt x="257936" y="1638"/>
                  </a:moveTo>
                  <a:lnTo>
                    <a:pt x="223761" y="1638"/>
                  </a:lnTo>
                  <a:lnTo>
                    <a:pt x="223761" y="95973"/>
                  </a:lnTo>
                  <a:lnTo>
                    <a:pt x="242341" y="95973"/>
                  </a:lnTo>
                  <a:lnTo>
                    <a:pt x="242341" y="29184"/>
                  </a:lnTo>
                  <a:lnTo>
                    <a:pt x="268784" y="29184"/>
                  </a:lnTo>
                  <a:lnTo>
                    <a:pt x="257936" y="1638"/>
                  </a:lnTo>
                  <a:close/>
                </a:path>
                <a:path w="619760" h="98425">
                  <a:moveTo>
                    <a:pt x="338442" y="29184"/>
                  </a:moveTo>
                  <a:lnTo>
                    <a:pt x="313461" y="29184"/>
                  </a:lnTo>
                  <a:lnTo>
                    <a:pt x="313461" y="95973"/>
                  </a:lnTo>
                  <a:lnTo>
                    <a:pt x="338442" y="95973"/>
                  </a:lnTo>
                  <a:lnTo>
                    <a:pt x="338442" y="29184"/>
                  </a:lnTo>
                  <a:close/>
                </a:path>
                <a:path w="619760" h="98425">
                  <a:moveTo>
                    <a:pt x="338442" y="1638"/>
                  </a:moveTo>
                  <a:lnTo>
                    <a:pt x="305993" y="1638"/>
                  </a:lnTo>
                  <a:lnTo>
                    <a:pt x="281673" y="61912"/>
                  </a:lnTo>
                  <a:lnTo>
                    <a:pt x="300094" y="61912"/>
                  </a:lnTo>
                  <a:lnTo>
                    <a:pt x="313461" y="29184"/>
                  </a:lnTo>
                  <a:lnTo>
                    <a:pt x="338442" y="29184"/>
                  </a:lnTo>
                  <a:lnTo>
                    <a:pt x="338442" y="1638"/>
                  </a:lnTo>
                  <a:close/>
                </a:path>
                <a:path w="619760" h="98425">
                  <a:moveTo>
                    <a:pt x="205473" y="1638"/>
                  </a:moveTo>
                  <a:lnTo>
                    <a:pt x="137883" y="1638"/>
                  </a:lnTo>
                  <a:lnTo>
                    <a:pt x="137883" y="95973"/>
                  </a:lnTo>
                  <a:lnTo>
                    <a:pt x="206552" y="95973"/>
                  </a:lnTo>
                  <a:lnTo>
                    <a:pt x="206552" y="77952"/>
                  </a:lnTo>
                  <a:lnTo>
                    <a:pt x="163271" y="77952"/>
                  </a:lnTo>
                  <a:lnTo>
                    <a:pt x="163271" y="55562"/>
                  </a:lnTo>
                  <a:lnTo>
                    <a:pt x="199999" y="55562"/>
                  </a:lnTo>
                  <a:lnTo>
                    <a:pt x="199999" y="40005"/>
                  </a:lnTo>
                  <a:lnTo>
                    <a:pt x="163271" y="40005"/>
                  </a:lnTo>
                  <a:lnTo>
                    <a:pt x="163271" y="18719"/>
                  </a:lnTo>
                  <a:lnTo>
                    <a:pt x="205473" y="18719"/>
                  </a:lnTo>
                  <a:lnTo>
                    <a:pt x="205473" y="1638"/>
                  </a:lnTo>
                  <a:close/>
                </a:path>
                <a:path w="619760" h="98425">
                  <a:moveTo>
                    <a:pt x="113715" y="1638"/>
                  </a:moveTo>
                  <a:lnTo>
                    <a:pt x="87375" y="1638"/>
                  </a:lnTo>
                  <a:lnTo>
                    <a:pt x="87375" y="95973"/>
                  </a:lnTo>
                  <a:lnTo>
                    <a:pt x="113715" y="95973"/>
                  </a:lnTo>
                  <a:lnTo>
                    <a:pt x="113715" y="1638"/>
                  </a:lnTo>
                  <a:close/>
                </a:path>
                <a:path w="619760" h="98425">
                  <a:moveTo>
                    <a:pt x="1930" y="75819"/>
                  </a:moveTo>
                  <a:lnTo>
                    <a:pt x="1930" y="94449"/>
                  </a:lnTo>
                  <a:lnTo>
                    <a:pt x="9273" y="95952"/>
                  </a:lnTo>
                  <a:lnTo>
                    <a:pt x="16597" y="97028"/>
                  </a:lnTo>
                  <a:lnTo>
                    <a:pt x="23899" y="97675"/>
                  </a:lnTo>
                  <a:lnTo>
                    <a:pt x="31178" y="97891"/>
                  </a:lnTo>
                  <a:lnTo>
                    <a:pt x="39374" y="97484"/>
                  </a:lnTo>
                  <a:lnTo>
                    <a:pt x="69419" y="80822"/>
                  </a:lnTo>
                  <a:lnTo>
                    <a:pt x="30060" y="80822"/>
                  </a:lnTo>
                  <a:lnTo>
                    <a:pt x="23715" y="80508"/>
                  </a:lnTo>
                  <a:lnTo>
                    <a:pt x="16910" y="79568"/>
                  </a:lnTo>
                  <a:lnTo>
                    <a:pt x="9647" y="78004"/>
                  </a:lnTo>
                  <a:lnTo>
                    <a:pt x="1930" y="75819"/>
                  </a:lnTo>
                  <a:close/>
                </a:path>
                <a:path w="619760" h="98425">
                  <a:moveTo>
                    <a:pt x="38125" y="0"/>
                  </a:moveTo>
                  <a:lnTo>
                    <a:pt x="120" y="19011"/>
                  </a:lnTo>
                  <a:lnTo>
                    <a:pt x="0" y="35826"/>
                  </a:lnTo>
                  <a:lnTo>
                    <a:pt x="2438" y="41821"/>
                  </a:lnTo>
                  <a:lnTo>
                    <a:pt x="38519" y="62484"/>
                  </a:lnTo>
                  <a:lnTo>
                    <a:pt x="42824" y="64706"/>
                  </a:lnTo>
                  <a:lnTo>
                    <a:pt x="44513" y="66306"/>
                  </a:lnTo>
                  <a:lnTo>
                    <a:pt x="46151" y="67805"/>
                  </a:lnTo>
                  <a:lnTo>
                    <a:pt x="46964" y="69659"/>
                  </a:lnTo>
                  <a:lnTo>
                    <a:pt x="46964" y="77851"/>
                  </a:lnTo>
                  <a:lnTo>
                    <a:pt x="41325" y="80822"/>
                  </a:lnTo>
                  <a:lnTo>
                    <a:pt x="69419" y="80822"/>
                  </a:lnTo>
                  <a:lnTo>
                    <a:pt x="71658" y="75175"/>
                  </a:lnTo>
                  <a:lnTo>
                    <a:pt x="72491" y="67970"/>
                  </a:lnTo>
                  <a:lnTo>
                    <a:pt x="72491" y="60858"/>
                  </a:lnTo>
                  <a:lnTo>
                    <a:pt x="34721" y="33642"/>
                  </a:lnTo>
                  <a:lnTo>
                    <a:pt x="29832" y="31280"/>
                  </a:lnTo>
                  <a:lnTo>
                    <a:pt x="28054" y="30175"/>
                  </a:lnTo>
                  <a:lnTo>
                    <a:pt x="25920" y="28790"/>
                  </a:lnTo>
                  <a:lnTo>
                    <a:pt x="24853" y="27025"/>
                  </a:lnTo>
                  <a:lnTo>
                    <a:pt x="24853" y="19011"/>
                  </a:lnTo>
                  <a:lnTo>
                    <a:pt x="30137" y="16103"/>
                  </a:lnTo>
                  <a:lnTo>
                    <a:pt x="65125" y="16103"/>
                  </a:lnTo>
                  <a:lnTo>
                    <a:pt x="65125" y="3454"/>
                  </a:lnTo>
                  <a:lnTo>
                    <a:pt x="56822" y="1944"/>
                  </a:lnTo>
                  <a:lnTo>
                    <a:pt x="49553" y="865"/>
                  </a:lnTo>
                  <a:lnTo>
                    <a:pt x="43321" y="216"/>
                  </a:lnTo>
                  <a:lnTo>
                    <a:pt x="38125" y="0"/>
                  </a:lnTo>
                  <a:close/>
                </a:path>
                <a:path w="619760" h="98425">
                  <a:moveTo>
                    <a:pt x="65125" y="16103"/>
                  </a:moveTo>
                  <a:lnTo>
                    <a:pt x="48247" y="16103"/>
                  </a:lnTo>
                  <a:lnTo>
                    <a:pt x="56375" y="17868"/>
                  </a:lnTo>
                  <a:lnTo>
                    <a:pt x="65125" y="21361"/>
                  </a:lnTo>
                  <a:lnTo>
                    <a:pt x="65125" y="161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762059" y="530500"/>
            <a:ext cx="12446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latin typeface="Arial"/>
                <a:cs typeface="Arial"/>
              </a:rPr>
              <a:t>Manual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referencia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944429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839" y="486049"/>
            <a:ext cx="4304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b="1" spc="50" dirty="0">
                <a:latin typeface="Arial"/>
                <a:cs typeface="Arial"/>
              </a:rPr>
              <a:t>Manual </a:t>
            </a:r>
            <a:r>
              <a:rPr sz="950" b="1" spc="25" dirty="0">
                <a:latin typeface="Arial"/>
                <a:cs typeface="Arial"/>
              </a:rPr>
              <a:t>de sistema del </a:t>
            </a:r>
            <a:r>
              <a:rPr sz="950" b="1" spc="30" dirty="0">
                <a:latin typeface="Arial"/>
                <a:cs typeface="Arial"/>
              </a:rPr>
              <a:t>controlador </a:t>
            </a:r>
            <a:r>
              <a:rPr sz="950" b="1" spc="35" dirty="0">
                <a:latin typeface="Arial"/>
                <a:cs typeface="Arial"/>
              </a:rPr>
              <a:t>programable </a:t>
            </a:r>
            <a:r>
              <a:rPr sz="950" b="1" spc="5" dirty="0">
                <a:latin typeface="Arial"/>
                <a:cs typeface="Arial"/>
              </a:rPr>
              <a:t>SIMATIC </a:t>
            </a:r>
            <a:r>
              <a:rPr sz="950" b="1" spc="-15" dirty="0">
                <a:latin typeface="Arial"/>
                <a:cs typeface="Arial"/>
              </a:rPr>
              <a:t>S7-200 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proporciona información </a:t>
            </a:r>
            <a:r>
              <a:rPr sz="950" spc="35" dirty="0">
                <a:latin typeface="Microsoft Sans Serif"/>
                <a:cs typeface="Microsoft Sans Serif"/>
              </a:rPr>
              <a:t>completa </a:t>
            </a:r>
            <a:r>
              <a:rPr sz="950" spc="30" dirty="0">
                <a:latin typeface="Microsoft Sans Serif"/>
                <a:cs typeface="Microsoft Sans Serif"/>
              </a:rPr>
              <a:t>sobre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instalación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programación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manual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descargar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archivo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PDF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b="1" spc="40" dirty="0">
                <a:latin typeface="Arial"/>
                <a:cs typeface="Arial"/>
              </a:rPr>
              <a:t>Información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técnica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enlace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sitio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web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S7-S00.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62383" y="2001337"/>
            <a:ext cx="423545" cy="316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Prefacio,</a:t>
            </a:r>
            <a:r>
              <a:rPr sz="3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Contenido</a:t>
            </a:r>
            <a:endParaRPr sz="3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Descripción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del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producto</a:t>
            </a:r>
            <a:endParaRPr sz="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225"/>
              </a:spcBef>
            </a:pPr>
            <a:r>
              <a:rPr sz="4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Empezando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33490" y="2304208"/>
            <a:ext cx="2895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SIMATIC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62382" y="2366438"/>
            <a:ext cx="46863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Instalación</a:t>
            </a:r>
            <a:r>
              <a:rPr sz="3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del</a:t>
            </a:r>
            <a:r>
              <a:rPr sz="3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S7-200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62382" y="2501146"/>
            <a:ext cx="3340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Conceptos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solidFill>
                  <a:srgbClr val="020402"/>
                </a:solidFill>
                <a:latin typeface="Microsoft Sans Serif"/>
                <a:cs typeface="Microsoft Sans Serif"/>
              </a:rPr>
              <a:t>PLC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33490" y="2503360"/>
            <a:ext cx="695960" cy="30200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>
              <a:spcBef>
                <a:spcPts val="295"/>
              </a:spcBef>
            </a:pPr>
            <a:r>
              <a:rPr sz="5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S7-200</a:t>
            </a:r>
            <a:endParaRPr sz="550">
              <a:latin typeface="Microsoft Sans Serif"/>
              <a:cs typeface="Microsoft Sans Serif"/>
            </a:endParaRPr>
          </a:p>
          <a:p>
            <a:pPr marR="5080">
              <a:lnSpc>
                <a:spcPts val="720"/>
              </a:lnSpc>
              <a:spcBef>
                <a:spcPts val="35"/>
              </a:spcBef>
            </a:pPr>
            <a:r>
              <a:rPr sz="45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Manual </a:t>
            </a:r>
            <a:r>
              <a:rPr sz="4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del sistema del </a:t>
            </a:r>
            <a:r>
              <a:rPr sz="45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20402"/>
                </a:solidFill>
                <a:latin typeface="Microsoft Sans Serif"/>
                <a:cs typeface="Microsoft Sans Serif"/>
              </a:rPr>
              <a:t>controlador</a:t>
            </a:r>
            <a:r>
              <a:rPr sz="4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20402"/>
                </a:solidFill>
                <a:latin typeface="Microsoft Sans Serif"/>
                <a:cs typeface="Microsoft Sans Serif"/>
              </a:rPr>
              <a:t>programable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62383" y="2587901"/>
            <a:ext cx="701675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8590">
              <a:lnSpc>
                <a:spcPct val="126600"/>
              </a:lnSpc>
              <a:spcBef>
                <a:spcPts val="100"/>
              </a:spcBef>
            </a:pP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Conceptos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 programación, </a:t>
            </a:r>
            <a:r>
              <a:rPr sz="30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Convenciones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020402"/>
                </a:solidFill>
                <a:latin typeface="Microsoft Sans Serif"/>
                <a:cs typeface="Microsoft Sans Serif"/>
              </a:rPr>
              <a:t>y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características</a:t>
            </a: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4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Juego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instrucciones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S7-200</a:t>
            </a:r>
            <a:endParaRPr sz="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Comunicarse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dirty="0">
                <a:solidFill>
                  <a:srgbClr val="020402"/>
                </a:solidFill>
                <a:latin typeface="Microsoft Sans Serif"/>
                <a:cs typeface="Microsoft Sans Serif"/>
              </a:rPr>
              <a:t>a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través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una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red</a:t>
            </a:r>
            <a:endParaRPr sz="350">
              <a:latin typeface="Microsoft Sans Serif"/>
              <a:cs typeface="Microsoft Sans Serif"/>
            </a:endParaRPr>
          </a:p>
          <a:p>
            <a:pPr marR="9525">
              <a:lnSpc>
                <a:spcPct val="151900"/>
              </a:lnSpc>
              <a:spcBef>
                <a:spcPts val="305"/>
              </a:spcBef>
            </a:pPr>
            <a:r>
              <a:rPr sz="250" dirty="0">
                <a:solidFill>
                  <a:srgbClr val="020402"/>
                </a:solidFill>
                <a:latin typeface="Microsoft Sans Serif"/>
                <a:cs typeface="Microsoft Sans Serif"/>
              </a:rPr>
              <a:t>Guía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solución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problemas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hardware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020402"/>
                </a:solidFill>
                <a:latin typeface="Microsoft Sans Serif"/>
                <a:cs typeface="Microsoft Sans Serif"/>
              </a:rPr>
              <a:t>y </a:t>
            </a:r>
            <a:r>
              <a:rPr sz="250" spc="-5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herramientas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depuración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software</a:t>
            </a:r>
            <a:endParaRPr sz="250">
              <a:latin typeface="Microsoft Sans Serif"/>
              <a:cs typeface="Microsoft Sans Serif"/>
            </a:endParaRPr>
          </a:p>
          <a:p>
            <a:pPr marR="5080">
              <a:lnSpc>
                <a:spcPct val="126600"/>
              </a:lnSpc>
              <a:spcBef>
                <a:spcPts val="135"/>
              </a:spcBef>
            </a:pP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Control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movimiento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020402"/>
                </a:solidFill>
                <a:latin typeface="Microsoft Sans Serif"/>
                <a:cs typeface="Microsoft Sans Serif"/>
              </a:rPr>
              <a:t>lazo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abierto </a:t>
            </a:r>
            <a:r>
              <a:rPr sz="300" spc="-6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con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el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S7-200</a:t>
            </a: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195"/>
              </a:spcBef>
            </a:pPr>
            <a:r>
              <a:rPr sz="300" dirty="0">
                <a:solidFill>
                  <a:srgbClr val="020402"/>
                </a:solidFill>
                <a:latin typeface="Microsoft Sans Serif"/>
                <a:cs typeface="Microsoft Sans Serif"/>
              </a:rPr>
              <a:t>Creación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un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programa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para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el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20928" y="2044205"/>
            <a:ext cx="100330" cy="1306768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4290">
              <a:spcBef>
                <a:spcPts val="3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4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5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6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5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7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295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8</a:t>
            </a:r>
            <a:endParaRPr sz="600">
              <a:latin typeface="Microsoft Sans Serif"/>
              <a:cs typeface="Microsoft Sans Serif"/>
            </a:endParaRPr>
          </a:p>
          <a:p>
            <a:pPr marL="34290">
              <a:spcBef>
                <a:spcPts val="155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9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36982" y="3303931"/>
            <a:ext cx="1009650" cy="153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ts val="355"/>
              </a:lnSpc>
              <a:spcBef>
                <a:spcPts val="100"/>
              </a:spcBef>
            </a:pPr>
            <a:r>
              <a:rPr sz="30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módulo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módem</a:t>
            </a:r>
            <a:endParaRPr sz="300">
              <a:latin typeface="Microsoft Sans Serif"/>
              <a:cs typeface="Microsoft Sans Serif"/>
            </a:endParaRPr>
          </a:p>
          <a:p>
            <a:pPr marL="25400">
              <a:lnSpc>
                <a:spcPts val="715"/>
              </a:lnSpc>
            </a:pPr>
            <a:r>
              <a:rPr sz="450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Uso </a:t>
            </a:r>
            <a:r>
              <a:rPr sz="450" spc="15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450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7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la</a:t>
            </a:r>
            <a:r>
              <a:rPr sz="450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15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biblioteca</a:t>
            </a:r>
            <a:r>
              <a:rPr sz="450" spc="7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15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450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15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protocolos</a:t>
            </a:r>
            <a:r>
              <a:rPr sz="450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-37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USS</a:t>
            </a:r>
            <a:r>
              <a:rPr sz="450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450" spc="15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para      </a:t>
            </a:r>
            <a:r>
              <a:rPr sz="450" spc="37" baseline="18518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220928" y="3423545"/>
            <a:ext cx="100330" cy="57277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>
              <a:spcBef>
                <a:spcPts val="52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12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425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13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14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290"/>
              </a:spcBef>
            </a:pPr>
            <a:r>
              <a:rPr sz="6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15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62382" y="3407507"/>
            <a:ext cx="627380" cy="70993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>
              <a:spcBef>
                <a:spcPts val="295"/>
              </a:spcBef>
            </a:pP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controlar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una</a:t>
            </a:r>
            <a:r>
              <a:rPr sz="30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unidad</a:t>
            </a:r>
            <a:r>
              <a:rPr sz="30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MicroMaster</a:t>
            </a:r>
            <a:endParaRPr sz="300">
              <a:latin typeface="Microsoft Sans Serif"/>
              <a:cs typeface="Microsoft Sans Serif"/>
            </a:endParaRPr>
          </a:p>
          <a:p>
            <a:pPr marR="13335">
              <a:lnSpc>
                <a:spcPct val="126600"/>
              </a:lnSpc>
              <a:spcBef>
                <a:spcPts val="100"/>
              </a:spcBef>
            </a:pPr>
            <a:r>
              <a:rPr sz="300" dirty="0">
                <a:solidFill>
                  <a:srgbClr val="020402"/>
                </a:solidFill>
                <a:latin typeface="Microsoft Sans Serif"/>
                <a:cs typeface="Microsoft Sans Serif"/>
              </a:rPr>
              <a:t>Uso</a:t>
            </a:r>
            <a:r>
              <a:rPr sz="300" spc="-2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la</a:t>
            </a:r>
            <a:r>
              <a:rPr sz="300" spc="-2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biblioteca</a:t>
            </a:r>
            <a:r>
              <a:rPr sz="30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00" spc="-2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protocolos </a:t>
            </a:r>
            <a:r>
              <a:rPr sz="300" spc="-6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Modbus</a:t>
            </a: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350"/>
              </a:spcBef>
            </a:pPr>
            <a:r>
              <a:rPr sz="350" dirty="0">
                <a:solidFill>
                  <a:srgbClr val="020402"/>
                </a:solidFill>
                <a:latin typeface="Microsoft Sans Serif"/>
                <a:cs typeface="Microsoft Sans Serif"/>
              </a:rPr>
              <a:t>Uso</a:t>
            </a:r>
            <a:r>
              <a:rPr sz="3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recetas</a:t>
            </a:r>
            <a:endParaRPr sz="3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250" dirty="0">
                <a:solidFill>
                  <a:srgbClr val="020402"/>
                </a:solidFill>
                <a:latin typeface="Microsoft Sans Serif"/>
                <a:cs typeface="Microsoft Sans Serif"/>
              </a:rPr>
              <a:t>Uso</a:t>
            </a:r>
            <a:r>
              <a:rPr sz="2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registros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datos</a:t>
            </a:r>
            <a:endParaRPr sz="2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300">
              <a:latin typeface="Microsoft Sans Serif"/>
              <a:cs typeface="Microsoft Sans Serif"/>
            </a:endParaRPr>
          </a:p>
          <a:p>
            <a:pPr marR="41275">
              <a:lnSpc>
                <a:spcPct val="108500"/>
              </a:lnSpc>
            </a:pPr>
            <a:r>
              <a:rPr sz="350" dirty="0">
                <a:solidFill>
                  <a:srgbClr val="020402"/>
                </a:solidFill>
                <a:latin typeface="Microsoft Sans Serif"/>
                <a:cs typeface="Microsoft Sans Serif"/>
              </a:rPr>
              <a:t>PID</a:t>
            </a:r>
            <a:r>
              <a:rPr sz="35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Auto-Tune</a:t>
            </a:r>
            <a:r>
              <a:rPr sz="35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dirty="0">
                <a:solidFill>
                  <a:srgbClr val="020402"/>
                </a:solidFill>
                <a:latin typeface="Microsoft Sans Serif"/>
                <a:cs typeface="Microsoft Sans Serif"/>
              </a:rPr>
              <a:t>y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el</a:t>
            </a:r>
            <a:r>
              <a:rPr sz="35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panel</a:t>
            </a:r>
            <a:r>
              <a:rPr sz="350" spc="-1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 </a:t>
            </a:r>
            <a:r>
              <a:rPr sz="350" spc="-75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20402"/>
                </a:solidFill>
                <a:latin typeface="Microsoft Sans Serif"/>
                <a:cs typeface="Microsoft Sans Serif"/>
              </a:rPr>
              <a:t>control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de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ajuste</a:t>
            </a:r>
            <a:r>
              <a:rPr sz="350" spc="-10" dirty="0">
                <a:solidFill>
                  <a:srgbClr val="020402"/>
                </a:solidFill>
                <a:latin typeface="Microsoft Sans Serif"/>
                <a:cs typeface="Microsoft Sans Serif"/>
              </a:rPr>
              <a:t> </a:t>
            </a:r>
            <a:r>
              <a:rPr sz="350" dirty="0">
                <a:solidFill>
                  <a:srgbClr val="020402"/>
                </a:solidFill>
                <a:latin typeface="Microsoft Sans Serif"/>
                <a:cs typeface="Microsoft Sans Serif"/>
              </a:rPr>
              <a:t>PID</a:t>
            </a:r>
            <a:endParaRPr sz="350">
              <a:latin typeface="Microsoft Sans Serif"/>
              <a:cs typeface="Microsoft Sans Serif"/>
            </a:endParaRPr>
          </a:p>
          <a:p>
            <a:pPr>
              <a:spcBef>
                <a:spcPts val="325"/>
              </a:spcBef>
            </a:pPr>
            <a:r>
              <a:rPr sz="400" spc="5" dirty="0">
                <a:solidFill>
                  <a:srgbClr val="020402"/>
                </a:solidFill>
                <a:latin typeface="Microsoft Sans Serif"/>
                <a:cs typeface="Microsoft Sans Serif"/>
              </a:rPr>
              <a:t>Apéndices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62382" y="4209780"/>
            <a:ext cx="14097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50" spc="10" dirty="0">
                <a:solidFill>
                  <a:srgbClr val="020402"/>
                </a:solidFill>
                <a:latin typeface="Microsoft Sans Serif"/>
                <a:cs typeface="Microsoft Sans Serif"/>
              </a:rPr>
              <a:t>Índice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62060" y="4741205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60761" y="4911385"/>
            <a:ext cx="3709035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spcBef>
                <a:spcPts val="100"/>
              </a:spcBef>
              <a:tabLst>
                <a:tab pos="2719705" algn="l"/>
                <a:tab pos="3159125" algn="l"/>
                <a:tab pos="3598545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5" dirty="0">
                <a:latin typeface="Microsoft Sans Serif"/>
                <a:cs typeface="Microsoft Sans Serif"/>
              </a:rPr>
              <a:t> Los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seis </a:t>
            </a:r>
            <a:r>
              <a:rPr sz="1150" spc="45" dirty="0">
                <a:latin typeface="Microsoft Sans Serif"/>
                <a:cs typeface="Microsoft Sans Serif"/>
              </a:rPr>
              <a:t>modelos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S7-200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son</a:t>
            </a:r>
            <a:r>
              <a:rPr sz="11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,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,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,</a:t>
            </a:r>
            <a:endParaRPr sz="1150">
              <a:latin typeface="Microsoft Sans Serif"/>
              <a:cs typeface="Microsoft Sans Serif"/>
            </a:endParaRPr>
          </a:p>
          <a:p>
            <a:pPr marL="305435">
              <a:spcBef>
                <a:spcPts val="60"/>
              </a:spcBef>
              <a:tabLst>
                <a:tab pos="629920" algn="l"/>
                <a:tab pos="1064260" algn="l"/>
                <a:tab pos="1615440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15" dirty="0">
                <a:latin typeface="Microsoft Sans Serif"/>
                <a:cs typeface="Microsoft Sans Serif"/>
              </a:rPr>
              <a:t>,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000" dirty="0">
                <a:latin typeface="Microsoft Sans Serif"/>
                <a:cs typeface="Microsoft Sans Serif"/>
              </a:rPr>
              <a:t>2.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¿Cuál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siguientes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está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disponible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22?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66828" y="5819434"/>
            <a:ext cx="3276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spcBef>
                <a:spcPts val="100"/>
              </a:spcBef>
            </a:pPr>
            <a:r>
              <a:rPr sz="1200" spc="30" dirty="0">
                <a:latin typeface="Microsoft Sans Serif"/>
                <a:cs typeface="Microsoft Sans Serif"/>
              </a:rPr>
              <a:t>una.  </a:t>
            </a:r>
            <a:r>
              <a:rPr sz="1200" spc="-20" dirty="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75209" y="5827336"/>
            <a:ext cx="1186180" cy="73914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>
              <a:lnSpc>
                <a:spcPct val="144100"/>
              </a:lnSpc>
              <a:spcBef>
                <a:spcPts val="15"/>
              </a:spcBef>
            </a:pPr>
            <a:r>
              <a:rPr sz="800" spc="20" dirty="0">
                <a:latin typeface="Microsoft Sans Serif"/>
                <a:cs typeface="Microsoft Sans Serif"/>
              </a:rPr>
              <a:t>Cambio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50" dirty="0">
                <a:latin typeface="Microsoft Sans Serif"/>
                <a:cs typeface="Microsoft Sans Serif"/>
              </a:rPr>
              <a:t>modo </a:t>
            </a:r>
            <a:r>
              <a:rPr sz="800" spc="5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Módulo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Puerto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programación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Indicadores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60734" y="6727483"/>
            <a:ext cx="3931920" cy="2619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" marR="392430" indent="-133350">
              <a:lnSpc>
                <a:spcPct val="126299"/>
              </a:lnSpc>
              <a:spcBef>
                <a:spcPts val="100"/>
              </a:spcBef>
              <a:buAutoNum type="arabicPeriod" startAt="3"/>
              <a:tabLst>
                <a:tab pos="133350" algn="l"/>
                <a:tab pos="2630170" algn="l"/>
                <a:tab pos="3530600" algn="l"/>
              </a:tabLst>
            </a:pPr>
            <a:r>
              <a:rPr sz="950" spc="2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222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tener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máximo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40" dirty="0">
                <a:latin typeface="Microsoft Sans Serif"/>
                <a:cs typeface="Microsoft Sans Serif"/>
              </a:rPr>
              <a:t>módulos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expansión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224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tener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máximo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dirty="0">
                <a:latin typeface="Times New Roman"/>
                <a:cs typeface="Times New Roman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módulos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expansión.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3"/>
            </a:pPr>
            <a:endParaRPr sz="1450">
              <a:latin typeface="Microsoft Sans Serif"/>
              <a:cs typeface="Microsoft Sans Serif"/>
            </a:endParaRPr>
          </a:p>
          <a:p>
            <a:pPr marL="175895" indent="-140335">
              <a:spcBef>
                <a:spcPts val="5"/>
              </a:spcBef>
              <a:buAutoNum type="arabicPeriod" startAt="3"/>
              <a:tabLst>
                <a:tab pos="175895" algn="l"/>
                <a:tab pos="2162810" algn="l"/>
                <a:tab pos="3401695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DC/DC/</a:t>
            </a:r>
            <a:r>
              <a:rPr sz="1000" spc="-45" dirty="0">
                <a:latin typeface="Microsoft Sans Serif"/>
                <a:cs typeface="Microsoft Sans Serif"/>
              </a:rPr>
              <a:t>DC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tiene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5" dirty="0">
                <a:latin typeface="Microsoft Sans Serif"/>
                <a:cs typeface="Microsoft Sans Serif"/>
              </a:rPr>
              <a:t>entradas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CC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L="342265">
              <a:spcBef>
                <a:spcPts val="240"/>
              </a:spcBef>
            </a:pPr>
            <a:r>
              <a:rPr sz="1000" spc="10" dirty="0">
                <a:latin typeface="Microsoft Sans Serif"/>
                <a:cs typeface="Microsoft Sans Serif"/>
              </a:rPr>
              <a:t>salidas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CC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sin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módulos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ampliación.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75895" indent="-140335">
              <a:buAutoNum type="arabicPeriod" startAt="5"/>
              <a:tabLst>
                <a:tab pos="176530" algn="l"/>
                <a:tab pos="2162810" algn="l"/>
                <a:tab pos="3401695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224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DC/DC/</a:t>
            </a:r>
            <a:r>
              <a:rPr sz="1000" spc="-45" dirty="0">
                <a:latin typeface="Microsoft Sans Serif"/>
                <a:cs typeface="Microsoft Sans Serif"/>
              </a:rPr>
              <a:t>DC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tiene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5" dirty="0">
                <a:latin typeface="Microsoft Sans Serif"/>
                <a:cs typeface="Microsoft Sans Serif"/>
              </a:rPr>
              <a:t>entradas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CC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L="342265">
              <a:spcBef>
                <a:spcPts val="240"/>
              </a:spcBef>
            </a:pPr>
            <a:r>
              <a:rPr sz="1000" spc="10" dirty="0">
                <a:latin typeface="Microsoft Sans Serif"/>
                <a:cs typeface="Microsoft Sans Serif"/>
              </a:rPr>
              <a:t>salidas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CC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sin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módulos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ampliación.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82880" indent="-147320">
              <a:buAutoNum type="arabicPeriod" startAt="6"/>
              <a:tabLst>
                <a:tab pos="183515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cuarta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salida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S7-200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estaría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etiquetada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como</a:t>
            </a:r>
            <a:endParaRPr sz="1050">
              <a:latin typeface="Microsoft Sans Serif"/>
              <a:cs typeface="Microsoft Sans Serif"/>
            </a:endParaRPr>
          </a:p>
          <a:p>
            <a:pPr marL="36195">
              <a:spcBef>
                <a:spcPts val="180"/>
              </a:spcBef>
              <a:tabLst>
                <a:tab pos="39116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46685" indent="-146685">
              <a:buAutoNum type="arabicPeriod" startAt="7"/>
              <a:tabLst>
                <a:tab pos="146685" algn="l"/>
                <a:tab pos="3882390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S7-200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40" dirty="0">
                <a:latin typeface="Microsoft Sans Serif"/>
                <a:cs typeface="Microsoft Sans Serif"/>
              </a:rPr>
              <a:t>puede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montar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panel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instalar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riel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9444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979" y="525499"/>
            <a:ext cx="18148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60" dirty="0">
                <a:latin typeface="Microsoft Sans Serif"/>
                <a:cs typeface="Microsoft Sans Serif"/>
              </a:rPr>
              <a:t>Programando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85" dirty="0">
                <a:latin typeface="Microsoft Sans Serif"/>
                <a:cs typeface="Microsoft Sans Serif"/>
              </a:rPr>
              <a:t>un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90" dirty="0">
                <a:latin typeface="Microsoft Sans Serif"/>
                <a:cs typeface="Microsoft Sans Serif"/>
              </a:rPr>
              <a:t>PLC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150" y="1886940"/>
            <a:ext cx="140970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45" dirty="0">
                <a:latin typeface="Arial"/>
                <a:cs typeface="Arial"/>
              </a:rPr>
              <a:t>PASO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7-</a:t>
            </a:r>
            <a:r>
              <a:rPr sz="1050" b="1" spc="50" dirty="0">
                <a:latin typeface="Arial"/>
                <a:cs typeface="Arial"/>
              </a:rPr>
              <a:t>Micro/WIN32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29" y="1861538"/>
            <a:ext cx="42341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-45" dirty="0">
                <a:latin typeface="Arial"/>
                <a:cs typeface="Arial"/>
              </a:rPr>
              <a:t>PASO </a:t>
            </a:r>
            <a:r>
              <a:rPr sz="950" b="1" spc="45" dirty="0">
                <a:latin typeface="Arial"/>
                <a:cs typeface="Arial"/>
              </a:rPr>
              <a:t>7-Micro/WIN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software </a:t>
            </a:r>
            <a:r>
              <a:rPr sz="950" spc="30" dirty="0">
                <a:latin typeface="Microsoft Sans Serif"/>
                <a:cs typeface="Microsoft Sans Serif"/>
              </a:rPr>
              <a:t>utilizado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25" dirty="0">
                <a:latin typeface="Microsoft Sans Serif"/>
                <a:cs typeface="Microsoft Sans Serif"/>
              </a:rPr>
              <a:t>crear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30" dirty="0">
                <a:latin typeface="Microsoft Sans Serif"/>
                <a:cs typeface="Microsoft Sans Serif"/>
              </a:rPr>
              <a:t>de usuario.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0" dirty="0">
                <a:latin typeface="Microsoft Sans Serif"/>
                <a:cs typeface="Microsoft Sans Serif"/>
              </a:rPr>
              <a:t>programas </a:t>
            </a:r>
            <a:r>
              <a:rPr sz="950" spc="-85" dirty="0">
                <a:latin typeface="Microsoft Sans Serif"/>
                <a:cs typeface="Microsoft Sans Serif"/>
              </a:rPr>
              <a:t>STEP </a:t>
            </a:r>
            <a:r>
              <a:rPr sz="950" spc="30" dirty="0">
                <a:latin typeface="Microsoft Sans Serif"/>
                <a:cs typeface="Microsoft Sans Serif"/>
              </a:rPr>
              <a:t>7-Micro/WIN </a:t>
            </a:r>
            <a:r>
              <a:rPr sz="950" spc="25" dirty="0">
                <a:latin typeface="Microsoft Sans Serif"/>
                <a:cs typeface="Microsoft Sans Serif"/>
              </a:rPr>
              <a:t>constan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serie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deben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organizarse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orden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lógico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obtener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deseada.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29" y="2775939"/>
            <a:ext cx="4226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software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85" dirty="0">
                <a:latin typeface="Microsoft Sans Serif"/>
                <a:cs typeface="Microsoft Sans Serif"/>
              </a:rPr>
              <a:t>STEP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7-MicroWIN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ejecutar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fuera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línea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línea.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b="1" spc="25" dirty="0">
                <a:latin typeface="Arial"/>
                <a:cs typeface="Arial"/>
              </a:rPr>
              <a:t>Programación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fuera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línea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permite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usuario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editar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0" dirty="0">
                <a:latin typeface="Microsoft Sans Serif"/>
                <a:cs typeface="Microsoft Sans Serif"/>
              </a:rPr>
              <a:t>realizar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serie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tareas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mantenimiento.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necesita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modo.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30" y="3873220"/>
            <a:ext cx="4260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Programación </a:t>
            </a:r>
            <a:r>
              <a:rPr sz="950" b="1" spc="35" dirty="0">
                <a:latin typeface="Arial"/>
                <a:cs typeface="Arial"/>
              </a:rPr>
              <a:t>en </a:t>
            </a:r>
            <a:r>
              <a:rPr sz="950" b="1" spc="30" dirty="0">
                <a:latin typeface="Arial"/>
                <a:cs typeface="Arial"/>
              </a:rPr>
              <a:t>línea </a:t>
            </a:r>
            <a:r>
              <a:rPr sz="950" spc="35" dirty="0">
                <a:latin typeface="Microsoft Sans Serif"/>
                <a:cs typeface="Microsoft Sans Serif"/>
              </a:rPr>
              <a:t>requiere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15" dirty="0">
                <a:latin typeface="Microsoft Sans Serif"/>
                <a:cs typeface="Microsoft Sans Serif"/>
              </a:rPr>
              <a:t>esté </a:t>
            </a:r>
            <a:r>
              <a:rPr sz="950" spc="25" dirty="0">
                <a:latin typeface="Microsoft Sans Serif"/>
                <a:cs typeface="Microsoft Sans Serif"/>
              </a:rPr>
              <a:t>conectado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30" dirty="0">
                <a:latin typeface="Microsoft Sans Serif"/>
                <a:cs typeface="Microsoft Sans Serif"/>
              </a:rPr>
              <a:t>dispositivo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programación.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modo,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cambios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descargan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PLC.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Además,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monitorear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elementos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entrada/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iniciar,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detener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reiniciar.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30" y="4970500"/>
            <a:ext cx="4350385" cy="331597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conjuntos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b="1" spc="5" dirty="0">
                <a:latin typeface="Arial"/>
                <a:cs typeface="Arial"/>
              </a:rPr>
              <a:t>SIMATIC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b="1" spc="-30" dirty="0">
                <a:latin typeface="Arial"/>
                <a:cs typeface="Arial"/>
              </a:rPr>
              <a:t>CEI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1131-3</a:t>
            </a:r>
            <a:endParaRPr sz="950">
              <a:latin typeface="Arial"/>
              <a:cs typeface="Arial"/>
            </a:endParaRPr>
          </a:p>
          <a:p>
            <a:pPr marL="12700" marR="24130">
              <a:lnSpc>
                <a:spcPct val="126299"/>
              </a:lnSpc>
            </a:pPr>
            <a:r>
              <a:rPr sz="950" spc="-10" dirty="0">
                <a:latin typeface="Microsoft Sans Serif"/>
                <a:cs typeface="Microsoft Sans Serif"/>
              </a:rPr>
              <a:t>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conjunto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instrucciones </a:t>
            </a:r>
            <a:r>
              <a:rPr sz="950" spc="-15" dirty="0">
                <a:latin typeface="Microsoft Sans Serif"/>
                <a:cs typeface="Microsoft Sans Serif"/>
              </a:rPr>
              <a:t>SIMATIC </a:t>
            </a:r>
            <a:r>
              <a:rPr sz="950" spc="40" dirty="0">
                <a:latin typeface="Microsoft Sans Serif"/>
                <a:cs typeface="Microsoft Sans Serif"/>
              </a:rPr>
              <a:t>fue </a:t>
            </a:r>
            <a:r>
              <a:rPr sz="950" spc="30" dirty="0">
                <a:latin typeface="Microsoft Sans Serif"/>
                <a:cs typeface="Microsoft Sans Serif"/>
              </a:rPr>
              <a:t>desarrollado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25" dirty="0">
                <a:latin typeface="Microsoft Sans Serif"/>
                <a:cs typeface="Microsoft Sans Serif"/>
              </a:rPr>
              <a:t>antes </a:t>
            </a:r>
            <a:r>
              <a:rPr sz="950" spc="30" dirty="0">
                <a:latin typeface="Microsoft Sans Serif"/>
                <a:cs typeface="Microsoft Sans Serif"/>
              </a:rPr>
              <a:t> 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adopción del estándar </a:t>
            </a:r>
            <a:r>
              <a:rPr sz="950" spc="-45" dirty="0">
                <a:latin typeface="Microsoft Sans Serif"/>
                <a:cs typeface="Microsoft Sans Serif"/>
              </a:rPr>
              <a:t>IEC </a:t>
            </a:r>
            <a:r>
              <a:rPr sz="950" spc="15" dirty="0">
                <a:latin typeface="Microsoft Sans Serif"/>
                <a:cs typeface="Microsoft Sans Serif"/>
              </a:rPr>
              <a:t>3 </a:t>
            </a:r>
            <a:r>
              <a:rPr sz="950" spc="-5" dirty="0">
                <a:latin typeface="Microsoft Sans Serif"/>
                <a:cs typeface="Microsoft Sans Serif"/>
              </a:rPr>
              <a:t>-3.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conjunto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instrucciones </a:t>
            </a:r>
            <a:r>
              <a:rPr sz="950" spc="-45" dirty="0">
                <a:latin typeface="Microsoft Sans Serif"/>
                <a:cs typeface="Microsoft Sans Serif"/>
              </a:rPr>
              <a:t>IEC </a:t>
            </a:r>
            <a:r>
              <a:rPr sz="950" spc="15" dirty="0">
                <a:latin typeface="Microsoft Sans Serif"/>
                <a:cs typeface="Microsoft Sans Serif"/>
              </a:rPr>
              <a:t>3 </a:t>
            </a:r>
            <a:r>
              <a:rPr sz="950" dirty="0">
                <a:latin typeface="Microsoft Sans Serif"/>
                <a:cs typeface="Microsoft Sans Serif"/>
              </a:rPr>
              <a:t>-3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fue adoptado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Comisión </a:t>
            </a:r>
            <a:r>
              <a:rPr sz="950" spc="15" dirty="0">
                <a:latin typeface="Microsoft Sans Serif"/>
                <a:cs typeface="Microsoft Sans Serif"/>
              </a:rPr>
              <a:t>Electrotécnica </a:t>
            </a:r>
            <a:r>
              <a:rPr sz="950" spc="35" dirty="0">
                <a:latin typeface="Microsoft Sans Serif"/>
                <a:cs typeface="Microsoft Sans Serif"/>
              </a:rPr>
              <a:t>Internacional </a:t>
            </a:r>
            <a:r>
              <a:rPr sz="950" spc="-40" dirty="0">
                <a:latin typeface="Microsoft Sans Serif"/>
                <a:cs typeface="Microsoft Sans Serif"/>
              </a:rPr>
              <a:t>(IEC)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proporcionar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enfoque </a:t>
            </a:r>
            <a:r>
              <a:rPr sz="950" spc="45" dirty="0">
                <a:latin typeface="Microsoft Sans Serif"/>
                <a:cs typeface="Microsoft Sans Serif"/>
              </a:rPr>
              <a:t>común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programación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50" dirty="0">
                <a:latin typeface="Microsoft Sans Serif"/>
                <a:cs typeface="Microsoft Sans Serif"/>
              </a:rPr>
              <a:t>PLC.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conjunto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IEC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-3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suele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preferido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usuarios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trabajan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proveedores.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3180">
              <a:lnSpc>
                <a:spcPct val="133300"/>
              </a:lnSpc>
            </a:pPr>
            <a:r>
              <a:rPr sz="900" spc="-80" dirty="0">
                <a:latin typeface="Microsoft Sans Serif"/>
                <a:cs typeface="Microsoft Sans Serif"/>
              </a:rPr>
              <a:t>STEP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7-Micro/WIN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editores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desarrollo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programas,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uno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cada </a:t>
            </a:r>
            <a:r>
              <a:rPr sz="900" spc="50" dirty="0">
                <a:latin typeface="Microsoft Sans Serif"/>
                <a:cs typeface="Microsoft Sans Serif"/>
              </a:rPr>
              <a:t>uno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programación </a:t>
            </a:r>
            <a:r>
              <a:rPr sz="900" spc="25" dirty="0">
                <a:latin typeface="Microsoft Sans Serif"/>
                <a:cs typeface="Microsoft Sans Serif"/>
              </a:rPr>
              <a:t>disponibles, </a:t>
            </a:r>
            <a:r>
              <a:rPr sz="900" spc="20" dirty="0">
                <a:latin typeface="Microsoft Sans Serif"/>
                <a:cs typeface="Microsoft Sans Serif"/>
              </a:rPr>
              <a:t>lógica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escalera </a:t>
            </a:r>
            <a:r>
              <a:rPr sz="900" spc="-30" dirty="0">
                <a:latin typeface="Microsoft Sans Serif"/>
                <a:cs typeface="Microsoft Sans Serif"/>
              </a:rPr>
              <a:t>(KOP), 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lista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sentencias </a:t>
            </a:r>
            <a:r>
              <a:rPr sz="900" spc="-50" dirty="0">
                <a:latin typeface="Microsoft Sans Serif"/>
                <a:cs typeface="Microsoft Sans Serif"/>
              </a:rPr>
              <a:t>(STL)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diagrama </a:t>
            </a:r>
            <a:r>
              <a:rPr sz="900" spc="30" dirty="0">
                <a:latin typeface="Microsoft Sans Serif"/>
                <a:cs typeface="Microsoft Sans Serif"/>
              </a:rPr>
              <a:t>de bloques de </a:t>
            </a:r>
            <a:r>
              <a:rPr sz="900" spc="25" dirty="0">
                <a:latin typeface="Microsoft Sans Serif"/>
                <a:cs typeface="Microsoft Sans Serif"/>
              </a:rPr>
              <a:t>funciones </a:t>
            </a:r>
            <a:r>
              <a:rPr sz="900" spc="-30" dirty="0">
                <a:latin typeface="Microsoft Sans Serif"/>
                <a:cs typeface="Microsoft Sans Serif"/>
              </a:rPr>
              <a:t>(FBD).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programadores </a:t>
            </a:r>
            <a:r>
              <a:rPr sz="900" spc="35" dirty="0">
                <a:latin typeface="Microsoft Sans Serif"/>
                <a:cs typeface="Microsoft Sans Serif"/>
              </a:rPr>
              <a:t>experimentados </a:t>
            </a:r>
            <a:r>
              <a:rPr sz="900" spc="20" dirty="0">
                <a:latin typeface="Microsoft Sans Serif"/>
                <a:cs typeface="Microsoft Sans Serif"/>
              </a:rPr>
              <a:t>suelen </a:t>
            </a:r>
            <a:r>
              <a:rPr sz="900" spc="45" dirty="0">
                <a:latin typeface="Microsoft Sans Serif"/>
                <a:cs typeface="Microsoft Sans Serif"/>
              </a:rPr>
              <a:t>preferir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editor </a:t>
            </a:r>
            <a:r>
              <a:rPr sz="900" spc="-65" dirty="0">
                <a:latin typeface="Microsoft Sans Serif"/>
                <a:cs typeface="Microsoft Sans Serif"/>
              </a:rPr>
              <a:t>STL </a:t>
            </a:r>
            <a:r>
              <a:rPr sz="900" spc="35" dirty="0">
                <a:latin typeface="Microsoft Sans Serif"/>
                <a:cs typeface="Microsoft Sans Serif"/>
              </a:rPr>
              <a:t>debido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similitud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40" dirty="0">
                <a:latin typeface="Microsoft Sans Serif"/>
                <a:cs typeface="Microsoft Sans Serif"/>
              </a:rPr>
              <a:t>programas </a:t>
            </a:r>
            <a:r>
              <a:rPr sz="900" spc="-65" dirty="0">
                <a:latin typeface="Microsoft Sans Serif"/>
                <a:cs typeface="Microsoft Sans Serif"/>
              </a:rPr>
              <a:t>STL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40" dirty="0">
                <a:latin typeface="Microsoft Sans Serif"/>
                <a:cs typeface="Microsoft Sans Serif"/>
              </a:rPr>
              <a:t>programas </a:t>
            </a:r>
            <a:r>
              <a:rPr sz="900" spc="35" dirty="0">
                <a:latin typeface="Microsoft Sans Serif"/>
                <a:cs typeface="Microsoft Sans Serif"/>
              </a:rPr>
              <a:t>informáticos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lenguaje </a:t>
            </a:r>
            <a:r>
              <a:rPr sz="900" spc="30" dirty="0">
                <a:latin typeface="Microsoft Sans Serif"/>
                <a:cs typeface="Microsoft Sans Serif"/>
              </a:rPr>
              <a:t> ensamblador. </a:t>
            </a:r>
            <a:r>
              <a:rPr sz="900" spc="-1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editor </a:t>
            </a:r>
            <a:r>
              <a:rPr sz="900" spc="-65" dirty="0">
                <a:latin typeface="Microsoft Sans Serif"/>
                <a:cs typeface="Microsoft Sans Serif"/>
              </a:rPr>
              <a:t>STL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30" dirty="0">
                <a:latin typeface="Microsoft Sans Serif"/>
                <a:cs typeface="Microsoft Sans Serif"/>
              </a:rPr>
              <a:t>utilizar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juego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instrucciones </a:t>
            </a:r>
            <a:r>
              <a:rPr sz="900" spc="-15" dirty="0">
                <a:latin typeface="Microsoft Sans Serif"/>
                <a:cs typeface="Microsoft Sans Serif"/>
              </a:rPr>
              <a:t>SIMATIC. </a:t>
            </a:r>
            <a:r>
              <a:rPr sz="900" spc="25" dirty="0">
                <a:latin typeface="Microsoft Sans Serif"/>
                <a:cs typeface="Microsoft Sans Serif"/>
              </a:rPr>
              <a:t>Tanto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editor </a:t>
            </a:r>
            <a:r>
              <a:rPr sz="900" spc="-35" dirty="0">
                <a:latin typeface="Microsoft Sans Serif"/>
                <a:cs typeface="Microsoft Sans Serif"/>
              </a:rPr>
              <a:t>KOP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45" dirty="0">
                <a:latin typeface="Microsoft Sans Serif"/>
                <a:cs typeface="Microsoft Sans Serif"/>
              </a:rPr>
              <a:t>FUP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30" dirty="0">
                <a:latin typeface="Microsoft Sans Serif"/>
                <a:cs typeface="Microsoft Sans Serif"/>
              </a:rPr>
              <a:t>utilizar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0" dirty="0">
                <a:latin typeface="Microsoft Sans Serif"/>
                <a:cs typeface="Microsoft Sans Serif"/>
              </a:rPr>
              <a:t> cualquier </a:t>
            </a:r>
            <a:r>
              <a:rPr sz="900" spc="40" dirty="0">
                <a:latin typeface="Microsoft Sans Serif"/>
                <a:cs typeface="Microsoft Sans Serif"/>
              </a:rPr>
              <a:t>conjunto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instrucciones. </a:t>
            </a:r>
            <a:r>
              <a:rPr sz="900" spc="-3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lo </a:t>
            </a:r>
            <a:r>
              <a:rPr sz="900" spc="40" dirty="0">
                <a:latin typeface="Microsoft Sans Serif"/>
                <a:cs typeface="Microsoft Sans Serif"/>
              </a:rPr>
              <a:t>largo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20" dirty="0">
                <a:latin typeface="Microsoft Sans Serif"/>
                <a:cs typeface="Microsoft Sans Serif"/>
              </a:rPr>
              <a:t>curso, </a:t>
            </a:r>
            <a:r>
              <a:rPr sz="900" spc="35" dirty="0">
                <a:latin typeface="Microsoft Sans Serif"/>
                <a:cs typeface="Microsoft Sans Serif"/>
              </a:rPr>
              <a:t>aunque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ocasionalmente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mostrarán otros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instrucciones, </a:t>
            </a:r>
            <a:r>
              <a:rPr sz="900" spc="15" dirty="0">
                <a:latin typeface="Microsoft Sans Serif"/>
                <a:cs typeface="Microsoft Sans Serif"/>
              </a:rPr>
              <a:t>el énfasis </a:t>
            </a:r>
            <a:r>
              <a:rPr sz="900" spc="20" dirty="0">
                <a:latin typeface="Microsoft Sans Serif"/>
                <a:cs typeface="Microsoft Sans Serif"/>
              </a:rPr>
              <a:t>estará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instrucciones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SIMATIC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LAD.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46198" y="3253385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95246" y="3253385"/>
            <a:ext cx="367665" cy="323215"/>
          </a:xfrm>
          <a:custGeom>
            <a:avLst/>
            <a:gdLst/>
            <a:ahLst/>
            <a:cxnLst/>
            <a:rect l="l" t="t" r="r" b="b"/>
            <a:pathLst>
              <a:path w="367664" h="323214">
                <a:moveTo>
                  <a:pt x="0" y="0"/>
                </a:moveTo>
                <a:lnTo>
                  <a:pt x="0" y="322783"/>
                </a:lnTo>
              </a:path>
              <a:path w="367664" h="323214">
                <a:moveTo>
                  <a:pt x="7315" y="161848"/>
                </a:moveTo>
                <a:lnTo>
                  <a:pt x="367601" y="16184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81353" y="3415233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360273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21786" y="3253385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70847" y="3253385"/>
            <a:ext cx="367665" cy="323215"/>
          </a:xfrm>
          <a:custGeom>
            <a:avLst/>
            <a:gdLst/>
            <a:ahLst/>
            <a:cxnLst/>
            <a:rect l="l" t="t" r="r" b="b"/>
            <a:pathLst>
              <a:path w="367664" h="323214">
                <a:moveTo>
                  <a:pt x="0" y="0"/>
                </a:moveTo>
                <a:lnTo>
                  <a:pt x="0" y="322783"/>
                </a:lnTo>
              </a:path>
              <a:path w="367664" h="323214">
                <a:moveTo>
                  <a:pt x="7315" y="161848"/>
                </a:moveTo>
                <a:lnTo>
                  <a:pt x="367588" y="16184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56941" y="3281731"/>
            <a:ext cx="472440" cy="267335"/>
          </a:xfrm>
          <a:custGeom>
            <a:avLst/>
            <a:gdLst/>
            <a:ahLst/>
            <a:cxnLst/>
            <a:rect l="l" t="t" r="r" b="b"/>
            <a:pathLst>
              <a:path w="472439" h="267335">
                <a:moveTo>
                  <a:pt x="360286" y="133502"/>
                </a:moveTo>
                <a:lnTo>
                  <a:pt x="0" y="133502"/>
                </a:lnTo>
              </a:path>
              <a:path w="472439" h="267335">
                <a:moveTo>
                  <a:pt x="406006" y="267004"/>
                </a:moveTo>
                <a:lnTo>
                  <a:pt x="47184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8053" y="3697072"/>
            <a:ext cx="659168" cy="2042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6479" y="3700730"/>
            <a:ext cx="721347" cy="204203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347393" y="5414670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41148" y="310896"/>
                </a:moveTo>
                <a:lnTo>
                  <a:pt x="18399" y="253920"/>
                </a:lnTo>
                <a:lnTo>
                  <a:pt x="7366" y="213995"/>
                </a:lnTo>
                <a:lnTo>
                  <a:pt x="508" y="167239"/>
                </a:lnTo>
                <a:lnTo>
                  <a:pt x="0" y="152781"/>
                </a:lnTo>
                <a:lnTo>
                  <a:pt x="508" y="137177"/>
                </a:lnTo>
                <a:lnTo>
                  <a:pt x="7366" y="86868"/>
                </a:lnTo>
                <a:lnTo>
                  <a:pt x="18764" y="47244"/>
                </a:lnTo>
                <a:lnTo>
                  <a:pt x="26618" y="24288"/>
                </a:lnTo>
                <a:lnTo>
                  <a:pt x="35687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95767" y="5414670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0" y="310896"/>
                </a:moveTo>
                <a:lnTo>
                  <a:pt x="22758" y="253920"/>
                </a:lnTo>
                <a:lnTo>
                  <a:pt x="33896" y="213995"/>
                </a:lnTo>
                <a:lnTo>
                  <a:pt x="40647" y="167239"/>
                </a:lnTo>
                <a:lnTo>
                  <a:pt x="41135" y="152781"/>
                </a:lnTo>
                <a:lnTo>
                  <a:pt x="40647" y="137177"/>
                </a:lnTo>
                <a:lnTo>
                  <a:pt x="33896" y="86868"/>
                </a:lnTo>
                <a:lnTo>
                  <a:pt x="22461" y="47244"/>
                </a:lnTo>
                <a:lnTo>
                  <a:pt x="14602" y="24288"/>
                </a:lnTo>
                <a:lnTo>
                  <a:pt x="5588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89887" y="5572023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29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19845" y="7172858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29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84058" y="7010933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360286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4059" y="6700927"/>
            <a:ext cx="832485" cy="949325"/>
          </a:xfrm>
          <a:custGeom>
            <a:avLst/>
            <a:gdLst/>
            <a:ahLst/>
            <a:cxnLst/>
            <a:rect l="l" t="t" r="r" b="b"/>
            <a:pathLst>
              <a:path w="832485" h="949325">
                <a:moveTo>
                  <a:pt x="360286" y="633717"/>
                </a:moveTo>
                <a:lnTo>
                  <a:pt x="0" y="633717"/>
                </a:lnTo>
              </a:path>
              <a:path w="832485" h="949325">
                <a:moveTo>
                  <a:pt x="358521" y="0"/>
                </a:moveTo>
                <a:lnTo>
                  <a:pt x="832104" y="0"/>
                </a:lnTo>
                <a:lnTo>
                  <a:pt x="832104" y="949197"/>
                </a:lnTo>
                <a:lnTo>
                  <a:pt x="358521" y="949197"/>
                </a:lnTo>
                <a:lnTo>
                  <a:pt x="358521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762012" y="549609"/>
            <a:ext cx="18421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latin typeface="Arial"/>
                <a:cs typeface="Arial"/>
              </a:rPr>
              <a:t>Símbolos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básicos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lógica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escalera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17" name="object 17"/>
          <p:cNvSpPr txBox="1"/>
          <p:nvPr/>
        </p:nvSpPr>
        <p:spPr>
          <a:xfrm>
            <a:off x="7957944" y="483568"/>
            <a:ext cx="4213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lógica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escalera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consta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conjunto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símbolos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común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representan </a:t>
            </a:r>
            <a:r>
              <a:rPr sz="850" spc="20" dirty="0">
                <a:latin typeface="Microsoft Sans Serif"/>
                <a:cs typeface="Microsoft Sans Serif"/>
              </a:rPr>
              <a:t>instrucciones. </a:t>
            </a:r>
            <a:r>
              <a:rPr sz="850" spc="35" dirty="0">
                <a:latin typeface="Microsoft Sans Serif"/>
                <a:cs typeface="Microsoft Sans Serif"/>
              </a:rPr>
              <a:t>Comprender </a:t>
            </a:r>
            <a:r>
              <a:rPr sz="850" spc="15" dirty="0">
                <a:latin typeface="Microsoft Sans Serif"/>
                <a:cs typeface="Microsoft Sans Serif"/>
              </a:rPr>
              <a:t>estos </a:t>
            </a:r>
            <a:r>
              <a:rPr sz="850" spc="25" dirty="0">
                <a:latin typeface="Microsoft Sans Serif"/>
                <a:cs typeface="Microsoft Sans Serif"/>
              </a:rPr>
              <a:t>símbolos </a:t>
            </a:r>
            <a:r>
              <a:rPr sz="850" spc="5" dirty="0">
                <a:latin typeface="Microsoft Sans Serif"/>
                <a:cs typeface="Microsoft Sans Serif"/>
              </a:rPr>
              <a:t>básicos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10" dirty="0">
                <a:latin typeface="Microsoft Sans Serif"/>
                <a:cs typeface="Microsoft Sans Serif"/>
              </a:rPr>
              <a:t>esencial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comprender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funcionamiento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PLC.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2165" y="1262080"/>
            <a:ext cx="598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Contactos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890" y="1217568"/>
            <a:ext cx="423354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5" dirty="0">
                <a:latin typeface="Microsoft Sans Serif"/>
                <a:cs typeface="Microsoft Sans Serif"/>
              </a:rPr>
              <a:t>Uno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aspectos </a:t>
            </a:r>
            <a:r>
              <a:rPr sz="950" spc="25" dirty="0">
                <a:latin typeface="Microsoft Sans Serif"/>
                <a:cs typeface="Microsoft Sans Serif"/>
              </a:rPr>
              <a:t>más confusos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programación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usuarios </a:t>
            </a:r>
            <a:r>
              <a:rPr sz="950" spc="35" dirty="0">
                <a:latin typeface="Microsoft Sans Serif"/>
                <a:cs typeface="Microsoft Sans Serif"/>
              </a:rPr>
              <a:t>primerizos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relación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dispositivo </a:t>
            </a:r>
            <a:r>
              <a:rPr sz="950" spc="40" dirty="0">
                <a:latin typeface="Microsoft Sans Serif"/>
                <a:cs typeface="Microsoft Sans Serif"/>
              </a:rPr>
              <a:t>que controla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bit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función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programación que </a:t>
            </a:r>
            <a:r>
              <a:rPr sz="950" spc="10" dirty="0">
                <a:latin typeface="Microsoft Sans Serif"/>
                <a:cs typeface="Microsoft Sans Serif"/>
              </a:rPr>
              <a:t>usa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bit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estado. </a:t>
            </a:r>
            <a:r>
              <a:rPr sz="950" spc="10" dirty="0">
                <a:latin typeface="Microsoft Sans Serif"/>
                <a:cs typeface="Microsoft Sans Serif"/>
              </a:rPr>
              <a:t>Dos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funciones de </a:t>
            </a:r>
            <a:r>
              <a:rPr sz="950" spc="40" dirty="0">
                <a:latin typeface="Microsoft Sans Serif"/>
                <a:cs typeface="Microsoft Sans Serif"/>
              </a:rPr>
              <a:t>programación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30" dirty="0">
                <a:latin typeface="Microsoft Sans Serif"/>
                <a:cs typeface="Microsoft Sans Serif"/>
              </a:rPr>
              <a:t>comunes </a:t>
            </a:r>
            <a:r>
              <a:rPr sz="950" spc="25" dirty="0">
                <a:latin typeface="Microsoft Sans Serif"/>
                <a:cs typeface="Microsoft Sans Serif"/>
              </a:rPr>
              <a:t>son la</a:t>
            </a:r>
            <a:r>
              <a:rPr sz="950" b="1" spc="25" dirty="0">
                <a:latin typeface="Arial"/>
                <a:cs typeface="Arial"/>
              </a:rPr>
              <a:t>contacto 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b="1" spc="50" dirty="0">
                <a:latin typeface="Arial"/>
                <a:cs typeface="Arial"/>
              </a:rPr>
              <a:t>normalmente </a:t>
            </a:r>
            <a:r>
              <a:rPr sz="950" b="1" spc="40" dirty="0">
                <a:latin typeface="Arial"/>
                <a:cs typeface="Arial"/>
              </a:rPr>
              <a:t>abierto </a:t>
            </a:r>
            <a:r>
              <a:rPr sz="950" b="1" spc="15" dirty="0">
                <a:latin typeface="Arial"/>
                <a:cs typeface="Arial"/>
              </a:rPr>
              <a:t>(NA)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b="1" spc="25" dirty="0">
                <a:latin typeface="Arial"/>
                <a:cs typeface="Arial"/>
              </a:rPr>
              <a:t>contacto </a:t>
            </a:r>
            <a:r>
              <a:rPr sz="950" b="1" spc="50" dirty="0">
                <a:latin typeface="Arial"/>
                <a:cs typeface="Arial"/>
              </a:rPr>
              <a:t>normalmente </a:t>
            </a:r>
            <a:r>
              <a:rPr sz="950" b="1" spc="25" dirty="0">
                <a:latin typeface="Arial"/>
                <a:cs typeface="Arial"/>
              </a:rPr>
              <a:t>cerrado </a:t>
            </a:r>
            <a:r>
              <a:rPr sz="950" b="1" dirty="0">
                <a:latin typeface="Arial"/>
                <a:cs typeface="Arial"/>
              </a:rPr>
              <a:t>(NC)</a:t>
            </a:r>
            <a:r>
              <a:rPr sz="950" dirty="0">
                <a:latin typeface="Microsoft Sans Serif"/>
                <a:cs typeface="Microsoft Sans Serif"/>
              </a:rPr>
              <a:t>.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Simbólicamente,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fluye</a:t>
            </a:r>
            <a:r>
              <a:rPr sz="950" dirty="0">
                <a:latin typeface="Microsoft Sans Serif"/>
                <a:cs typeface="Microsoft Sans Serif"/>
              </a:rPr>
              <a:t> 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través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cerrados.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-10" dirty="0">
                <a:latin typeface="Microsoft Sans Serif"/>
                <a:cs typeface="Microsoft Sans Serif"/>
              </a:rPr>
              <a:t>(NO) se </a:t>
            </a:r>
            <a:r>
              <a:rPr sz="950" spc="25" dirty="0">
                <a:latin typeface="Microsoft Sans Serif"/>
                <a:cs typeface="Microsoft Sans Serif"/>
              </a:rPr>
              <a:t>cierra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bit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entrada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40" dirty="0">
                <a:latin typeface="Microsoft Sans Serif"/>
                <a:cs typeface="Microsoft Sans Serif"/>
              </a:rPr>
              <a:t>que controla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-10" dirty="0">
                <a:latin typeface="Microsoft Sans Serif"/>
                <a:cs typeface="Microsoft Sans Serif"/>
              </a:rPr>
              <a:t>es 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latin typeface="Microsoft Sans Serif"/>
                <a:cs typeface="Microsoft Sans Serif"/>
              </a:rPr>
              <a:t>cerrado </a:t>
            </a:r>
            <a:r>
              <a:rPr sz="950" spc="-30" dirty="0">
                <a:latin typeface="Microsoft Sans Serif"/>
                <a:cs typeface="Microsoft Sans Serif"/>
              </a:rPr>
              <a:t>(NC)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35" dirty="0">
                <a:latin typeface="Microsoft Sans Serif"/>
                <a:cs typeface="Microsoft Sans Serif"/>
              </a:rPr>
              <a:t>cerrado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bit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controla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latin typeface="Microsoft Sans Serif"/>
                <a:cs typeface="Microsoft Sans Serif"/>
              </a:rPr>
              <a:t> es </a:t>
            </a:r>
            <a:r>
              <a:rPr sz="950" dirty="0">
                <a:latin typeface="Microsoft Sans Serif"/>
                <a:cs typeface="Microsoft Sans Serif"/>
              </a:rPr>
              <a:t>0.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2060" y="4179210"/>
            <a:ext cx="3549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latin typeface="Arial"/>
                <a:cs typeface="Arial"/>
              </a:rPr>
              <a:t>Bobinas</a:t>
            </a:r>
            <a:endParaRPr sz="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839" y="4101739"/>
            <a:ext cx="42227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Bobinas </a:t>
            </a:r>
            <a:r>
              <a:rPr sz="900" spc="35" dirty="0">
                <a:latin typeface="Microsoft Sans Serif"/>
                <a:cs typeface="Microsoft Sans Serif"/>
              </a:rPr>
              <a:t>representan </a:t>
            </a:r>
            <a:r>
              <a:rPr sz="900" spc="15" dirty="0">
                <a:latin typeface="Microsoft Sans Serif"/>
                <a:cs typeface="Microsoft Sans Serif"/>
              </a:rPr>
              <a:t>relés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energizan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energía fluye </a:t>
            </a:r>
            <a:r>
              <a:rPr sz="900" spc="10" dirty="0">
                <a:latin typeface="Microsoft Sans Serif"/>
                <a:cs typeface="Microsoft Sans Serif"/>
              </a:rPr>
              <a:t>hacia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ellos.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energiza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bobina, </a:t>
            </a:r>
            <a:r>
              <a:rPr sz="900" spc="10" dirty="0">
                <a:latin typeface="Microsoft Sans Serif"/>
                <a:cs typeface="Microsoft Sans Serif"/>
              </a:rPr>
              <a:t>hace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encienda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correspondiente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cambiar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controla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esa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-10" dirty="0">
                <a:latin typeface="Microsoft Sans Serif"/>
                <a:cs typeface="Microsoft Sans Serif"/>
              </a:rPr>
              <a:t>. </a:t>
            </a:r>
            <a:r>
              <a:rPr sz="900" spc="-40" dirty="0">
                <a:latin typeface="Microsoft Sans Serif"/>
                <a:cs typeface="Microsoft Sans Serif"/>
              </a:rPr>
              <a:t>Ese </a:t>
            </a:r>
            <a:r>
              <a:rPr sz="900" spc="45" dirty="0">
                <a:latin typeface="Microsoft Sans Serif"/>
                <a:cs typeface="Microsoft Sans Serif"/>
              </a:rPr>
              <a:t>mismo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15" dirty="0">
                <a:latin typeface="Microsoft Sans Serif"/>
                <a:cs typeface="Microsoft Sans Serif"/>
              </a:rPr>
              <a:t>usarse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controlar </a:t>
            </a:r>
            <a:r>
              <a:rPr sz="900" spc="25" dirty="0"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abiertos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cerrados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otras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2060" y="5952129"/>
            <a:ext cx="4121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latin typeface="Arial"/>
                <a:cs typeface="Arial"/>
              </a:rPr>
              <a:t>Cajas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839" y="5936889"/>
            <a:ext cx="4118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cajas </a:t>
            </a:r>
            <a:r>
              <a:rPr sz="850" spc="30" dirty="0">
                <a:latin typeface="Microsoft Sans Serif"/>
                <a:cs typeface="Microsoft Sans Serif"/>
              </a:rPr>
              <a:t>representan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instrucciones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funciones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ejecutan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energía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fluye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hacia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caja.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funciones de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caja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típicas </a:t>
            </a:r>
            <a:r>
              <a:rPr sz="850" spc="25" dirty="0">
                <a:latin typeface="Microsoft Sans Serif"/>
                <a:cs typeface="Microsoft Sans Serif"/>
              </a:rPr>
              <a:t>incluyen </a:t>
            </a:r>
            <a:r>
              <a:rPr sz="850" spc="30" dirty="0">
                <a:latin typeface="Microsoft Sans Serif"/>
                <a:cs typeface="Microsoft Sans Serif"/>
              </a:rPr>
              <a:t> temporizadores,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contadores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operaciones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matemáticas.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92250" y="1612811"/>
            <a:ext cx="635" cy="2495550"/>
          </a:xfrm>
          <a:custGeom>
            <a:avLst/>
            <a:gdLst/>
            <a:ahLst/>
            <a:cxnLst/>
            <a:rect l="l" t="t" r="r" b="b"/>
            <a:pathLst>
              <a:path w="635" h="2495550">
                <a:moveTo>
                  <a:pt x="0" y="0"/>
                </a:moveTo>
                <a:lnTo>
                  <a:pt x="12" y="24950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33943" y="2052078"/>
            <a:ext cx="0" cy="280670"/>
          </a:xfrm>
          <a:custGeom>
            <a:avLst/>
            <a:gdLst/>
            <a:ahLst/>
            <a:cxnLst/>
            <a:rect l="l" t="t" r="r" b="b"/>
            <a:pathLst>
              <a:path h="280669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14308" y="2052078"/>
            <a:ext cx="0" cy="280670"/>
          </a:xfrm>
          <a:custGeom>
            <a:avLst/>
            <a:gdLst/>
            <a:ahLst/>
            <a:cxnLst/>
            <a:rect l="l" t="t" r="r" b="b"/>
            <a:pathLst>
              <a:path h="280669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92263" y="2192261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8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56001" y="2052078"/>
            <a:ext cx="0" cy="280670"/>
          </a:xfrm>
          <a:custGeom>
            <a:avLst/>
            <a:gdLst/>
            <a:ahLst/>
            <a:cxnLst/>
            <a:rect l="l" t="t" r="r" b="b"/>
            <a:pathLst>
              <a:path h="280669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36354" y="2052078"/>
            <a:ext cx="0" cy="280670"/>
          </a:xfrm>
          <a:custGeom>
            <a:avLst/>
            <a:gdLst/>
            <a:ahLst/>
            <a:cxnLst/>
            <a:rect l="l" t="t" r="r" b="b"/>
            <a:pathLst>
              <a:path h="280669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14309" y="2192261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93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34603" y="3255302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4955" y="3255302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92911" y="3395484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93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36355" y="2192261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93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4955" y="3245105"/>
            <a:ext cx="420370" cy="301625"/>
          </a:xfrm>
          <a:custGeom>
            <a:avLst/>
            <a:gdLst/>
            <a:ahLst/>
            <a:cxnLst/>
            <a:rect l="l" t="t" r="r" b="b"/>
            <a:pathLst>
              <a:path w="420370" h="301625">
                <a:moveTo>
                  <a:pt x="341693" y="150380"/>
                </a:moveTo>
                <a:lnTo>
                  <a:pt x="0" y="150380"/>
                </a:lnTo>
              </a:path>
              <a:path w="420370" h="301625">
                <a:moveTo>
                  <a:pt x="420065" y="301218"/>
                </a:moveTo>
                <a:lnTo>
                  <a:pt x="388353" y="273583"/>
                </a:lnTo>
                <a:lnTo>
                  <a:pt x="363869" y="238186"/>
                </a:lnTo>
                <a:lnTo>
                  <a:pt x="348093" y="196653"/>
                </a:lnTo>
                <a:lnTo>
                  <a:pt x="342506" y="150609"/>
                </a:lnTo>
                <a:lnTo>
                  <a:pt x="348093" y="104566"/>
                </a:lnTo>
                <a:lnTo>
                  <a:pt x="363869" y="63036"/>
                </a:lnTo>
                <a:lnTo>
                  <a:pt x="388353" y="27640"/>
                </a:lnTo>
                <a:lnTo>
                  <a:pt x="42006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78848" y="2041881"/>
            <a:ext cx="78105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77571" y="301218"/>
                </a:moveTo>
                <a:lnTo>
                  <a:pt x="45857" y="273578"/>
                </a:lnTo>
                <a:lnTo>
                  <a:pt x="21369" y="238182"/>
                </a:lnTo>
                <a:lnTo>
                  <a:pt x="5589" y="196651"/>
                </a:lnTo>
                <a:lnTo>
                  <a:pt x="0" y="150609"/>
                </a:lnTo>
                <a:lnTo>
                  <a:pt x="5589" y="104566"/>
                </a:lnTo>
                <a:lnTo>
                  <a:pt x="21369" y="63036"/>
                </a:lnTo>
                <a:lnTo>
                  <a:pt x="45857" y="27640"/>
                </a:lnTo>
                <a:lnTo>
                  <a:pt x="77571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44621" y="2041881"/>
            <a:ext cx="78105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0" y="301218"/>
                </a:moveTo>
                <a:lnTo>
                  <a:pt x="31706" y="273578"/>
                </a:lnTo>
                <a:lnTo>
                  <a:pt x="56191" y="238182"/>
                </a:lnTo>
                <a:lnTo>
                  <a:pt x="71969" y="196651"/>
                </a:lnTo>
                <a:lnTo>
                  <a:pt x="77558" y="150609"/>
                </a:lnTo>
                <a:lnTo>
                  <a:pt x="71971" y="104566"/>
                </a:lnTo>
                <a:lnTo>
                  <a:pt x="56195" y="63036"/>
                </a:lnTo>
                <a:lnTo>
                  <a:pt x="31712" y="2764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831492" y="3074949"/>
            <a:ext cx="928369" cy="580390"/>
            <a:chOff x="3776891" y="3074949"/>
            <a:chExt cx="928369" cy="580390"/>
          </a:xfrm>
        </p:grpSpPr>
        <p:sp>
          <p:nvSpPr>
            <p:cNvPr id="17" name="object 17"/>
            <p:cNvSpPr/>
            <p:nvPr/>
          </p:nvSpPr>
          <p:spPr>
            <a:xfrm>
              <a:off x="4268622" y="3245103"/>
              <a:ext cx="78105" cy="301625"/>
            </a:xfrm>
            <a:custGeom>
              <a:avLst/>
              <a:gdLst/>
              <a:ahLst/>
              <a:cxnLst/>
              <a:rect l="l" t="t" r="r" b="b"/>
              <a:pathLst>
                <a:path w="78104" h="301625">
                  <a:moveTo>
                    <a:pt x="0" y="301218"/>
                  </a:moveTo>
                  <a:lnTo>
                    <a:pt x="31706" y="273583"/>
                  </a:lnTo>
                  <a:lnTo>
                    <a:pt x="56191" y="238186"/>
                  </a:lnTo>
                  <a:lnTo>
                    <a:pt x="71969" y="196653"/>
                  </a:lnTo>
                  <a:lnTo>
                    <a:pt x="77558" y="150609"/>
                  </a:lnTo>
                  <a:lnTo>
                    <a:pt x="71971" y="104566"/>
                  </a:lnTo>
                  <a:lnTo>
                    <a:pt x="56195" y="63036"/>
                  </a:lnTo>
                  <a:lnTo>
                    <a:pt x="31712" y="27640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9177" y="3151136"/>
              <a:ext cx="671830" cy="501650"/>
            </a:xfrm>
            <a:custGeom>
              <a:avLst/>
              <a:gdLst/>
              <a:ahLst/>
              <a:cxnLst/>
              <a:rect l="l" t="t" r="r" b="b"/>
              <a:pathLst>
                <a:path w="671829" h="501650">
                  <a:moveTo>
                    <a:pt x="0" y="0"/>
                  </a:moveTo>
                  <a:lnTo>
                    <a:pt x="671398" y="0"/>
                  </a:lnTo>
                  <a:lnTo>
                    <a:pt x="671398" y="501345"/>
                  </a:lnTo>
                  <a:lnTo>
                    <a:pt x="0" y="50134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93425" y="3079521"/>
              <a:ext cx="207645" cy="57785"/>
            </a:xfrm>
            <a:custGeom>
              <a:avLst/>
              <a:gdLst/>
              <a:ahLst/>
              <a:cxnLst/>
              <a:rect l="l" t="t" r="r" b="b"/>
              <a:pathLst>
                <a:path w="207645" h="57785">
                  <a:moveTo>
                    <a:pt x="0" y="57289"/>
                  </a:moveTo>
                  <a:lnTo>
                    <a:pt x="20713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7985367" y="6492862"/>
            <a:ext cx="635" cy="849630"/>
          </a:xfrm>
          <a:custGeom>
            <a:avLst/>
            <a:gdLst/>
            <a:ahLst/>
            <a:cxnLst/>
            <a:rect l="l" t="t" r="r" b="b"/>
            <a:pathLst>
              <a:path w="635" h="849629">
                <a:moveTo>
                  <a:pt x="0" y="0"/>
                </a:moveTo>
                <a:lnTo>
                  <a:pt x="12" y="84907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8258073" y="6486194"/>
            <a:ext cx="440690" cy="74930"/>
            <a:chOff x="3203473" y="6486194"/>
            <a:chExt cx="440690" cy="7493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3473" y="6486194"/>
              <a:ext cx="376313" cy="7447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21443" y="648822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97"/>
                  </a:lnTo>
                  <a:lnTo>
                    <a:pt x="3594" y="9524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995767" y="8742133"/>
            <a:ext cx="440690" cy="74930"/>
            <a:chOff x="2941167" y="8742133"/>
            <a:chExt cx="440690" cy="7493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1167" y="8742133"/>
              <a:ext cx="376313" cy="7446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59137" y="874416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986726" y="7800137"/>
            <a:ext cx="592455" cy="426720"/>
            <a:chOff x="2932125" y="7800137"/>
            <a:chExt cx="592455" cy="426720"/>
          </a:xfrm>
        </p:grpSpPr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2125" y="7800137"/>
              <a:ext cx="592124" cy="42638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939440" y="8188630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5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5">
                  <a:moveTo>
                    <a:pt x="50800" y="19011"/>
                  </a:moveTo>
                  <a:lnTo>
                    <a:pt x="0" y="19011"/>
                  </a:lnTo>
                  <a:lnTo>
                    <a:pt x="0" y="24498"/>
                  </a:lnTo>
                  <a:lnTo>
                    <a:pt x="50800" y="24498"/>
                  </a:lnTo>
                  <a:lnTo>
                    <a:pt x="50800" y="190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8327059" y="6840677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607425" y="6840677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985380" y="6980859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8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949118" y="6840677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29471" y="6840677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07426" y="6980859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93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29471" y="6830480"/>
            <a:ext cx="420370" cy="301625"/>
          </a:xfrm>
          <a:custGeom>
            <a:avLst/>
            <a:gdLst/>
            <a:ahLst/>
            <a:cxnLst/>
            <a:rect l="l" t="t" r="r" b="b"/>
            <a:pathLst>
              <a:path w="420370" h="301625">
                <a:moveTo>
                  <a:pt x="341693" y="150380"/>
                </a:moveTo>
                <a:lnTo>
                  <a:pt x="0" y="150380"/>
                </a:lnTo>
              </a:path>
              <a:path w="420370" h="301625">
                <a:moveTo>
                  <a:pt x="420065" y="301218"/>
                </a:moveTo>
                <a:lnTo>
                  <a:pt x="388351" y="273583"/>
                </a:lnTo>
                <a:lnTo>
                  <a:pt x="363862" y="238186"/>
                </a:lnTo>
                <a:lnTo>
                  <a:pt x="348082" y="196653"/>
                </a:lnTo>
                <a:lnTo>
                  <a:pt x="342493" y="150609"/>
                </a:lnTo>
                <a:lnTo>
                  <a:pt x="348082" y="104566"/>
                </a:lnTo>
                <a:lnTo>
                  <a:pt x="363862" y="63036"/>
                </a:lnTo>
                <a:lnTo>
                  <a:pt x="388351" y="27640"/>
                </a:lnTo>
                <a:lnTo>
                  <a:pt x="42006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37738" y="6830480"/>
            <a:ext cx="78105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0" y="301218"/>
                </a:moveTo>
                <a:lnTo>
                  <a:pt x="31706" y="273583"/>
                </a:lnTo>
                <a:lnTo>
                  <a:pt x="56191" y="238186"/>
                </a:lnTo>
                <a:lnTo>
                  <a:pt x="71969" y="196653"/>
                </a:lnTo>
                <a:lnTo>
                  <a:pt x="77558" y="150609"/>
                </a:lnTo>
                <a:lnTo>
                  <a:pt x="71971" y="104566"/>
                </a:lnTo>
                <a:lnTo>
                  <a:pt x="56195" y="63036"/>
                </a:lnTo>
                <a:lnTo>
                  <a:pt x="31712" y="2764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3912" y="6713297"/>
            <a:ext cx="152488" cy="74371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62759" y="9100744"/>
            <a:ext cx="152488" cy="7437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22460" y="6713297"/>
            <a:ext cx="125260" cy="74371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75891" y="9313190"/>
            <a:ext cx="125260" cy="74371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92932" y="6711875"/>
            <a:ext cx="208267" cy="7579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29737" y="9109443"/>
            <a:ext cx="208280" cy="7578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5500" y="6173393"/>
            <a:ext cx="1528838" cy="9337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92555" y="7576858"/>
            <a:ext cx="1476629" cy="9438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95500" y="8468614"/>
            <a:ext cx="1912696" cy="93370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8422907" y="9087142"/>
            <a:ext cx="847725" cy="308610"/>
            <a:chOff x="3368306" y="9087142"/>
            <a:chExt cx="847725" cy="308610"/>
          </a:xfrm>
        </p:grpSpPr>
        <p:sp>
          <p:nvSpPr>
            <p:cNvPr id="48" name="object 48"/>
            <p:cNvSpPr/>
            <p:nvPr/>
          </p:nvSpPr>
          <p:spPr>
            <a:xfrm>
              <a:off x="3549904" y="9089428"/>
              <a:ext cx="494665" cy="303530"/>
            </a:xfrm>
            <a:custGeom>
              <a:avLst/>
              <a:gdLst/>
              <a:ahLst/>
              <a:cxnLst/>
              <a:rect l="l" t="t" r="r" b="b"/>
              <a:pathLst>
                <a:path w="494664" h="303529">
                  <a:moveTo>
                    <a:pt x="0" y="0"/>
                  </a:moveTo>
                  <a:lnTo>
                    <a:pt x="494347" y="0"/>
                  </a:lnTo>
                  <a:lnTo>
                    <a:pt x="494347" y="303491"/>
                  </a:lnTo>
                  <a:lnTo>
                    <a:pt x="0" y="3034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93553" y="9204490"/>
              <a:ext cx="130441" cy="7336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843705" y="9204490"/>
              <a:ext cx="57785" cy="73660"/>
            </a:xfrm>
            <a:custGeom>
              <a:avLst/>
              <a:gdLst/>
              <a:ahLst/>
              <a:cxnLst/>
              <a:rect l="l" t="t" r="r" b="b"/>
              <a:pathLst>
                <a:path w="57785" h="73659">
                  <a:moveTo>
                    <a:pt x="25501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22999" y="73355"/>
                  </a:lnTo>
                  <a:lnTo>
                    <a:pt x="28448" y="73075"/>
                  </a:lnTo>
                  <a:lnTo>
                    <a:pt x="36982" y="71653"/>
                  </a:lnTo>
                  <a:lnTo>
                    <a:pt x="41516" y="69722"/>
                  </a:lnTo>
                  <a:lnTo>
                    <a:pt x="44424" y="67449"/>
                  </a:lnTo>
                  <a:lnTo>
                    <a:pt x="6502" y="67449"/>
                  </a:lnTo>
                  <a:lnTo>
                    <a:pt x="6502" y="5892"/>
                  </a:lnTo>
                  <a:lnTo>
                    <a:pt x="44786" y="5892"/>
                  </a:lnTo>
                  <a:lnTo>
                    <a:pt x="41313" y="3276"/>
                  </a:lnTo>
                  <a:lnTo>
                    <a:pt x="37147" y="1523"/>
                  </a:lnTo>
                  <a:lnTo>
                    <a:pt x="29705" y="228"/>
                  </a:lnTo>
                  <a:lnTo>
                    <a:pt x="25501" y="0"/>
                  </a:lnTo>
                  <a:close/>
                </a:path>
                <a:path w="57785" h="73659">
                  <a:moveTo>
                    <a:pt x="44786" y="5892"/>
                  </a:moveTo>
                  <a:lnTo>
                    <a:pt x="25336" y="5892"/>
                  </a:lnTo>
                  <a:lnTo>
                    <a:pt x="29705" y="6286"/>
                  </a:lnTo>
                  <a:lnTo>
                    <a:pt x="37426" y="8458"/>
                  </a:lnTo>
                  <a:lnTo>
                    <a:pt x="41287" y="11175"/>
                  </a:lnTo>
                  <a:lnTo>
                    <a:pt x="44196" y="15239"/>
                  </a:lnTo>
                  <a:lnTo>
                    <a:pt x="46507" y="18351"/>
                  </a:lnTo>
                  <a:lnTo>
                    <a:pt x="48120" y="21755"/>
                  </a:lnTo>
                  <a:lnTo>
                    <a:pt x="50025" y="29133"/>
                  </a:lnTo>
                  <a:lnTo>
                    <a:pt x="50495" y="33019"/>
                  </a:lnTo>
                  <a:lnTo>
                    <a:pt x="50495" y="42430"/>
                  </a:lnTo>
                  <a:lnTo>
                    <a:pt x="49657" y="47243"/>
                  </a:lnTo>
                  <a:lnTo>
                    <a:pt x="47955" y="51498"/>
                  </a:lnTo>
                  <a:lnTo>
                    <a:pt x="46062" y="56311"/>
                  </a:lnTo>
                  <a:lnTo>
                    <a:pt x="22009" y="67449"/>
                  </a:lnTo>
                  <a:lnTo>
                    <a:pt x="44424" y="67449"/>
                  </a:lnTo>
                  <a:lnTo>
                    <a:pt x="49657" y="63360"/>
                  </a:lnTo>
                  <a:lnTo>
                    <a:pt x="52870" y="58788"/>
                  </a:lnTo>
                  <a:lnTo>
                    <a:pt x="56794" y="48018"/>
                  </a:lnTo>
                  <a:lnTo>
                    <a:pt x="57696" y="42430"/>
                  </a:lnTo>
                  <a:lnTo>
                    <a:pt x="57598" y="29133"/>
                  </a:lnTo>
                  <a:lnTo>
                    <a:pt x="56730" y="24142"/>
                  </a:lnTo>
                  <a:lnTo>
                    <a:pt x="52527" y="13639"/>
                  </a:lnTo>
                  <a:lnTo>
                    <a:pt x="49237" y="9245"/>
                  </a:lnTo>
                  <a:lnTo>
                    <a:pt x="44786" y="58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68306" y="9145066"/>
              <a:ext cx="847725" cy="192405"/>
            </a:xfrm>
            <a:custGeom>
              <a:avLst/>
              <a:gdLst/>
              <a:ahLst/>
              <a:cxnLst/>
              <a:rect l="l" t="t" r="r" b="b"/>
              <a:pathLst>
                <a:path w="847725" h="192404">
                  <a:moveTo>
                    <a:pt x="171500" y="0"/>
                  </a:moveTo>
                  <a:lnTo>
                    <a:pt x="0" y="0"/>
                  </a:lnTo>
                </a:path>
                <a:path w="847725" h="192404">
                  <a:moveTo>
                    <a:pt x="171500" y="192214"/>
                  </a:moveTo>
                  <a:lnTo>
                    <a:pt x="0" y="192214"/>
                  </a:lnTo>
                </a:path>
                <a:path w="847725" h="192404">
                  <a:moveTo>
                    <a:pt x="847445" y="0"/>
                  </a:moveTo>
                  <a:lnTo>
                    <a:pt x="67594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762164" y="555653"/>
            <a:ext cx="12223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0" dirty="0">
                <a:latin typeface="Arial"/>
                <a:cs typeface="Arial"/>
              </a:rPr>
              <a:t>Introducción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elementos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53" name="object 53"/>
          <p:cNvSpPr txBox="1"/>
          <p:nvPr/>
        </p:nvSpPr>
        <p:spPr>
          <a:xfrm>
            <a:off x="7957943" y="487073"/>
            <a:ext cx="43738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Elementos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control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ingresan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diagrama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escalera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colocando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cursor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20" dirty="0">
                <a:latin typeface="Microsoft Sans Serif"/>
                <a:cs typeface="Microsoft Sans Serif"/>
              </a:rPr>
              <a:t>seleccionando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elemento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15" dirty="0">
                <a:latin typeface="Microsoft Sans Serif"/>
                <a:cs typeface="Microsoft Sans Serif"/>
              </a:rPr>
              <a:t>lista.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siguiente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cursor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ha </a:t>
            </a:r>
            <a:r>
              <a:rPr sz="1000" spc="25" dirty="0">
                <a:latin typeface="Microsoft Sans Serif"/>
                <a:cs typeface="Microsoft Sans Serif"/>
              </a:rPr>
              <a:t>colocado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derecha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I0.2. </a:t>
            </a:r>
            <a:r>
              <a:rPr sz="1000" spc="-60" dirty="0">
                <a:latin typeface="Microsoft Sans Serif"/>
                <a:cs typeface="Microsoft Sans Serif"/>
              </a:rPr>
              <a:t>Se 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seleccionó </a:t>
            </a:r>
            <a:r>
              <a:rPr sz="1000" spc="40" dirty="0">
                <a:latin typeface="Microsoft Sans Serif"/>
                <a:cs typeface="Microsoft Sans Serif"/>
              </a:rPr>
              <a:t>una bobina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5" dirty="0">
                <a:latin typeface="Microsoft Sans Serif"/>
                <a:cs typeface="Microsoft Sans Serif"/>
              </a:rPr>
              <a:t>lista desplegable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insertó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esta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42401" y="1663001"/>
            <a:ext cx="339725" cy="353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7945" algn="r">
              <a:spcBef>
                <a:spcPts val="100"/>
              </a:spcBef>
            </a:pPr>
            <a:r>
              <a:rPr sz="750" spc="-35" dirty="0">
                <a:latin typeface="Microsoft Sans Serif"/>
                <a:cs typeface="Microsoft Sans Serif"/>
              </a:rPr>
              <a:t>Re</a:t>
            </a:r>
            <a:r>
              <a:rPr sz="750" spc="40" dirty="0">
                <a:latin typeface="Microsoft Sans Serif"/>
                <a:cs typeface="Microsoft Sans Serif"/>
              </a:rPr>
              <a:t>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  <a:p>
            <a:pPr marR="5080" algn="r">
              <a:spcBef>
                <a:spcPts val="8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006823" y="1883754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80211" y="1883754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Q0.0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235289" y="2769294"/>
            <a:ext cx="2762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latin typeface="Microsoft Sans Serif"/>
                <a:cs typeface="Microsoft Sans Serif"/>
              </a:rPr>
              <a:t>Re</a:t>
            </a:r>
            <a:r>
              <a:rPr sz="750" spc="40" dirty="0">
                <a:latin typeface="Microsoft Sans Serif"/>
                <a:cs typeface="Microsoft Sans Serif"/>
              </a:rPr>
              <a:t>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763886" y="2985079"/>
            <a:ext cx="3067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Cursor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399677" y="3094186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62150" y="4336440"/>
            <a:ext cx="9105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0" dirty="0">
                <a:latin typeface="Arial"/>
                <a:cs typeface="Arial"/>
              </a:rPr>
              <a:t>Y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25" dirty="0">
                <a:latin typeface="Arial"/>
                <a:cs typeface="Arial"/>
              </a:rPr>
              <a:t>Operación</a:t>
            </a:r>
            <a:endParaRPr sz="11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7929" y="4322470"/>
            <a:ext cx="41910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Cada </a:t>
            </a:r>
            <a:r>
              <a:rPr sz="900" spc="30" dirty="0">
                <a:latin typeface="Microsoft Sans Serif"/>
                <a:cs typeface="Microsoft Sans Serif"/>
              </a:rPr>
              <a:t>peldaño </a:t>
            </a:r>
            <a:r>
              <a:rPr sz="900" spc="40" dirty="0">
                <a:latin typeface="Microsoft Sans Serif"/>
                <a:cs typeface="Microsoft Sans Serif"/>
              </a:rPr>
              <a:t>o red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0" dirty="0">
                <a:latin typeface="Microsoft Sans Serif"/>
                <a:cs typeface="Microsoft Sans Serif"/>
              </a:rPr>
              <a:t>escalera </a:t>
            </a:r>
            <a:r>
              <a:rPr sz="900" spc="30" dirty="0">
                <a:latin typeface="Microsoft Sans Serif"/>
                <a:cs typeface="Microsoft Sans Serif"/>
              </a:rPr>
              <a:t>representa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operación </a:t>
            </a:r>
            <a:r>
              <a:rPr sz="900" spc="15" dirty="0">
                <a:latin typeface="Microsoft Sans Serif"/>
                <a:cs typeface="Microsoft Sans Serif"/>
              </a:rPr>
              <a:t>lógica.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ejemplo 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muestra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0" dirty="0">
                <a:latin typeface="Microsoft Sans Serif"/>
                <a:cs typeface="Microsoft Sans Serif"/>
              </a:rPr>
              <a:t>continuación </a:t>
            </a:r>
            <a:r>
              <a:rPr sz="900" spc="35" dirty="0">
                <a:latin typeface="Microsoft Sans Serif"/>
                <a:cs typeface="Microsoft Sans Serif"/>
              </a:rPr>
              <a:t>demuestra </a:t>
            </a:r>
            <a:r>
              <a:rPr sz="900" spc="40" dirty="0">
                <a:latin typeface="Microsoft Sans Serif"/>
                <a:cs typeface="Microsoft Sans Serif"/>
              </a:rPr>
              <a:t>cómo </a:t>
            </a:r>
            <a:r>
              <a:rPr sz="900" spc="20" dirty="0">
                <a:latin typeface="Microsoft Sans Serif"/>
                <a:cs typeface="Microsoft Sans Serif"/>
              </a:rPr>
              <a:t>un</a:t>
            </a:r>
            <a:r>
              <a:rPr sz="900" b="1" spc="20" dirty="0">
                <a:latin typeface="Arial"/>
                <a:cs typeface="Arial"/>
              </a:rPr>
              <a:t>Y operación </a:t>
            </a:r>
            <a:r>
              <a:rPr sz="900" b="1" spc="25" dirty="0">
                <a:latin typeface="Arial"/>
                <a:cs typeface="Arial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aparece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lógica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escalera,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lista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sentencias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representación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diagrama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bloques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funciones.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cierres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bobina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50" dirty="0">
                <a:latin typeface="Microsoft Sans Serif"/>
                <a:cs typeface="Microsoft Sans Serif"/>
              </a:rPr>
              <a:t>forman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red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5" dirty="0">
                <a:latin typeface="Microsoft Sans Serif"/>
                <a:cs typeface="Microsoft Sans Serif"/>
              </a:rPr>
              <a:t>les </a:t>
            </a:r>
            <a:r>
              <a:rPr sz="900" spc="25" dirty="0">
                <a:latin typeface="Microsoft Sans Serif"/>
                <a:cs typeface="Microsoft Sans Serif"/>
              </a:rPr>
              <a:t>asignan </a:t>
            </a:r>
            <a:r>
              <a:rPr sz="900" spc="20" dirty="0">
                <a:latin typeface="Microsoft Sans Serif"/>
                <a:cs typeface="Microsoft Sans Serif"/>
              </a:rPr>
              <a:t>direcciones </a:t>
            </a:r>
            <a:r>
              <a:rPr sz="900" spc="10" dirty="0">
                <a:latin typeface="Microsoft Sans Serif"/>
                <a:cs typeface="Microsoft Sans Serif"/>
              </a:rPr>
              <a:t>I0.0, </a:t>
            </a:r>
            <a:r>
              <a:rPr sz="900" spc="20" dirty="0">
                <a:latin typeface="Microsoft Sans Serif"/>
                <a:cs typeface="Microsoft Sans Serif"/>
              </a:rPr>
              <a:t>I0. </a:t>
            </a:r>
            <a:r>
              <a:rPr sz="900" spc="-10" dirty="0">
                <a:latin typeface="Microsoft Sans Serif"/>
                <a:cs typeface="Microsoft Sans Serif"/>
              </a:rPr>
              <a:t>,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Q0.0.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operación </a:t>
            </a:r>
            <a:r>
              <a:rPr sz="900" spc="5" dirty="0">
                <a:latin typeface="Microsoft Sans Serif"/>
                <a:cs typeface="Microsoft Sans Serif"/>
              </a:rPr>
              <a:t>AND </a:t>
            </a:r>
            <a:r>
              <a:rPr sz="900" spc="35" dirty="0">
                <a:latin typeface="Microsoft Sans Serif"/>
                <a:cs typeface="Microsoft Sans Serif"/>
              </a:rPr>
              <a:t>requiere </a:t>
            </a:r>
            <a:r>
              <a:rPr sz="900" spc="15" dirty="0">
                <a:latin typeface="Microsoft Sans Serif"/>
                <a:cs typeface="Microsoft Sans Serif"/>
              </a:rPr>
              <a:t>I0.0 </a:t>
            </a:r>
            <a:r>
              <a:rPr sz="900" spc="5" dirty="0">
                <a:latin typeface="Microsoft Sans Serif"/>
                <a:cs typeface="Microsoft Sans Serif"/>
              </a:rPr>
              <a:t>AND </a:t>
            </a:r>
            <a:r>
              <a:rPr sz="900" spc="20" dirty="0">
                <a:latin typeface="Microsoft Sans Serif"/>
                <a:cs typeface="Microsoft Sans Serif"/>
              </a:rPr>
              <a:t>I0. </a:t>
            </a:r>
            <a:r>
              <a:rPr sz="900" spc="-5" dirty="0">
                <a:latin typeface="Microsoft Sans Serif"/>
                <a:cs typeface="Microsoft Sans Serif"/>
              </a:rPr>
              <a:t>sea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verdadero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-5" dirty="0">
                <a:latin typeface="Microsoft Sans Serif"/>
                <a:cs typeface="Microsoft Sans Serif"/>
              </a:rPr>
              <a:t>sea </a:t>
            </a:r>
            <a:r>
              <a:rPr sz="900" spc="25" dirty="0">
                <a:latin typeface="Microsoft Sans Serif"/>
                <a:cs typeface="Microsoft Sans Serif"/>
              </a:rPr>
              <a:t>verdadera. </a:t>
            </a:r>
            <a:r>
              <a:rPr sz="900" spc="10" dirty="0">
                <a:latin typeface="Microsoft Sans Serif"/>
                <a:cs typeface="Microsoft Sans Serif"/>
              </a:rPr>
              <a:t>Tenga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cuenta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lista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declaraciones,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nueva </a:t>
            </a:r>
            <a:r>
              <a:rPr sz="900" spc="30" dirty="0">
                <a:latin typeface="Microsoft Sans Serif"/>
                <a:cs typeface="Microsoft Sans Serif"/>
              </a:rPr>
              <a:t>operación </a:t>
            </a:r>
            <a:r>
              <a:rPr sz="900" spc="20" dirty="0">
                <a:latin typeface="Microsoft Sans Serif"/>
                <a:cs typeface="Microsoft Sans Serif"/>
              </a:rPr>
              <a:t>lógica </a:t>
            </a:r>
            <a:r>
              <a:rPr sz="900" spc="30" dirty="0">
                <a:latin typeface="Microsoft Sans Serif"/>
                <a:cs typeface="Microsoft Sans Serif"/>
              </a:rPr>
              <a:t>siempre </a:t>
            </a:r>
            <a:r>
              <a:rPr sz="900" spc="20" dirty="0">
                <a:latin typeface="Microsoft Sans Serif"/>
                <a:cs typeface="Microsoft Sans Serif"/>
              </a:rPr>
              <a:t>comienza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instrucción de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(LD).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68311" y="1041148"/>
          <a:ext cx="1495425" cy="667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207">
                <a:tc>
                  <a:txBody>
                    <a:bodyPr/>
                    <a:lstStyle/>
                    <a:p>
                      <a:pPr marR="76835" algn="ctr">
                        <a:lnSpc>
                          <a:spcPts val="940"/>
                        </a:lnSpc>
                        <a:spcBef>
                          <a:spcPts val="5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I0.0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ts val="940"/>
                        </a:lnSpc>
                        <a:spcBef>
                          <a:spcPts val="5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I0.1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735" algn="ctr">
                        <a:lnSpc>
                          <a:spcPts val="925"/>
                        </a:lnSpc>
                        <a:spcBef>
                          <a:spcPts val="70"/>
                        </a:spcBef>
                      </a:pP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Q0.0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210">
                <a:tc>
                  <a:txBody>
                    <a:bodyPr/>
                    <a:lstStyle/>
                    <a:p>
                      <a:pPr marR="92710" algn="ctr">
                        <a:lnSpc>
                          <a:spcPts val="85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5405" algn="ctr">
                        <a:lnSpc>
                          <a:spcPts val="85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85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344">
                <a:tc>
                  <a:txBody>
                    <a:bodyPr/>
                    <a:lstStyle/>
                    <a:p>
                      <a:pPr marR="92710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5405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344">
                <a:tc>
                  <a:txBody>
                    <a:bodyPr/>
                    <a:lstStyle/>
                    <a:p>
                      <a:pPr marR="92710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5405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199">
                <a:tc>
                  <a:txBody>
                    <a:bodyPr/>
                    <a:lstStyle/>
                    <a:p>
                      <a:pPr marR="92710" algn="ctr">
                        <a:lnSpc>
                          <a:spcPts val="93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5405" algn="ctr">
                        <a:lnSpc>
                          <a:spcPts val="93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93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7985278" y="3564763"/>
            <a:ext cx="635" cy="1489710"/>
          </a:xfrm>
          <a:custGeom>
            <a:avLst/>
            <a:gdLst/>
            <a:ahLst/>
            <a:cxnLst/>
            <a:rect l="l" t="t" r="r" b="b"/>
            <a:pathLst>
              <a:path w="635" h="1489710">
                <a:moveTo>
                  <a:pt x="0" y="0"/>
                </a:moveTo>
                <a:lnTo>
                  <a:pt x="12" y="148916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257984" y="3558108"/>
            <a:ext cx="440690" cy="74930"/>
            <a:chOff x="3203384" y="3558108"/>
            <a:chExt cx="440690" cy="749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3384" y="3558108"/>
              <a:ext cx="376313" cy="744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21354" y="356014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995678" y="6636994"/>
            <a:ext cx="440690" cy="74930"/>
            <a:chOff x="2941078" y="6636994"/>
            <a:chExt cx="440690" cy="749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1078" y="6636994"/>
              <a:ext cx="376313" cy="744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359048" y="663902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524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92732" y="5657773"/>
            <a:ext cx="558800" cy="426720"/>
            <a:chOff x="2938132" y="5657773"/>
            <a:chExt cx="558800" cy="4267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8132" y="5657773"/>
              <a:ext cx="558800" cy="42638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39351" y="6046266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85"/>
                  </a:lnTo>
                  <a:lnTo>
                    <a:pt x="50800" y="24485"/>
                  </a:lnTo>
                  <a:lnTo>
                    <a:pt x="50800" y="18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8326970" y="3908577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7336" y="3908577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291" y="4048759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8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21547" y="4459122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28036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01900" y="4459122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0"/>
                </a:moveTo>
                <a:lnTo>
                  <a:pt x="0" y="2803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79855" y="4599304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341693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01900" y="3898646"/>
            <a:ext cx="1047750" cy="701040"/>
          </a:xfrm>
          <a:custGeom>
            <a:avLst/>
            <a:gdLst/>
            <a:ahLst/>
            <a:cxnLst/>
            <a:rect l="l" t="t" r="r" b="b"/>
            <a:pathLst>
              <a:path w="1047750" h="701039">
                <a:moveTo>
                  <a:pt x="969175" y="150114"/>
                </a:moveTo>
                <a:lnTo>
                  <a:pt x="6540" y="150114"/>
                </a:lnTo>
              </a:path>
              <a:path w="1047750" h="701039">
                <a:moveTo>
                  <a:pt x="0" y="700659"/>
                </a:moveTo>
                <a:lnTo>
                  <a:pt x="341693" y="700659"/>
                </a:lnTo>
                <a:lnTo>
                  <a:pt x="340017" y="151434"/>
                </a:lnTo>
              </a:path>
              <a:path w="1047750" h="701039">
                <a:moveTo>
                  <a:pt x="1047546" y="301218"/>
                </a:moveTo>
                <a:lnTo>
                  <a:pt x="1015832" y="273578"/>
                </a:lnTo>
                <a:lnTo>
                  <a:pt x="991344" y="238182"/>
                </a:lnTo>
                <a:lnTo>
                  <a:pt x="975564" y="196651"/>
                </a:lnTo>
                <a:lnTo>
                  <a:pt x="969975" y="150609"/>
                </a:lnTo>
                <a:lnTo>
                  <a:pt x="975564" y="104566"/>
                </a:lnTo>
                <a:lnTo>
                  <a:pt x="991344" y="63036"/>
                </a:lnTo>
                <a:lnTo>
                  <a:pt x="1015832" y="27640"/>
                </a:lnTo>
                <a:lnTo>
                  <a:pt x="104754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937649" y="3898647"/>
            <a:ext cx="78105" cy="301625"/>
          </a:xfrm>
          <a:custGeom>
            <a:avLst/>
            <a:gdLst/>
            <a:ahLst/>
            <a:cxnLst/>
            <a:rect l="l" t="t" r="r" b="b"/>
            <a:pathLst>
              <a:path w="78104" h="301625">
                <a:moveTo>
                  <a:pt x="0" y="301218"/>
                </a:moveTo>
                <a:lnTo>
                  <a:pt x="31706" y="273578"/>
                </a:lnTo>
                <a:lnTo>
                  <a:pt x="56191" y="238182"/>
                </a:lnTo>
                <a:lnTo>
                  <a:pt x="71969" y="196651"/>
                </a:lnTo>
                <a:lnTo>
                  <a:pt x="77558" y="150609"/>
                </a:lnTo>
                <a:lnTo>
                  <a:pt x="71971" y="104566"/>
                </a:lnTo>
                <a:lnTo>
                  <a:pt x="56195" y="63036"/>
                </a:lnTo>
                <a:lnTo>
                  <a:pt x="31712" y="2764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3824" y="3781197"/>
            <a:ext cx="150355" cy="7437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71079" y="6949529"/>
            <a:ext cx="150355" cy="7437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94890" y="4331742"/>
            <a:ext cx="151472" cy="7437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84210" y="7161975"/>
            <a:ext cx="151472" cy="7437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01480" y="3780041"/>
            <a:ext cx="181051" cy="75793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38056" y="6958228"/>
            <a:ext cx="181051" cy="7578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5411" y="3245307"/>
            <a:ext cx="1528838" cy="9337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92466" y="5380291"/>
            <a:ext cx="1476629" cy="9438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95411" y="6363487"/>
            <a:ext cx="1912696" cy="93370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8431226" y="6935927"/>
            <a:ext cx="847725" cy="308610"/>
            <a:chOff x="3376625" y="6935927"/>
            <a:chExt cx="847725" cy="308610"/>
          </a:xfrm>
        </p:grpSpPr>
        <p:sp>
          <p:nvSpPr>
            <p:cNvPr id="31" name="object 31"/>
            <p:cNvSpPr/>
            <p:nvPr/>
          </p:nvSpPr>
          <p:spPr>
            <a:xfrm>
              <a:off x="3558222" y="6938213"/>
              <a:ext cx="494665" cy="303530"/>
            </a:xfrm>
            <a:custGeom>
              <a:avLst/>
              <a:gdLst/>
              <a:ahLst/>
              <a:cxnLst/>
              <a:rect l="l" t="t" r="r" b="b"/>
              <a:pathLst>
                <a:path w="494664" h="303529">
                  <a:moveTo>
                    <a:pt x="0" y="0"/>
                  </a:moveTo>
                  <a:lnTo>
                    <a:pt x="494347" y="0"/>
                  </a:lnTo>
                  <a:lnTo>
                    <a:pt x="494347" y="303491"/>
                  </a:lnTo>
                  <a:lnTo>
                    <a:pt x="0" y="3034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42461" y="7052017"/>
              <a:ext cx="132791" cy="7588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376625" y="6993851"/>
              <a:ext cx="847725" cy="192405"/>
            </a:xfrm>
            <a:custGeom>
              <a:avLst/>
              <a:gdLst/>
              <a:ahLst/>
              <a:cxnLst/>
              <a:rect l="l" t="t" r="r" b="b"/>
              <a:pathLst>
                <a:path w="847725" h="192404">
                  <a:moveTo>
                    <a:pt x="171500" y="0"/>
                  </a:moveTo>
                  <a:lnTo>
                    <a:pt x="0" y="0"/>
                  </a:lnTo>
                </a:path>
                <a:path w="847725" h="192404">
                  <a:moveTo>
                    <a:pt x="171500" y="192214"/>
                  </a:moveTo>
                  <a:lnTo>
                    <a:pt x="0" y="192214"/>
                  </a:lnTo>
                </a:path>
                <a:path w="847725" h="192404">
                  <a:moveTo>
                    <a:pt x="847445" y="0"/>
                  </a:moveTo>
                  <a:lnTo>
                    <a:pt x="67594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7968311" y="8056710"/>
          <a:ext cx="1495425" cy="666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379">
                <a:tc>
                  <a:txBody>
                    <a:bodyPr/>
                    <a:lstStyle/>
                    <a:p>
                      <a:pPr marR="107314" algn="ctr">
                        <a:lnSpc>
                          <a:spcPts val="930"/>
                        </a:lnSpc>
                        <a:spcBef>
                          <a:spcPts val="5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I0.2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ctr">
                        <a:lnSpc>
                          <a:spcPts val="930"/>
                        </a:lnSpc>
                        <a:spcBef>
                          <a:spcPts val="5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I0.3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Q0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.1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25">
                <a:tc>
                  <a:txBody>
                    <a:bodyPr/>
                    <a:lstStyle/>
                    <a:p>
                      <a:pPr marR="92075" algn="ctr">
                        <a:lnSpc>
                          <a:spcPts val="85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4769" algn="ctr">
                        <a:lnSpc>
                          <a:spcPts val="85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50"/>
                        </a:lnSpc>
                        <a:spcBef>
                          <a:spcPts val="9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345">
                <a:tc>
                  <a:txBody>
                    <a:bodyPr/>
                    <a:lstStyle/>
                    <a:p>
                      <a:pPr marR="92075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4769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345">
                <a:tc>
                  <a:txBody>
                    <a:bodyPr/>
                    <a:lstStyle/>
                    <a:p>
                      <a:pPr marR="92075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4769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25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772">
                <a:tc>
                  <a:txBody>
                    <a:bodyPr/>
                    <a:lstStyle/>
                    <a:p>
                      <a:pPr marR="92075" algn="ctr">
                        <a:lnSpc>
                          <a:spcPts val="93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4769" algn="ctr">
                        <a:lnSpc>
                          <a:spcPts val="93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930"/>
                        </a:lnSpc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35" name="object 35"/>
          <p:cNvSpPr txBox="1"/>
          <p:nvPr/>
        </p:nvSpPr>
        <p:spPr>
          <a:xfrm>
            <a:off x="7957943" y="486108"/>
            <a:ext cx="4080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tabla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verdad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representa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combinación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entrada.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62060" y="1956989"/>
            <a:ext cx="9353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0" dirty="0">
                <a:latin typeface="Arial"/>
                <a:cs typeface="Arial"/>
              </a:rPr>
              <a:t>O</a:t>
            </a:r>
            <a:r>
              <a:rPr sz="1150" b="1" spc="-75" dirty="0">
                <a:latin typeface="Arial"/>
                <a:cs typeface="Arial"/>
              </a:rPr>
              <a:t> </a:t>
            </a:r>
            <a:r>
              <a:rPr sz="1150" b="1" spc="25" dirty="0">
                <a:latin typeface="Arial"/>
                <a:cs typeface="Arial"/>
              </a:rPr>
              <a:t>Operación</a:t>
            </a:r>
            <a:endParaRPr sz="11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840" y="1941748"/>
            <a:ext cx="41814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ejemplo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muestra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30" dirty="0">
                <a:latin typeface="Microsoft Sans Serif"/>
                <a:cs typeface="Microsoft Sans Serif"/>
              </a:rPr>
              <a:t>continuación </a:t>
            </a:r>
            <a:r>
              <a:rPr sz="850" spc="35" dirty="0">
                <a:latin typeface="Microsoft Sans Serif"/>
                <a:cs typeface="Microsoft Sans Serif"/>
              </a:rPr>
              <a:t>demuestra cómo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b="1" spc="15" dirty="0">
                <a:latin typeface="Arial"/>
                <a:cs typeface="Arial"/>
              </a:rPr>
              <a:t>O </a:t>
            </a:r>
            <a:r>
              <a:rPr sz="850" b="1" spc="20" dirty="0">
                <a:latin typeface="Arial"/>
                <a:cs typeface="Arial"/>
              </a:rPr>
              <a:t>operación 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aparece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lógica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" dirty="0">
                <a:latin typeface="Microsoft Sans Serif"/>
                <a:cs typeface="Microsoft Sans Serif"/>
              </a:rPr>
              <a:t>escalera,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lista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sentencias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representación del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diagrama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bloques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funciones.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ejemplo,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cierres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</a:t>
            </a:r>
            <a:r>
              <a:rPr sz="850" spc="5" dirty="0">
                <a:latin typeface="Microsoft Sans Serif"/>
                <a:cs typeface="Microsoft Sans Serif"/>
              </a:rPr>
              <a:t> 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bobina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spc="50" dirty="0">
                <a:latin typeface="Microsoft Sans Serif"/>
                <a:cs typeface="Microsoft Sans Serif"/>
              </a:rPr>
              <a:t>forman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40" dirty="0">
                <a:latin typeface="Microsoft Sans Serif"/>
                <a:cs typeface="Microsoft Sans Serif"/>
              </a:rPr>
              <a:t>red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dirty="0">
                <a:latin typeface="Microsoft Sans Serif"/>
                <a:cs typeface="Microsoft Sans Serif"/>
              </a:rPr>
              <a:t>les </a:t>
            </a:r>
            <a:r>
              <a:rPr sz="850" spc="20" dirty="0">
                <a:latin typeface="Microsoft Sans Serif"/>
                <a:cs typeface="Microsoft Sans Serif"/>
              </a:rPr>
              <a:t>asignan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0" dirty="0">
                <a:latin typeface="Microsoft Sans Serif"/>
                <a:cs typeface="Microsoft Sans Serif"/>
              </a:rPr>
              <a:t>direcciones </a:t>
            </a:r>
            <a:r>
              <a:rPr sz="850" spc="10" dirty="0">
                <a:latin typeface="Microsoft Sans Serif"/>
                <a:cs typeface="Microsoft Sans Serif"/>
              </a:rPr>
              <a:t>I0.2, </a:t>
            </a:r>
            <a:r>
              <a:rPr sz="850" spc="15" dirty="0">
                <a:latin typeface="Microsoft Sans Serif"/>
                <a:cs typeface="Microsoft Sans Serif"/>
              </a:rPr>
              <a:t>I0.3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dirty="0">
                <a:latin typeface="Microsoft Sans Serif"/>
                <a:cs typeface="Microsoft Sans Serif"/>
              </a:rPr>
              <a:t>Q0. </a:t>
            </a:r>
            <a:r>
              <a:rPr sz="850" spc="-10" dirty="0">
                <a:latin typeface="Microsoft Sans Serif"/>
                <a:cs typeface="Microsoft Sans Serif"/>
              </a:rPr>
              <a:t>.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Con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operación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OR,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verdadera</a:t>
            </a:r>
            <a:r>
              <a:rPr sz="850" dirty="0">
                <a:latin typeface="Microsoft Sans Serif"/>
                <a:cs typeface="Microsoft Sans Serif"/>
              </a:rPr>
              <a:t> si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cualquier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entrada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verdadera.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889" y="7500275"/>
            <a:ext cx="4080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tabla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verdad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representa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combinación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entrada.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86" y="2333650"/>
            <a:ext cx="3100057" cy="201509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138022" y="7715351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22618" y="0"/>
                </a:moveTo>
                <a:lnTo>
                  <a:pt x="31417" y="1778"/>
                </a:lnTo>
                <a:lnTo>
                  <a:pt x="38603" y="6626"/>
                </a:lnTo>
                <a:lnTo>
                  <a:pt x="43448" y="13812"/>
                </a:lnTo>
                <a:lnTo>
                  <a:pt x="45224" y="22605"/>
                </a:lnTo>
                <a:lnTo>
                  <a:pt x="43448" y="31412"/>
                </a:lnTo>
                <a:lnTo>
                  <a:pt x="38603" y="38601"/>
                </a:lnTo>
                <a:lnTo>
                  <a:pt x="31417" y="43447"/>
                </a:lnTo>
                <a:lnTo>
                  <a:pt x="22618" y="45224"/>
                </a:lnTo>
                <a:lnTo>
                  <a:pt x="13812" y="43447"/>
                </a:lnTo>
                <a:lnTo>
                  <a:pt x="6623" y="38601"/>
                </a:lnTo>
                <a:lnTo>
                  <a:pt x="1776" y="31412"/>
                </a:lnTo>
                <a:lnTo>
                  <a:pt x="0" y="22605"/>
                </a:lnTo>
                <a:lnTo>
                  <a:pt x="1776" y="13812"/>
                </a:lnTo>
                <a:lnTo>
                  <a:pt x="6623" y="6626"/>
                </a:lnTo>
                <a:lnTo>
                  <a:pt x="13812" y="1778"/>
                </a:lnTo>
                <a:lnTo>
                  <a:pt x="22618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51483" y="7725511"/>
            <a:ext cx="290830" cy="45720"/>
          </a:xfrm>
          <a:custGeom>
            <a:avLst/>
            <a:gdLst/>
            <a:ahLst/>
            <a:cxnLst/>
            <a:rect l="l" t="t" r="r" b="b"/>
            <a:pathLst>
              <a:path w="290830" h="45720">
                <a:moveTo>
                  <a:pt x="22618" y="0"/>
                </a:moveTo>
                <a:lnTo>
                  <a:pt x="31417" y="1778"/>
                </a:lnTo>
                <a:lnTo>
                  <a:pt x="38603" y="6626"/>
                </a:lnTo>
                <a:lnTo>
                  <a:pt x="43448" y="13812"/>
                </a:lnTo>
                <a:lnTo>
                  <a:pt x="45224" y="22606"/>
                </a:lnTo>
                <a:lnTo>
                  <a:pt x="43448" y="31414"/>
                </a:lnTo>
                <a:lnTo>
                  <a:pt x="38603" y="38608"/>
                </a:lnTo>
                <a:lnTo>
                  <a:pt x="31417" y="43458"/>
                </a:lnTo>
                <a:lnTo>
                  <a:pt x="22618" y="45237"/>
                </a:lnTo>
                <a:lnTo>
                  <a:pt x="13812" y="43458"/>
                </a:lnTo>
                <a:lnTo>
                  <a:pt x="6623" y="38608"/>
                </a:lnTo>
                <a:lnTo>
                  <a:pt x="1776" y="31414"/>
                </a:lnTo>
                <a:lnTo>
                  <a:pt x="0" y="22606"/>
                </a:lnTo>
                <a:lnTo>
                  <a:pt x="1776" y="13812"/>
                </a:lnTo>
                <a:lnTo>
                  <a:pt x="6623" y="6626"/>
                </a:lnTo>
                <a:lnTo>
                  <a:pt x="13812" y="1778"/>
                </a:lnTo>
                <a:lnTo>
                  <a:pt x="22618" y="0"/>
                </a:lnTo>
                <a:close/>
              </a:path>
              <a:path w="290830" h="45720">
                <a:moveTo>
                  <a:pt x="49847" y="22618"/>
                </a:moveTo>
                <a:lnTo>
                  <a:pt x="290728" y="226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32134" y="7756588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8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89889" y="7595082"/>
            <a:ext cx="367030" cy="130810"/>
          </a:xfrm>
          <a:custGeom>
            <a:avLst/>
            <a:gdLst/>
            <a:ahLst/>
            <a:cxnLst/>
            <a:rect l="l" t="t" r="r" b="b"/>
            <a:pathLst>
              <a:path w="367030" h="130809">
                <a:moveTo>
                  <a:pt x="0" y="130276"/>
                </a:moveTo>
                <a:lnTo>
                  <a:pt x="36661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78094" y="7658862"/>
            <a:ext cx="195414" cy="19545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247848" y="7766736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>
                <a:moveTo>
                  <a:pt x="0" y="0"/>
                </a:moveTo>
                <a:lnTo>
                  <a:pt x="14121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39490" y="7766736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9384550" y="7595590"/>
            <a:ext cx="12700" cy="326390"/>
            <a:chOff x="4329950" y="7595590"/>
            <a:chExt cx="12700" cy="326390"/>
          </a:xfrm>
        </p:grpSpPr>
        <p:sp>
          <p:nvSpPr>
            <p:cNvPr id="11" name="object 11"/>
            <p:cNvSpPr/>
            <p:nvPr/>
          </p:nvSpPr>
          <p:spPr>
            <a:xfrm>
              <a:off x="4336300" y="759559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36300" y="759559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32579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534982" y="7595590"/>
            <a:ext cx="12700" cy="326390"/>
            <a:chOff x="4480382" y="7595590"/>
            <a:chExt cx="12700" cy="326390"/>
          </a:xfrm>
        </p:grpSpPr>
        <p:sp>
          <p:nvSpPr>
            <p:cNvPr id="14" name="object 14"/>
            <p:cNvSpPr/>
            <p:nvPr/>
          </p:nvSpPr>
          <p:spPr>
            <a:xfrm>
              <a:off x="4486732" y="759559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86732" y="759559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9854209" y="760020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41528" y="313778"/>
                </a:moveTo>
                <a:lnTo>
                  <a:pt x="18576" y="256216"/>
                </a:lnTo>
                <a:lnTo>
                  <a:pt x="7378" y="215950"/>
                </a:lnTo>
                <a:lnTo>
                  <a:pt x="502" y="168718"/>
                </a:lnTo>
                <a:lnTo>
                  <a:pt x="0" y="154114"/>
                </a:lnTo>
                <a:lnTo>
                  <a:pt x="502" y="138415"/>
                </a:lnTo>
                <a:lnTo>
                  <a:pt x="7378" y="87680"/>
                </a:lnTo>
                <a:lnTo>
                  <a:pt x="18918" y="47640"/>
                </a:lnTo>
                <a:lnTo>
                  <a:pt x="26850" y="24465"/>
                </a:lnTo>
                <a:lnTo>
                  <a:pt x="3599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05846" y="760020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0" y="313778"/>
                </a:moveTo>
                <a:lnTo>
                  <a:pt x="22945" y="256216"/>
                </a:lnTo>
                <a:lnTo>
                  <a:pt x="34137" y="215950"/>
                </a:lnTo>
                <a:lnTo>
                  <a:pt x="41011" y="168718"/>
                </a:lnTo>
                <a:lnTo>
                  <a:pt x="41516" y="154114"/>
                </a:lnTo>
                <a:lnTo>
                  <a:pt x="41011" y="138415"/>
                </a:lnTo>
                <a:lnTo>
                  <a:pt x="34137" y="87680"/>
                </a:lnTo>
                <a:lnTo>
                  <a:pt x="22607" y="47640"/>
                </a:lnTo>
                <a:lnTo>
                  <a:pt x="14672" y="24465"/>
                </a:lnTo>
                <a:lnTo>
                  <a:pt x="552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98246" y="7675849"/>
            <a:ext cx="197027" cy="16189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97779" y="7675849"/>
            <a:ext cx="197015" cy="16189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7059" y="7675849"/>
            <a:ext cx="197015" cy="16189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84046" y="7675849"/>
            <a:ext cx="197027" cy="16189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762163" y="523903"/>
            <a:ext cx="12573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Probar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un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programa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23" name="object 23"/>
          <p:cNvSpPr txBox="1"/>
          <p:nvPr/>
        </p:nvSpPr>
        <p:spPr>
          <a:xfrm>
            <a:off x="7957930" y="489611"/>
            <a:ext cx="39757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5" dirty="0">
                <a:latin typeface="Microsoft Sans Serif"/>
                <a:cs typeface="Microsoft Sans Serif"/>
              </a:rPr>
              <a:t>Una </a:t>
            </a:r>
            <a:r>
              <a:rPr sz="1100" spc="-10" dirty="0">
                <a:latin typeface="Microsoft Sans Serif"/>
                <a:cs typeface="Microsoft Sans Serif"/>
              </a:rPr>
              <a:t>vez </a:t>
            </a:r>
            <a:r>
              <a:rPr sz="1100" spc="45" dirty="0">
                <a:latin typeface="Microsoft Sans Serif"/>
                <a:cs typeface="Microsoft Sans Serif"/>
              </a:rPr>
              <a:t>que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35" dirty="0">
                <a:latin typeface="Microsoft Sans Serif"/>
                <a:cs typeface="Microsoft Sans Serif"/>
              </a:rPr>
              <a:t>ha </a:t>
            </a:r>
            <a:r>
              <a:rPr sz="1100" spc="30" dirty="0">
                <a:latin typeface="Microsoft Sans Serif"/>
                <a:cs typeface="Microsoft Sans Serif"/>
              </a:rPr>
              <a:t>escrito </a:t>
            </a:r>
            <a:r>
              <a:rPr sz="1100" spc="65" dirty="0">
                <a:latin typeface="Microsoft Sans Serif"/>
                <a:cs typeface="Microsoft Sans Serif"/>
              </a:rPr>
              <a:t>un </a:t>
            </a:r>
            <a:r>
              <a:rPr sz="1100" spc="50" dirty="0">
                <a:latin typeface="Microsoft Sans Serif"/>
                <a:cs typeface="Microsoft Sans Serif"/>
              </a:rPr>
              <a:t>programa,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35" dirty="0">
                <a:latin typeface="Microsoft Sans Serif"/>
                <a:cs typeface="Microsoft Sans Serif"/>
              </a:rPr>
              <a:t>debe </a:t>
            </a:r>
            <a:r>
              <a:rPr sz="1100" spc="60" dirty="0">
                <a:latin typeface="Microsoft Sans Serif"/>
                <a:cs typeface="Microsoft Sans Serif"/>
              </a:rPr>
              <a:t>probar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depurar. </a:t>
            </a:r>
            <a:r>
              <a:rPr sz="1100" spc="25" dirty="0">
                <a:latin typeface="Microsoft Sans Serif"/>
                <a:cs typeface="Microsoft Sans Serif"/>
              </a:rPr>
              <a:t>Una </a:t>
            </a:r>
            <a:r>
              <a:rPr sz="1100" spc="65" dirty="0">
                <a:latin typeface="Microsoft Sans Serif"/>
                <a:cs typeface="Microsoft Sans Serif"/>
              </a:rPr>
              <a:t>forma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30" dirty="0">
                <a:latin typeface="Microsoft Sans Serif"/>
                <a:cs typeface="Microsoft Sans Serif"/>
              </a:rPr>
              <a:t>hacerlo 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45" dirty="0">
                <a:latin typeface="Microsoft Sans Serif"/>
                <a:cs typeface="Microsoft Sans Serif"/>
              </a:rPr>
              <a:t>simular </a:t>
            </a:r>
            <a:r>
              <a:rPr sz="1100" spc="5" dirty="0">
                <a:latin typeface="Microsoft Sans Serif"/>
                <a:cs typeface="Microsoft Sans Serif"/>
              </a:rPr>
              <a:t>las </a:t>
            </a:r>
            <a:r>
              <a:rPr sz="1100" spc="35" dirty="0">
                <a:latin typeface="Microsoft Sans Serif"/>
                <a:cs typeface="Microsoft Sans Serif"/>
              </a:rPr>
              <a:t>entradas de </a:t>
            </a:r>
            <a:r>
              <a:rPr sz="1100" spc="40" dirty="0">
                <a:latin typeface="Microsoft Sans Serif"/>
                <a:cs typeface="Microsoft Sans Serif"/>
              </a:rPr>
              <a:t> campo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simulador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entrada,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como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creado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para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-70" dirty="0">
                <a:latin typeface="Microsoft Sans Serif"/>
                <a:cs typeface="Microsoft Sans Serif"/>
              </a:rPr>
              <a:t>PLC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S7-200.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980" y="1401468"/>
            <a:ext cx="42881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programa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descarga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primero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desde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dispositivo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programación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-40" dirty="0">
                <a:latin typeface="Microsoft Sans Serif"/>
                <a:cs typeface="Microsoft Sans Serif"/>
              </a:rPr>
              <a:t>CPU.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60" dirty="0">
                <a:latin typeface="Microsoft Sans Serif"/>
                <a:cs typeface="Microsoft Sans Serif"/>
              </a:rPr>
              <a:t>interruptor </a:t>
            </a:r>
            <a:r>
              <a:rPr sz="1000" spc="25" dirty="0">
                <a:latin typeface="Microsoft Sans Serif"/>
                <a:cs typeface="Microsoft Sans Serif"/>
              </a:rPr>
              <a:t>selector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coloca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-20" dirty="0">
                <a:latin typeface="Microsoft Sans Serif"/>
                <a:cs typeface="Microsoft Sans Serif"/>
              </a:rPr>
              <a:t>RUN.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interruptores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40" dirty="0">
                <a:latin typeface="Microsoft Sans Serif"/>
                <a:cs typeface="Microsoft Sans Serif"/>
              </a:rPr>
              <a:t>simulador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operan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indicación </a:t>
            </a:r>
            <a:r>
              <a:rPr sz="1000" spc="40" dirty="0">
                <a:latin typeface="Microsoft Sans Serif"/>
                <a:cs typeface="Microsoft Sans Serif"/>
              </a:rPr>
              <a:t>resultante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observa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luces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indicadoras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estado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salida.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29629" y="2591350"/>
            <a:ext cx="9969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86806" y="4467139"/>
            <a:ext cx="6737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Simulador</a:t>
            </a:r>
            <a:r>
              <a:rPr sz="500" spc="-3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entrada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62150" y="4856925"/>
            <a:ext cx="15519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latin typeface="Arial"/>
                <a:cs typeface="Arial"/>
              </a:rPr>
              <a:t>Estado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contactos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y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bobinas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7929" y="4798504"/>
            <a:ext cx="40024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vez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0" dirty="0">
                <a:latin typeface="Microsoft Sans Serif"/>
                <a:cs typeface="Microsoft Sans Serif"/>
              </a:rPr>
              <a:t>ha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cargado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programa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ejecutando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 real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elementos de </a:t>
            </a:r>
            <a:r>
              <a:rPr sz="900" spc="10" dirty="0">
                <a:latin typeface="Microsoft Sans Serif"/>
                <a:cs typeface="Microsoft Sans Serif"/>
              </a:rPr>
              <a:t>escalera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45" dirty="0">
                <a:latin typeface="Microsoft Sans Serif"/>
                <a:cs typeface="Microsoft Sans Serif"/>
              </a:rPr>
              <a:t>monitorear </a:t>
            </a:r>
            <a:r>
              <a:rPr sz="900" spc="30" dirty="0">
                <a:latin typeface="Microsoft Sans Serif"/>
                <a:cs typeface="Microsoft Sans Serif"/>
              </a:rPr>
              <a:t>usando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software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80" dirty="0">
                <a:latin typeface="Microsoft Sans Serif"/>
                <a:cs typeface="Microsoft Sans Serif"/>
              </a:rPr>
              <a:t>STEP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7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Micro/</a:t>
            </a:r>
            <a:r>
              <a:rPr sz="900" spc="15" dirty="0">
                <a:latin typeface="Microsoft Sans Serif"/>
                <a:cs typeface="Microsoft Sans Serif"/>
              </a:rPr>
              <a:t>WIN.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7980" y="5530024"/>
            <a:ext cx="41243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ilustración,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controla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I2.</a:t>
            </a:r>
            <a:r>
              <a:rPr sz="900" spc="-10" dirty="0">
                <a:latin typeface="Microsoft Sans Serif"/>
                <a:cs typeface="Microsoft Sans Serif"/>
              </a:rPr>
              <a:t> . </a:t>
            </a:r>
            <a:r>
              <a:rPr sz="900" spc="35" dirty="0">
                <a:latin typeface="Microsoft Sans Serif"/>
                <a:cs typeface="Microsoft Sans Serif"/>
              </a:rPr>
              <a:t>Mientras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esté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abierto,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I2.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20" dirty="0">
                <a:latin typeface="Microsoft Sans Serif"/>
                <a:cs typeface="Microsoft Sans Serif"/>
              </a:rPr>
              <a:t>lógico.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I2.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35" dirty="0">
                <a:latin typeface="Microsoft Sans Serif"/>
                <a:cs typeface="Microsoft Sans Serif"/>
              </a:rPr>
              <a:t>controla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I2.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abierto.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Porque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I2.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lógico,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contacto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abierta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10" dirty="0">
                <a:latin typeface="Microsoft Sans Serif"/>
                <a:cs typeface="Microsoft Sans Serif"/>
              </a:rPr>
              <a:t>pasa </a:t>
            </a:r>
            <a:r>
              <a:rPr sz="900" spc="30" dirty="0">
                <a:latin typeface="Microsoft Sans Serif"/>
                <a:cs typeface="Microsoft Sans Serif"/>
              </a:rPr>
              <a:t>energía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dirty="0">
                <a:latin typeface="Microsoft Sans Serif"/>
                <a:cs typeface="Microsoft Sans Serif"/>
              </a:rPr>
              <a:t>Q3.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bobina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resultado,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Q3.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sigue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siendo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lógico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punto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Q3.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apagado.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95524" y="7198423"/>
            <a:ext cx="1104265" cy="328936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235585">
              <a:spcBef>
                <a:spcPts val="445"/>
              </a:spcBef>
            </a:pPr>
            <a:r>
              <a:rPr sz="550" spc="20" dirty="0">
                <a:latin typeface="Microsoft Sans Serif"/>
                <a:cs typeface="Microsoft Sans Serif"/>
              </a:rPr>
              <a:t>Programa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-30" dirty="0">
                <a:latin typeface="Microsoft Sans Serif"/>
                <a:cs typeface="Microsoft Sans Serif"/>
              </a:rPr>
              <a:t>CPU</a:t>
            </a:r>
            <a:endParaRPr sz="550">
              <a:latin typeface="Microsoft Sans Serif"/>
              <a:cs typeface="Microsoft Sans Serif"/>
            </a:endParaRPr>
          </a:p>
          <a:p>
            <a:pPr marL="187960">
              <a:spcBef>
                <a:spcPts val="450"/>
              </a:spcBef>
              <a:tabLst>
                <a:tab pos="741680" algn="l"/>
              </a:tabLst>
            </a:pPr>
            <a:r>
              <a:rPr sz="800" spc="15" dirty="0">
                <a:latin typeface="Microsoft Sans Serif"/>
                <a:cs typeface="Microsoft Sans Serif"/>
              </a:rPr>
              <a:t>I2.1	</a:t>
            </a: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07430" y="7429832"/>
            <a:ext cx="6356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latin typeface="Microsoft Sans Serif"/>
                <a:cs typeface="Microsoft Sans Serif"/>
              </a:rPr>
              <a:t>Interruptor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palanca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55140" y="7386383"/>
            <a:ext cx="457200" cy="664926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550">
              <a:latin typeface="Times New Roman"/>
              <a:cs typeface="Times New Roman"/>
            </a:endParaRPr>
          </a:p>
          <a:p>
            <a:pPr marL="106680"/>
            <a:r>
              <a:rPr sz="550" spc="20" dirty="0">
                <a:latin typeface="Microsoft Sans Serif"/>
                <a:cs typeface="Microsoft Sans Serif"/>
              </a:rPr>
              <a:t>Aporte</a:t>
            </a:r>
            <a:endParaRPr sz="550">
              <a:latin typeface="Microsoft Sans Serif"/>
              <a:cs typeface="Microsoft Sans Serif"/>
            </a:endParaRPr>
          </a:p>
          <a:p>
            <a:pPr marL="104139">
              <a:spcBef>
                <a:spcPts val="25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135255">
              <a:spcBef>
                <a:spcPts val="4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18110"/>
            <a:r>
              <a:rPr sz="300" spc="-10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511425" y="7386383"/>
            <a:ext cx="477520" cy="674800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0955" marR="18415" indent="104139">
              <a:lnSpc>
                <a:spcPct val="145500"/>
              </a:lnSpc>
              <a:spcBef>
                <a:spcPts val="355"/>
              </a:spcBef>
            </a:pPr>
            <a:r>
              <a:rPr sz="550" spc="20" dirty="0">
                <a:latin typeface="Microsoft Sans Serif"/>
                <a:cs typeface="Microsoft Sans Serif"/>
              </a:rPr>
              <a:t>Aporte </a:t>
            </a:r>
            <a:r>
              <a:rPr sz="550" spc="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53670">
              <a:spcBef>
                <a:spcPts val="5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74295"/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97705" y="7386383"/>
            <a:ext cx="477520" cy="675826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320"/>
              </a:spcBef>
            </a:pP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2540" algn="ctr">
              <a:spcBef>
                <a:spcPts val="5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177460" y="7386383"/>
            <a:ext cx="457200" cy="663002"/>
          </a:xfrm>
          <a:prstGeom prst="rect">
            <a:avLst/>
          </a:prstGeom>
          <a:ln w="4317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marL="97790"/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marL="134620">
              <a:spcBef>
                <a:spcPts val="27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140335">
              <a:spcBef>
                <a:spcPts val="4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48590"/>
            <a:r>
              <a:rPr sz="300" spc="-10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004545" y="7713823"/>
            <a:ext cx="26416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Lámpara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11406" y="2332024"/>
            <a:ext cx="298450" cy="386080"/>
            <a:chOff x="6656806" y="2332024"/>
            <a:chExt cx="298450" cy="386080"/>
          </a:xfrm>
        </p:grpSpPr>
        <p:sp>
          <p:nvSpPr>
            <p:cNvPr id="3" name="object 3"/>
            <p:cNvSpPr/>
            <p:nvPr/>
          </p:nvSpPr>
          <p:spPr>
            <a:xfrm>
              <a:off x="6806006" y="2332024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80">
                  <a:moveTo>
                    <a:pt x="0" y="0"/>
                  </a:moveTo>
                  <a:lnTo>
                    <a:pt x="0" y="386080"/>
                  </a:lnTo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06006" y="2332024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80">
                  <a:moveTo>
                    <a:pt x="0" y="0"/>
                  </a:moveTo>
                  <a:lnTo>
                    <a:pt x="0" y="386080"/>
                  </a:lnTo>
                </a:path>
              </a:pathLst>
            </a:custGeom>
            <a:ln w="25400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69506" y="2388577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272999" y="0"/>
                  </a:moveTo>
                  <a:lnTo>
                    <a:pt x="0" y="272999"/>
                  </a:lnTo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69506" y="2388577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272999" y="0"/>
                  </a:moveTo>
                  <a:lnTo>
                    <a:pt x="0" y="272999"/>
                  </a:lnTo>
                </a:path>
              </a:pathLst>
            </a:custGeom>
            <a:ln w="25400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69519" y="2388565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0" y="0"/>
                  </a:moveTo>
                  <a:lnTo>
                    <a:pt x="272986" y="273011"/>
                  </a:lnTo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69519" y="2388565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0" y="0"/>
                  </a:moveTo>
                  <a:lnTo>
                    <a:pt x="272986" y="273011"/>
                  </a:lnTo>
                </a:path>
              </a:pathLst>
            </a:custGeom>
            <a:ln w="25400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9349397" y="2355735"/>
            <a:ext cx="198120" cy="347980"/>
          </a:xfrm>
          <a:custGeom>
            <a:avLst/>
            <a:gdLst/>
            <a:ahLst/>
            <a:cxnLst/>
            <a:rect l="l" t="t" r="r" b="b"/>
            <a:pathLst>
              <a:path w="198120" h="347980">
                <a:moveTo>
                  <a:pt x="198120" y="0"/>
                </a:moveTo>
                <a:lnTo>
                  <a:pt x="0" y="0"/>
                </a:lnTo>
                <a:lnTo>
                  <a:pt x="0" y="347979"/>
                </a:lnTo>
                <a:lnTo>
                  <a:pt x="198120" y="347979"/>
                </a:lnTo>
                <a:lnTo>
                  <a:pt x="198120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26918" y="2350655"/>
            <a:ext cx="416559" cy="350520"/>
          </a:xfrm>
          <a:custGeom>
            <a:avLst/>
            <a:gdLst/>
            <a:ahLst/>
            <a:cxnLst/>
            <a:rect l="l" t="t" r="r" b="b"/>
            <a:pathLst>
              <a:path w="416560" h="350519">
                <a:moveTo>
                  <a:pt x="416560" y="0"/>
                </a:moveTo>
                <a:lnTo>
                  <a:pt x="0" y="0"/>
                </a:lnTo>
                <a:lnTo>
                  <a:pt x="0" y="350520"/>
                </a:lnTo>
                <a:lnTo>
                  <a:pt x="416560" y="350520"/>
                </a:lnTo>
                <a:lnTo>
                  <a:pt x="416560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21855" y="2487231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19">
                <a:moveTo>
                  <a:pt x="22606" y="0"/>
                </a:moveTo>
                <a:lnTo>
                  <a:pt x="31412" y="1778"/>
                </a:lnTo>
                <a:lnTo>
                  <a:pt x="38601" y="6626"/>
                </a:lnTo>
                <a:lnTo>
                  <a:pt x="43447" y="13812"/>
                </a:lnTo>
                <a:lnTo>
                  <a:pt x="45224" y="22606"/>
                </a:lnTo>
                <a:lnTo>
                  <a:pt x="43447" y="31412"/>
                </a:lnTo>
                <a:lnTo>
                  <a:pt x="38601" y="38601"/>
                </a:lnTo>
                <a:lnTo>
                  <a:pt x="31412" y="43447"/>
                </a:lnTo>
                <a:lnTo>
                  <a:pt x="22606" y="45224"/>
                </a:lnTo>
                <a:lnTo>
                  <a:pt x="13807" y="43447"/>
                </a:lnTo>
                <a:lnTo>
                  <a:pt x="6621" y="38601"/>
                </a:lnTo>
                <a:lnTo>
                  <a:pt x="1776" y="31412"/>
                </a:lnTo>
                <a:lnTo>
                  <a:pt x="0" y="22606"/>
                </a:lnTo>
                <a:lnTo>
                  <a:pt x="1776" y="13812"/>
                </a:lnTo>
                <a:lnTo>
                  <a:pt x="6621" y="6626"/>
                </a:lnTo>
                <a:lnTo>
                  <a:pt x="13807" y="1778"/>
                </a:lnTo>
                <a:lnTo>
                  <a:pt x="2260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35316" y="2497391"/>
            <a:ext cx="290830" cy="45720"/>
          </a:xfrm>
          <a:custGeom>
            <a:avLst/>
            <a:gdLst/>
            <a:ahLst/>
            <a:cxnLst/>
            <a:rect l="l" t="t" r="r" b="b"/>
            <a:pathLst>
              <a:path w="290830" h="45719">
                <a:moveTo>
                  <a:pt x="22605" y="0"/>
                </a:moveTo>
                <a:lnTo>
                  <a:pt x="31404" y="1776"/>
                </a:lnTo>
                <a:lnTo>
                  <a:pt x="38590" y="6621"/>
                </a:lnTo>
                <a:lnTo>
                  <a:pt x="43435" y="13807"/>
                </a:lnTo>
                <a:lnTo>
                  <a:pt x="45211" y="22606"/>
                </a:lnTo>
                <a:lnTo>
                  <a:pt x="43435" y="31408"/>
                </a:lnTo>
                <a:lnTo>
                  <a:pt x="38590" y="38603"/>
                </a:lnTo>
                <a:lnTo>
                  <a:pt x="31404" y="43456"/>
                </a:lnTo>
                <a:lnTo>
                  <a:pt x="22605" y="45237"/>
                </a:lnTo>
                <a:lnTo>
                  <a:pt x="13807" y="43456"/>
                </a:lnTo>
                <a:lnTo>
                  <a:pt x="6621" y="38603"/>
                </a:lnTo>
                <a:lnTo>
                  <a:pt x="1776" y="31408"/>
                </a:lnTo>
                <a:lnTo>
                  <a:pt x="0" y="22606"/>
                </a:lnTo>
                <a:lnTo>
                  <a:pt x="1776" y="13807"/>
                </a:lnTo>
                <a:lnTo>
                  <a:pt x="6621" y="6621"/>
                </a:lnTo>
                <a:lnTo>
                  <a:pt x="13807" y="1776"/>
                </a:lnTo>
                <a:lnTo>
                  <a:pt x="22605" y="0"/>
                </a:lnTo>
                <a:close/>
              </a:path>
              <a:path w="290830" h="45719">
                <a:moveTo>
                  <a:pt x="49847" y="22606"/>
                </a:moveTo>
                <a:lnTo>
                  <a:pt x="290728" y="226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15967" y="2528468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8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69556" y="2495842"/>
            <a:ext cx="388620" cy="21590"/>
          </a:xfrm>
          <a:custGeom>
            <a:avLst/>
            <a:gdLst/>
            <a:ahLst/>
            <a:cxnLst/>
            <a:rect l="l" t="t" r="r" b="b"/>
            <a:pathLst>
              <a:path w="388619" h="21589">
                <a:moveTo>
                  <a:pt x="0" y="21513"/>
                </a:moveTo>
                <a:lnTo>
                  <a:pt x="38848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1927" y="2430741"/>
            <a:ext cx="195414" cy="195452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9231681" y="2538615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>
                <a:moveTo>
                  <a:pt x="0" y="0"/>
                </a:moveTo>
                <a:lnTo>
                  <a:pt x="14121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23323" y="2538615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9368383" y="2367470"/>
            <a:ext cx="12700" cy="326390"/>
            <a:chOff x="4313783" y="2367470"/>
            <a:chExt cx="12700" cy="326390"/>
          </a:xfrm>
        </p:grpSpPr>
        <p:sp>
          <p:nvSpPr>
            <p:cNvPr id="19" name="object 19"/>
            <p:cNvSpPr/>
            <p:nvPr/>
          </p:nvSpPr>
          <p:spPr>
            <a:xfrm>
              <a:off x="4320133" y="23674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20133" y="23674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32579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9518815" y="2367470"/>
            <a:ext cx="12700" cy="326390"/>
            <a:chOff x="4464215" y="2367470"/>
            <a:chExt cx="12700" cy="326390"/>
          </a:xfrm>
        </p:grpSpPr>
        <p:sp>
          <p:nvSpPr>
            <p:cNvPr id="22" name="object 22"/>
            <p:cNvSpPr/>
            <p:nvPr/>
          </p:nvSpPr>
          <p:spPr>
            <a:xfrm>
              <a:off x="4470565" y="23674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70565" y="23674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9838042" y="237208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41528" y="313778"/>
                </a:moveTo>
                <a:lnTo>
                  <a:pt x="18576" y="256206"/>
                </a:lnTo>
                <a:lnTo>
                  <a:pt x="7378" y="215950"/>
                </a:lnTo>
                <a:lnTo>
                  <a:pt x="502" y="168718"/>
                </a:lnTo>
                <a:lnTo>
                  <a:pt x="0" y="154114"/>
                </a:lnTo>
                <a:lnTo>
                  <a:pt x="502" y="138415"/>
                </a:lnTo>
                <a:lnTo>
                  <a:pt x="7378" y="87680"/>
                </a:lnTo>
                <a:lnTo>
                  <a:pt x="18918" y="47640"/>
                </a:lnTo>
                <a:lnTo>
                  <a:pt x="26850" y="24465"/>
                </a:lnTo>
                <a:lnTo>
                  <a:pt x="3599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0183330" y="2365731"/>
            <a:ext cx="296545" cy="327025"/>
            <a:chOff x="5128729" y="2365730"/>
            <a:chExt cx="296545" cy="327025"/>
          </a:xfrm>
        </p:grpSpPr>
        <p:sp>
          <p:nvSpPr>
            <p:cNvPr id="26" name="object 26"/>
            <p:cNvSpPr/>
            <p:nvPr/>
          </p:nvSpPr>
          <p:spPr>
            <a:xfrm>
              <a:off x="5135079" y="2372080"/>
              <a:ext cx="41910" cy="314325"/>
            </a:xfrm>
            <a:custGeom>
              <a:avLst/>
              <a:gdLst/>
              <a:ahLst/>
              <a:cxnLst/>
              <a:rect l="l" t="t" r="r" b="b"/>
              <a:pathLst>
                <a:path w="41910" h="314325">
                  <a:moveTo>
                    <a:pt x="0" y="313778"/>
                  </a:moveTo>
                  <a:lnTo>
                    <a:pt x="22945" y="256206"/>
                  </a:lnTo>
                  <a:lnTo>
                    <a:pt x="34137" y="215950"/>
                  </a:lnTo>
                  <a:lnTo>
                    <a:pt x="41011" y="168718"/>
                  </a:lnTo>
                  <a:lnTo>
                    <a:pt x="41516" y="154114"/>
                  </a:lnTo>
                  <a:lnTo>
                    <a:pt x="41011" y="138415"/>
                  </a:lnTo>
                  <a:lnTo>
                    <a:pt x="34137" y="87680"/>
                  </a:lnTo>
                  <a:lnTo>
                    <a:pt x="22607" y="47640"/>
                  </a:lnTo>
                  <a:lnTo>
                    <a:pt x="14672" y="24465"/>
                  </a:lnTo>
                  <a:lnTo>
                    <a:pt x="552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7002" y="2447239"/>
              <a:ext cx="197980" cy="162864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81122" y="2447239"/>
            <a:ext cx="197980" cy="16286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0402" y="2447239"/>
            <a:ext cx="197980" cy="16286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67402" y="2447239"/>
            <a:ext cx="197980" cy="162864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7128560" y="6208331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22606" y="0"/>
                </a:moveTo>
                <a:lnTo>
                  <a:pt x="31412" y="1778"/>
                </a:lnTo>
                <a:lnTo>
                  <a:pt x="38601" y="6626"/>
                </a:lnTo>
                <a:lnTo>
                  <a:pt x="43447" y="13812"/>
                </a:lnTo>
                <a:lnTo>
                  <a:pt x="45224" y="22606"/>
                </a:lnTo>
                <a:lnTo>
                  <a:pt x="43447" y="31412"/>
                </a:lnTo>
                <a:lnTo>
                  <a:pt x="38601" y="38601"/>
                </a:lnTo>
                <a:lnTo>
                  <a:pt x="31412" y="43447"/>
                </a:lnTo>
                <a:lnTo>
                  <a:pt x="22606" y="45224"/>
                </a:lnTo>
                <a:lnTo>
                  <a:pt x="13807" y="43447"/>
                </a:lnTo>
                <a:lnTo>
                  <a:pt x="6621" y="38601"/>
                </a:lnTo>
                <a:lnTo>
                  <a:pt x="1776" y="31412"/>
                </a:lnTo>
                <a:lnTo>
                  <a:pt x="0" y="22606"/>
                </a:lnTo>
                <a:lnTo>
                  <a:pt x="1776" y="13812"/>
                </a:lnTo>
                <a:lnTo>
                  <a:pt x="6621" y="6626"/>
                </a:lnTo>
                <a:lnTo>
                  <a:pt x="13807" y="1778"/>
                </a:lnTo>
                <a:lnTo>
                  <a:pt x="22606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42022" y="6218491"/>
            <a:ext cx="290830" cy="45720"/>
          </a:xfrm>
          <a:custGeom>
            <a:avLst/>
            <a:gdLst/>
            <a:ahLst/>
            <a:cxnLst/>
            <a:rect l="l" t="t" r="r" b="b"/>
            <a:pathLst>
              <a:path w="290830" h="45720">
                <a:moveTo>
                  <a:pt x="22618" y="0"/>
                </a:moveTo>
                <a:lnTo>
                  <a:pt x="31410" y="1778"/>
                </a:lnTo>
                <a:lnTo>
                  <a:pt x="38592" y="6626"/>
                </a:lnTo>
                <a:lnTo>
                  <a:pt x="43435" y="13812"/>
                </a:lnTo>
                <a:lnTo>
                  <a:pt x="45211" y="22605"/>
                </a:lnTo>
                <a:lnTo>
                  <a:pt x="43435" y="31408"/>
                </a:lnTo>
                <a:lnTo>
                  <a:pt x="38592" y="38603"/>
                </a:lnTo>
                <a:lnTo>
                  <a:pt x="31410" y="43456"/>
                </a:lnTo>
                <a:lnTo>
                  <a:pt x="22618" y="45237"/>
                </a:lnTo>
                <a:lnTo>
                  <a:pt x="13812" y="43456"/>
                </a:lnTo>
                <a:lnTo>
                  <a:pt x="6623" y="38603"/>
                </a:lnTo>
                <a:lnTo>
                  <a:pt x="1776" y="31408"/>
                </a:lnTo>
                <a:lnTo>
                  <a:pt x="0" y="22605"/>
                </a:lnTo>
                <a:lnTo>
                  <a:pt x="1776" y="13812"/>
                </a:lnTo>
                <a:lnTo>
                  <a:pt x="6623" y="6626"/>
                </a:lnTo>
                <a:lnTo>
                  <a:pt x="13812" y="1778"/>
                </a:lnTo>
                <a:lnTo>
                  <a:pt x="22618" y="0"/>
                </a:lnTo>
                <a:close/>
              </a:path>
              <a:path w="290830" h="45720">
                <a:moveTo>
                  <a:pt x="49834" y="22618"/>
                </a:moveTo>
                <a:lnTo>
                  <a:pt x="290715" y="22618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22672" y="6249568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81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68781" y="6086322"/>
            <a:ext cx="363220" cy="140970"/>
          </a:xfrm>
          <a:custGeom>
            <a:avLst/>
            <a:gdLst/>
            <a:ahLst/>
            <a:cxnLst/>
            <a:rect l="l" t="t" r="r" b="b"/>
            <a:pathLst>
              <a:path w="363219" h="140970">
                <a:moveTo>
                  <a:pt x="0" y="140512"/>
                </a:moveTo>
                <a:lnTo>
                  <a:pt x="36280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68620" y="6151841"/>
            <a:ext cx="195414" cy="195452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9238387" y="6259715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>
                <a:moveTo>
                  <a:pt x="0" y="0"/>
                </a:moveTo>
                <a:lnTo>
                  <a:pt x="14119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530016" y="6259715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48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9375076" y="6088570"/>
            <a:ext cx="12700" cy="326390"/>
            <a:chOff x="4320476" y="6088570"/>
            <a:chExt cx="12700" cy="326390"/>
          </a:xfrm>
        </p:grpSpPr>
        <p:sp>
          <p:nvSpPr>
            <p:cNvPr id="39" name="object 39"/>
            <p:cNvSpPr/>
            <p:nvPr/>
          </p:nvSpPr>
          <p:spPr>
            <a:xfrm>
              <a:off x="4326826" y="608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26826" y="608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32579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9525508" y="6088570"/>
            <a:ext cx="12700" cy="326390"/>
            <a:chOff x="4470908" y="6088570"/>
            <a:chExt cx="12700" cy="326390"/>
          </a:xfrm>
        </p:grpSpPr>
        <p:sp>
          <p:nvSpPr>
            <p:cNvPr id="42" name="object 42"/>
            <p:cNvSpPr/>
            <p:nvPr/>
          </p:nvSpPr>
          <p:spPr>
            <a:xfrm>
              <a:off x="4477258" y="608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477258" y="608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89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9844735" y="609318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41528" y="313778"/>
                </a:moveTo>
                <a:lnTo>
                  <a:pt x="18576" y="256216"/>
                </a:lnTo>
                <a:lnTo>
                  <a:pt x="7378" y="215950"/>
                </a:lnTo>
                <a:lnTo>
                  <a:pt x="504" y="168718"/>
                </a:lnTo>
                <a:lnTo>
                  <a:pt x="0" y="154114"/>
                </a:lnTo>
                <a:lnTo>
                  <a:pt x="504" y="138415"/>
                </a:lnTo>
                <a:lnTo>
                  <a:pt x="7378" y="87680"/>
                </a:lnTo>
                <a:lnTo>
                  <a:pt x="18919" y="47640"/>
                </a:lnTo>
                <a:lnTo>
                  <a:pt x="26856" y="24465"/>
                </a:lnTo>
                <a:lnTo>
                  <a:pt x="3600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196360" y="609318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0" y="313778"/>
                </a:moveTo>
                <a:lnTo>
                  <a:pt x="22958" y="256216"/>
                </a:lnTo>
                <a:lnTo>
                  <a:pt x="34163" y="215950"/>
                </a:lnTo>
                <a:lnTo>
                  <a:pt x="41035" y="168718"/>
                </a:lnTo>
                <a:lnTo>
                  <a:pt x="41541" y="154114"/>
                </a:lnTo>
                <a:lnTo>
                  <a:pt x="41035" y="138415"/>
                </a:lnTo>
                <a:lnTo>
                  <a:pt x="34163" y="87680"/>
                </a:lnTo>
                <a:lnTo>
                  <a:pt x="22613" y="47640"/>
                </a:lnTo>
                <a:lnTo>
                  <a:pt x="14683" y="24465"/>
                </a:lnTo>
                <a:lnTo>
                  <a:pt x="554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8785" y="6168815"/>
            <a:ext cx="197027" cy="16191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88305" y="6168815"/>
            <a:ext cx="197015" cy="161912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07585" y="6168815"/>
            <a:ext cx="197015" cy="161912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74585" y="6168815"/>
            <a:ext cx="197027" cy="161912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11730811" y="7323125"/>
            <a:ext cx="273050" cy="386080"/>
          </a:xfrm>
          <a:custGeom>
            <a:avLst/>
            <a:gdLst/>
            <a:ahLst/>
            <a:cxnLst/>
            <a:rect l="l" t="t" r="r" b="b"/>
            <a:pathLst>
              <a:path w="273050" h="386079">
                <a:moveTo>
                  <a:pt x="136486" y="0"/>
                </a:moveTo>
                <a:lnTo>
                  <a:pt x="136486" y="386079"/>
                </a:lnTo>
              </a:path>
              <a:path w="273050" h="386079">
                <a:moveTo>
                  <a:pt x="272999" y="56540"/>
                </a:moveTo>
                <a:lnTo>
                  <a:pt x="0" y="329552"/>
                </a:lnTo>
              </a:path>
              <a:path w="273050" h="386079">
                <a:moveTo>
                  <a:pt x="0" y="56540"/>
                </a:moveTo>
                <a:lnTo>
                  <a:pt x="272999" y="329552"/>
                </a:lnTo>
              </a:path>
            </a:pathLst>
          </a:custGeom>
          <a:ln w="25400">
            <a:solidFill>
              <a:srgbClr val="BCBD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356090" y="7346848"/>
            <a:ext cx="198120" cy="347980"/>
          </a:xfrm>
          <a:custGeom>
            <a:avLst/>
            <a:gdLst/>
            <a:ahLst/>
            <a:cxnLst/>
            <a:rect l="l" t="t" r="r" b="b"/>
            <a:pathLst>
              <a:path w="198120" h="347979">
                <a:moveTo>
                  <a:pt x="198120" y="0"/>
                </a:moveTo>
                <a:lnTo>
                  <a:pt x="0" y="0"/>
                </a:lnTo>
                <a:lnTo>
                  <a:pt x="0" y="347967"/>
                </a:lnTo>
                <a:lnTo>
                  <a:pt x="198120" y="347967"/>
                </a:lnTo>
                <a:lnTo>
                  <a:pt x="198120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833610" y="7341768"/>
            <a:ext cx="416559" cy="350520"/>
          </a:xfrm>
          <a:custGeom>
            <a:avLst/>
            <a:gdLst/>
            <a:ahLst/>
            <a:cxnLst/>
            <a:rect l="l" t="t" r="r" b="b"/>
            <a:pathLst>
              <a:path w="416560" h="350520">
                <a:moveTo>
                  <a:pt x="416560" y="0"/>
                </a:moveTo>
                <a:lnTo>
                  <a:pt x="0" y="0"/>
                </a:lnTo>
                <a:lnTo>
                  <a:pt x="0" y="350520"/>
                </a:lnTo>
                <a:lnTo>
                  <a:pt x="416560" y="350520"/>
                </a:lnTo>
                <a:lnTo>
                  <a:pt x="416560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28560" y="7478331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22606" y="0"/>
                </a:moveTo>
                <a:lnTo>
                  <a:pt x="31412" y="1778"/>
                </a:lnTo>
                <a:lnTo>
                  <a:pt x="38601" y="6626"/>
                </a:lnTo>
                <a:lnTo>
                  <a:pt x="43447" y="13812"/>
                </a:lnTo>
                <a:lnTo>
                  <a:pt x="45224" y="22605"/>
                </a:lnTo>
                <a:lnTo>
                  <a:pt x="43447" y="31412"/>
                </a:lnTo>
                <a:lnTo>
                  <a:pt x="38601" y="38601"/>
                </a:lnTo>
                <a:lnTo>
                  <a:pt x="31412" y="43447"/>
                </a:lnTo>
                <a:lnTo>
                  <a:pt x="22606" y="45224"/>
                </a:lnTo>
                <a:lnTo>
                  <a:pt x="13807" y="43447"/>
                </a:lnTo>
                <a:lnTo>
                  <a:pt x="6621" y="38601"/>
                </a:lnTo>
                <a:lnTo>
                  <a:pt x="1776" y="31412"/>
                </a:lnTo>
                <a:lnTo>
                  <a:pt x="0" y="22605"/>
                </a:lnTo>
                <a:lnTo>
                  <a:pt x="1776" y="13812"/>
                </a:lnTo>
                <a:lnTo>
                  <a:pt x="6621" y="6626"/>
                </a:lnTo>
                <a:lnTo>
                  <a:pt x="13807" y="1778"/>
                </a:lnTo>
                <a:lnTo>
                  <a:pt x="22606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2022" y="7488491"/>
            <a:ext cx="290830" cy="45720"/>
          </a:xfrm>
          <a:custGeom>
            <a:avLst/>
            <a:gdLst/>
            <a:ahLst/>
            <a:cxnLst/>
            <a:rect l="l" t="t" r="r" b="b"/>
            <a:pathLst>
              <a:path w="290830" h="45720">
                <a:moveTo>
                  <a:pt x="22605" y="0"/>
                </a:moveTo>
                <a:lnTo>
                  <a:pt x="31404" y="1778"/>
                </a:lnTo>
                <a:lnTo>
                  <a:pt x="38590" y="6626"/>
                </a:lnTo>
                <a:lnTo>
                  <a:pt x="43435" y="13812"/>
                </a:lnTo>
                <a:lnTo>
                  <a:pt x="45211" y="22606"/>
                </a:lnTo>
                <a:lnTo>
                  <a:pt x="43435" y="31414"/>
                </a:lnTo>
                <a:lnTo>
                  <a:pt x="38590" y="38608"/>
                </a:lnTo>
                <a:lnTo>
                  <a:pt x="31404" y="43458"/>
                </a:lnTo>
                <a:lnTo>
                  <a:pt x="22605" y="45237"/>
                </a:lnTo>
                <a:lnTo>
                  <a:pt x="13807" y="43458"/>
                </a:lnTo>
                <a:lnTo>
                  <a:pt x="6621" y="38608"/>
                </a:lnTo>
                <a:lnTo>
                  <a:pt x="1776" y="31414"/>
                </a:lnTo>
                <a:lnTo>
                  <a:pt x="0" y="22606"/>
                </a:lnTo>
                <a:lnTo>
                  <a:pt x="1776" y="13812"/>
                </a:lnTo>
                <a:lnTo>
                  <a:pt x="6621" y="6626"/>
                </a:lnTo>
                <a:lnTo>
                  <a:pt x="13807" y="1778"/>
                </a:lnTo>
                <a:lnTo>
                  <a:pt x="22605" y="0"/>
                </a:lnTo>
                <a:close/>
              </a:path>
              <a:path w="290830" h="45720">
                <a:moveTo>
                  <a:pt x="49834" y="22618"/>
                </a:moveTo>
                <a:lnTo>
                  <a:pt x="290715" y="22618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22659" y="7421841"/>
            <a:ext cx="341375" cy="19545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8772" y="7438815"/>
            <a:ext cx="197027" cy="161912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88305" y="7438815"/>
            <a:ext cx="197015" cy="161912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07585" y="7438815"/>
            <a:ext cx="197015" cy="161912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74572" y="7438815"/>
            <a:ext cx="197027" cy="161912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7178941" y="7346162"/>
            <a:ext cx="363220" cy="140970"/>
          </a:xfrm>
          <a:custGeom>
            <a:avLst/>
            <a:gdLst/>
            <a:ahLst/>
            <a:cxnLst/>
            <a:rect l="l" t="t" r="r" b="b"/>
            <a:pathLst>
              <a:path w="363219" h="140970">
                <a:moveTo>
                  <a:pt x="0" y="140512"/>
                </a:moveTo>
                <a:lnTo>
                  <a:pt x="36280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291751" y="7153796"/>
            <a:ext cx="330200" cy="196215"/>
          </a:xfrm>
          <a:custGeom>
            <a:avLst/>
            <a:gdLst/>
            <a:ahLst/>
            <a:cxnLst/>
            <a:rect l="l" t="t" r="r" b="b"/>
            <a:pathLst>
              <a:path w="330200" h="196215">
                <a:moveTo>
                  <a:pt x="330200" y="0"/>
                </a:moveTo>
                <a:lnTo>
                  <a:pt x="0" y="0"/>
                </a:lnTo>
                <a:lnTo>
                  <a:pt x="0" y="195592"/>
                </a:lnTo>
                <a:lnTo>
                  <a:pt x="330200" y="195592"/>
                </a:lnTo>
                <a:lnTo>
                  <a:pt x="330200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238387" y="7529715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>
                <a:moveTo>
                  <a:pt x="0" y="0"/>
                </a:moveTo>
                <a:lnTo>
                  <a:pt x="14119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530016" y="7529715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48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9375076" y="7358570"/>
            <a:ext cx="12700" cy="326390"/>
            <a:chOff x="4320476" y="7358570"/>
            <a:chExt cx="12700" cy="326390"/>
          </a:xfrm>
        </p:grpSpPr>
        <p:sp>
          <p:nvSpPr>
            <p:cNvPr id="65" name="object 65"/>
            <p:cNvSpPr/>
            <p:nvPr/>
          </p:nvSpPr>
          <p:spPr>
            <a:xfrm>
              <a:off x="4326826" y="735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26826" y="735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32579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9525508" y="7358570"/>
            <a:ext cx="12700" cy="326390"/>
            <a:chOff x="4470908" y="7358570"/>
            <a:chExt cx="12700" cy="326390"/>
          </a:xfrm>
        </p:grpSpPr>
        <p:sp>
          <p:nvSpPr>
            <p:cNvPr id="68" name="object 68"/>
            <p:cNvSpPr/>
            <p:nvPr/>
          </p:nvSpPr>
          <p:spPr>
            <a:xfrm>
              <a:off x="4477258" y="735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77258" y="7358570"/>
              <a:ext cx="0" cy="326390"/>
            </a:xfrm>
            <a:custGeom>
              <a:avLst/>
              <a:gdLst/>
              <a:ahLst/>
              <a:cxnLst/>
              <a:rect l="l" t="t" r="r" b="b"/>
              <a:pathLst>
                <a:path h="326390">
                  <a:moveTo>
                    <a:pt x="0" y="0"/>
                  </a:moveTo>
                  <a:lnTo>
                    <a:pt x="0" y="325793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9844735" y="736318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41528" y="313778"/>
                </a:moveTo>
                <a:lnTo>
                  <a:pt x="18576" y="256216"/>
                </a:lnTo>
                <a:lnTo>
                  <a:pt x="7378" y="215950"/>
                </a:lnTo>
                <a:lnTo>
                  <a:pt x="502" y="168718"/>
                </a:lnTo>
                <a:lnTo>
                  <a:pt x="0" y="154114"/>
                </a:lnTo>
                <a:lnTo>
                  <a:pt x="502" y="138415"/>
                </a:lnTo>
                <a:lnTo>
                  <a:pt x="7378" y="87680"/>
                </a:lnTo>
                <a:lnTo>
                  <a:pt x="18918" y="47640"/>
                </a:lnTo>
                <a:lnTo>
                  <a:pt x="26850" y="24465"/>
                </a:lnTo>
                <a:lnTo>
                  <a:pt x="3599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196360" y="7363181"/>
            <a:ext cx="41910" cy="314325"/>
          </a:xfrm>
          <a:custGeom>
            <a:avLst/>
            <a:gdLst/>
            <a:ahLst/>
            <a:cxnLst/>
            <a:rect l="l" t="t" r="r" b="b"/>
            <a:pathLst>
              <a:path w="41910" h="314325">
                <a:moveTo>
                  <a:pt x="0" y="313778"/>
                </a:moveTo>
                <a:lnTo>
                  <a:pt x="22958" y="256216"/>
                </a:lnTo>
                <a:lnTo>
                  <a:pt x="34163" y="215950"/>
                </a:lnTo>
                <a:lnTo>
                  <a:pt x="41035" y="168718"/>
                </a:lnTo>
                <a:lnTo>
                  <a:pt x="41541" y="154114"/>
                </a:lnTo>
                <a:lnTo>
                  <a:pt x="41035" y="138415"/>
                </a:lnTo>
                <a:lnTo>
                  <a:pt x="34163" y="87680"/>
                </a:lnTo>
                <a:lnTo>
                  <a:pt x="22612" y="47640"/>
                </a:lnTo>
                <a:lnTo>
                  <a:pt x="14678" y="24465"/>
                </a:lnTo>
                <a:lnTo>
                  <a:pt x="553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7957889" y="484848"/>
            <a:ext cx="42964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cierre,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ingrese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punto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I2.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enciende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I2.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cambia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lógica.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25" dirty="0">
                <a:latin typeface="Microsoft Sans Serif"/>
                <a:cs typeface="Microsoft Sans Serif"/>
              </a:rPr>
              <a:t>provoca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</a:t>
            </a:r>
            <a:r>
              <a:rPr sz="900" spc="20" dirty="0">
                <a:latin typeface="Microsoft Sans Serif"/>
                <a:cs typeface="Microsoft Sans Serif"/>
              </a:rPr>
              <a:t> I2.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cerrar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25" dirty="0">
                <a:latin typeface="Microsoft Sans Serif"/>
                <a:cs typeface="Microsoft Sans Serif"/>
              </a:rPr>
              <a:t> encender </a:t>
            </a:r>
            <a:r>
              <a:rPr sz="900" dirty="0">
                <a:latin typeface="Microsoft Sans Serif"/>
                <a:cs typeface="Microsoft Sans Serif"/>
              </a:rPr>
              <a:t>Q3.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bobina.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Tenga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25" dirty="0">
                <a:latin typeface="Microsoft Sans Serif"/>
                <a:cs typeface="Microsoft Sans Serif"/>
              </a:rPr>
              <a:t> cuenta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 cerrado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una bobina </a:t>
            </a:r>
            <a:r>
              <a:rPr sz="900" spc="25" dirty="0">
                <a:latin typeface="Microsoft Sans Serif"/>
                <a:cs typeface="Microsoft Sans Serif"/>
              </a:rPr>
              <a:t>encendida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muestran </a:t>
            </a:r>
            <a:r>
              <a:rPr sz="900" spc="20" dirty="0">
                <a:latin typeface="Microsoft Sans Serif"/>
                <a:cs typeface="Microsoft Sans Serif"/>
              </a:rPr>
              <a:t>resaltados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dirty="0">
                <a:latin typeface="Microsoft Sans Serif"/>
                <a:cs typeface="Microsoft Sans Serif"/>
              </a:rPr>
              <a:t>Q3. </a:t>
            </a:r>
            <a:r>
              <a:rPr sz="900" spc="35" dirty="0">
                <a:latin typeface="Microsoft Sans Serif"/>
                <a:cs typeface="Microsoft Sans Serif"/>
              </a:rPr>
              <a:t>bobina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enciende,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dirty="0">
                <a:latin typeface="Microsoft Sans Serif"/>
                <a:cs typeface="Microsoft Sans Serif"/>
              </a:rPr>
              <a:t>Q3.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5" dirty="0">
                <a:latin typeface="Microsoft Sans Serif"/>
                <a:cs typeface="Microsoft Sans Serif"/>
              </a:rPr>
              <a:t>va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un punto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lógico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Q3.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encender.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hace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lámpara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20" dirty="0">
                <a:latin typeface="Microsoft Sans Serif"/>
                <a:cs typeface="Microsoft Sans Serif"/>
              </a:rPr>
              <a:t>encienda.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73" name="object 73"/>
          <p:cNvSpPr txBox="1"/>
          <p:nvPr/>
        </p:nvSpPr>
        <p:spPr>
          <a:xfrm>
            <a:off x="9179357" y="1970303"/>
            <a:ext cx="1104265" cy="328936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235585">
              <a:spcBef>
                <a:spcPts val="445"/>
              </a:spcBef>
            </a:pPr>
            <a:r>
              <a:rPr sz="550" spc="20" dirty="0">
                <a:latin typeface="Microsoft Sans Serif"/>
                <a:cs typeface="Microsoft Sans Serif"/>
              </a:rPr>
              <a:t>Programa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-30" dirty="0">
                <a:latin typeface="Microsoft Sans Serif"/>
                <a:cs typeface="Microsoft Sans Serif"/>
              </a:rPr>
              <a:t>CPU</a:t>
            </a:r>
            <a:endParaRPr sz="550">
              <a:latin typeface="Microsoft Sans Serif"/>
              <a:cs typeface="Microsoft Sans Serif"/>
            </a:endParaRPr>
          </a:p>
          <a:p>
            <a:pPr marL="187960">
              <a:spcBef>
                <a:spcPts val="450"/>
              </a:spcBef>
              <a:tabLst>
                <a:tab pos="741680" algn="l"/>
              </a:tabLst>
            </a:pPr>
            <a:r>
              <a:rPr sz="800" spc="15" dirty="0">
                <a:latin typeface="Microsoft Sans Serif"/>
                <a:cs typeface="Microsoft Sans Serif"/>
              </a:rPr>
              <a:t>I2.1	</a:t>
            </a: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91260" y="2201707"/>
            <a:ext cx="6356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latin typeface="Microsoft Sans Serif"/>
                <a:cs typeface="Microsoft Sans Serif"/>
              </a:rPr>
              <a:t>Interruptor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palanca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838960" y="2158263"/>
            <a:ext cx="457200" cy="677750"/>
          </a:xfrm>
          <a:prstGeom prst="rect">
            <a:avLst/>
          </a:prstGeom>
          <a:ln w="4317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550">
              <a:latin typeface="Times New Roman"/>
              <a:cs typeface="Times New Roman"/>
            </a:endParaRPr>
          </a:p>
          <a:p>
            <a:pPr marL="106680"/>
            <a:r>
              <a:rPr sz="550" spc="20" dirty="0">
                <a:latin typeface="Microsoft Sans Serif"/>
                <a:cs typeface="Microsoft Sans Serif"/>
              </a:rPr>
              <a:t>Aporte</a:t>
            </a:r>
            <a:endParaRPr sz="550">
              <a:latin typeface="Microsoft Sans Serif"/>
              <a:cs typeface="Microsoft Sans Serif"/>
            </a:endParaRPr>
          </a:p>
          <a:p>
            <a:pPr marL="104139">
              <a:spcBef>
                <a:spcPts val="25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135255">
              <a:spcBef>
                <a:spcPts val="4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43510"/>
            <a:r>
              <a:rPr sz="350" spc="-25" dirty="0"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495245" y="2158263"/>
            <a:ext cx="477520" cy="674800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0955" marR="18415" indent="104139">
              <a:lnSpc>
                <a:spcPct val="145500"/>
              </a:lnSpc>
              <a:spcBef>
                <a:spcPts val="355"/>
              </a:spcBef>
            </a:pPr>
            <a:r>
              <a:rPr sz="550" spc="20" dirty="0">
                <a:latin typeface="Microsoft Sans Serif"/>
                <a:cs typeface="Microsoft Sans Serif"/>
              </a:rPr>
              <a:t>Aporte </a:t>
            </a:r>
            <a:r>
              <a:rPr sz="550" spc="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53670">
              <a:spcBef>
                <a:spcPts val="5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74295"/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481538" y="2158250"/>
            <a:ext cx="477520" cy="675826"/>
          </a:xfrm>
          <a:prstGeom prst="rect">
            <a:avLst/>
          </a:prstGeom>
          <a:ln w="4318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320"/>
              </a:spcBef>
            </a:pP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905" algn="ctr">
              <a:spcBef>
                <a:spcPts val="5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1988375" y="2485698"/>
            <a:ext cx="26416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Lámpara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1161293" y="2158250"/>
            <a:ext cx="457200" cy="675826"/>
          </a:xfrm>
          <a:prstGeom prst="rect">
            <a:avLst/>
          </a:prstGeom>
          <a:ln w="4317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marL="41910" algn="ctr"/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marL="26034" algn="ctr">
              <a:spcBef>
                <a:spcPts val="27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46355" algn="ctr">
              <a:spcBef>
                <a:spcPts val="4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1750" algn="ctr"/>
            <a:r>
              <a:rPr sz="350" spc="-25" dirty="0"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762060" y="3305449"/>
            <a:ext cx="4883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0" dirty="0">
                <a:latin typeface="Arial"/>
                <a:cs typeface="Arial"/>
              </a:rPr>
              <a:t>Forzar</a:t>
            </a:r>
            <a:endParaRPr sz="11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957840" y="3292749"/>
            <a:ext cx="41382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Forzar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0" dirty="0">
                <a:latin typeface="Microsoft Sans Serif"/>
                <a:cs typeface="Microsoft Sans Serif"/>
              </a:rPr>
              <a:t>otra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herramienta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útil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puesta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marcha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mantenimiento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-50" dirty="0">
                <a:latin typeface="Microsoft Sans Serif"/>
                <a:cs typeface="Microsoft Sans Serif"/>
              </a:rPr>
              <a:t>PLC. </a:t>
            </a:r>
            <a:r>
              <a:rPr sz="950" spc="10" dirty="0">
                <a:latin typeface="Microsoft Sans Serif"/>
                <a:cs typeface="Microsoft Sans Serif"/>
              </a:rPr>
              <a:t>Forzar </a:t>
            </a:r>
            <a:r>
              <a:rPr sz="950" spc="30" dirty="0">
                <a:latin typeface="Microsoft Sans Serif"/>
                <a:cs typeface="Microsoft Sans Serif"/>
              </a:rPr>
              <a:t>anula </a:t>
            </a:r>
            <a:r>
              <a:rPr sz="950" spc="50" dirty="0">
                <a:latin typeface="Microsoft Sans Serif"/>
                <a:cs typeface="Microsoft Sans Serif"/>
              </a:rPr>
              <a:t>uno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35" dirty="0">
                <a:latin typeface="Microsoft Sans Serif"/>
                <a:cs typeface="Microsoft Sans Serif"/>
              </a:rPr>
              <a:t>bits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entrada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haciendo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permanezcan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lógico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lógico.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7889" y="4205878"/>
            <a:ext cx="43053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siguiente </a:t>
            </a:r>
            <a:r>
              <a:rPr sz="900" spc="25" dirty="0">
                <a:latin typeface="Microsoft Sans Serif"/>
                <a:cs typeface="Microsoft Sans Serif"/>
              </a:rPr>
              <a:t>ilustración,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palanca está </a:t>
            </a:r>
            <a:r>
              <a:rPr sz="900" spc="30" dirty="0">
                <a:latin typeface="Microsoft Sans Serif"/>
                <a:cs typeface="Microsoft Sans Serif"/>
              </a:rPr>
              <a:t>abierto.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circunstancias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normales,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tendría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5" dirty="0">
                <a:latin typeface="Microsoft Sans Serif"/>
                <a:cs typeface="Microsoft Sans Serif"/>
              </a:rPr>
              <a:t>encender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lámpara. </a:t>
            </a:r>
            <a:r>
              <a:rPr sz="900" spc="-1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I2.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fuerza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lógica, la </a:t>
            </a:r>
            <a:r>
              <a:rPr sz="900" spc="35" dirty="0">
                <a:latin typeface="Microsoft Sans Serif"/>
                <a:cs typeface="Microsoft Sans Serif"/>
              </a:rPr>
              <a:t>lámpara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encenderá, </a:t>
            </a:r>
            <a:r>
              <a:rPr sz="900" spc="30" dirty="0">
                <a:latin typeface="Microsoft Sans Serif"/>
                <a:cs typeface="Microsoft Sans Serif"/>
              </a:rPr>
              <a:t>siempre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35" dirty="0">
                <a:latin typeface="Microsoft Sans Serif"/>
                <a:cs typeface="Microsoft Sans Serif"/>
              </a:rPr>
              <a:t>funcione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correctamente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haya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problemas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hardware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cableado.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mismo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modo,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Q3.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podría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forzarse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lógica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encender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lámpara.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186050" y="5691403"/>
            <a:ext cx="1104265" cy="328936"/>
          </a:xfrm>
          <a:prstGeom prst="rect">
            <a:avLst/>
          </a:prstGeom>
          <a:ln w="4318">
            <a:solidFill>
              <a:srgbClr val="010101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235585">
              <a:spcBef>
                <a:spcPts val="445"/>
              </a:spcBef>
            </a:pPr>
            <a:r>
              <a:rPr sz="550" spc="20" dirty="0">
                <a:latin typeface="Microsoft Sans Serif"/>
                <a:cs typeface="Microsoft Sans Serif"/>
              </a:rPr>
              <a:t>Programa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-30" dirty="0">
                <a:latin typeface="Microsoft Sans Serif"/>
                <a:cs typeface="Microsoft Sans Serif"/>
              </a:rPr>
              <a:t>CPU</a:t>
            </a:r>
            <a:endParaRPr sz="550">
              <a:latin typeface="Microsoft Sans Serif"/>
              <a:cs typeface="Microsoft Sans Serif"/>
            </a:endParaRPr>
          </a:p>
          <a:p>
            <a:pPr marL="187960">
              <a:spcBef>
                <a:spcPts val="450"/>
              </a:spcBef>
              <a:tabLst>
                <a:tab pos="741680" algn="l"/>
              </a:tabLst>
            </a:pPr>
            <a:r>
              <a:rPr sz="800" spc="15" dirty="0">
                <a:latin typeface="Microsoft Sans Serif"/>
                <a:cs typeface="Microsoft Sans Serif"/>
              </a:rPr>
              <a:t>I2.1	</a:t>
            </a: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097961" y="5922816"/>
            <a:ext cx="6356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latin typeface="Microsoft Sans Serif"/>
                <a:cs typeface="Microsoft Sans Serif"/>
              </a:rPr>
              <a:t>Interruptor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palanca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845666" y="5879363"/>
            <a:ext cx="457200" cy="664926"/>
          </a:xfrm>
          <a:prstGeom prst="rect">
            <a:avLst/>
          </a:prstGeom>
          <a:ln w="4317">
            <a:solidFill>
              <a:srgbClr val="010101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550">
              <a:latin typeface="Times New Roman"/>
              <a:cs typeface="Times New Roman"/>
            </a:endParaRPr>
          </a:p>
          <a:p>
            <a:pPr marL="106680"/>
            <a:r>
              <a:rPr sz="550" spc="20" dirty="0">
                <a:latin typeface="Microsoft Sans Serif"/>
                <a:cs typeface="Microsoft Sans Serif"/>
              </a:rPr>
              <a:t>Aporte</a:t>
            </a:r>
            <a:endParaRPr sz="550">
              <a:latin typeface="Microsoft Sans Serif"/>
              <a:cs typeface="Microsoft Sans Serif"/>
            </a:endParaRPr>
          </a:p>
          <a:p>
            <a:pPr marL="104139">
              <a:spcBef>
                <a:spcPts val="25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135255">
              <a:spcBef>
                <a:spcPts val="4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18110"/>
            <a:r>
              <a:rPr sz="300" spc="-10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501951" y="5879363"/>
            <a:ext cx="477520" cy="674800"/>
          </a:xfrm>
          <a:prstGeom prst="rect">
            <a:avLst/>
          </a:prstGeom>
          <a:ln w="4318">
            <a:solidFill>
              <a:srgbClr val="01010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0955" marR="18415" indent="104139">
              <a:lnSpc>
                <a:spcPct val="145500"/>
              </a:lnSpc>
              <a:spcBef>
                <a:spcPts val="355"/>
              </a:spcBef>
            </a:pPr>
            <a:r>
              <a:rPr sz="550" spc="20" dirty="0">
                <a:latin typeface="Microsoft Sans Serif"/>
                <a:cs typeface="Microsoft Sans Serif"/>
              </a:rPr>
              <a:t>Aporte </a:t>
            </a:r>
            <a:r>
              <a:rPr sz="550" spc="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53670">
              <a:spcBef>
                <a:spcPts val="5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74295"/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0488244" y="5879363"/>
            <a:ext cx="477520" cy="675826"/>
          </a:xfrm>
          <a:prstGeom prst="rect">
            <a:avLst/>
          </a:prstGeom>
          <a:ln w="4318">
            <a:solidFill>
              <a:srgbClr val="01010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320"/>
              </a:spcBef>
            </a:pP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905" algn="ctr">
              <a:spcBef>
                <a:spcPts val="5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1167986" y="5879363"/>
            <a:ext cx="457200" cy="663002"/>
          </a:xfrm>
          <a:prstGeom prst="rect">
            <a:avLst/>
          </a:prstGeom>
          <a:ln w="4317">
            <a:solidFill>
              <a:srgbClr val="01010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marL="97790"/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marL="134620">
              <a:spcBef>
                <a:spcPts val="27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140335">
              <a:spcBef>
                <a:spcPts val="4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48590"/>
            <a:r>
              <a:rPr sz="300" spc="-10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1995076" y="6206809"/>
            <a:ext cx="26416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Lámpara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186050" y="6961403"/>
            <a:ext cx="1104265" cy="328936"/>
          </a:xfrm>
          <a:prstGeom prst="rect">
            <a:avLst/>
          </a:prstGeom>
          <a:ln w="4318">
            <a:solidFill>
              <a:srgbClr val="010101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235585">
              <a:spcBef>
                <a:spcPts val="445"/>
              </a:spcBef>
            </a:pPr>
            <a:r>
              <a:rPr sz="550" spc="20" dirty="0">
                <a:latin typeface="Microsoft Sans Serif"/>
                <a:cs typeface="Microsoft Sans Serif"/>
              </a:rPr>
              <a:t>Programa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-30" dirty="0">
                <a:latin typeface="Microsoft Sans Serif"/>
                <a:cs typeface="Microsoft Sans Serif"/>
              </a:rPr>
              <a:t>CPU</a:t>
            </a:r>
            <a:endParaRPr sz="550">
              <a:latin typeface="Microsoft Sans Serif"/>
              <a:cs typeface="Microsoft Sans Serif"/>
            </a:endParaRPr>
          </a:p>
          <a:p>
            <a:pPr marL="187960">
              <a:spcBef>
                <a:spcPts val="450"/>
              </a:spcBef>
              <a:tabLst>
                <a:tab pos="741680" algn="l"/>
              </a:tabLst>
            </a:pPr>
            <a:r>
              <a:rPr sz="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I2.1	</a:t>
            </a: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097961" y="7192821"/>
            <a:ext cx="6356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latin typeface="Microsoft Sans Serif"/>
                <a:cs typeface="Microsoft Sans Serif"/>
              </a:rPr>
              <a:t>Interruptor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palanca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845666" y="7149363"/>
            <a:ext cx="457200" cy="664926"/>
          </a:xfrm>
          <a:prstGeom prst="rect">
            <a:avLst/>
          </a:prstGeom>
          <a:ln w="4317">
            <a:solidFill>
              <a:srgbClr val="010101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550">
              <a:latin typeface="Times New Roman"/>
              <a:cs typeface="Times New Roman"/>
            </a:endParaRPr>
          </a:p>
          <a:p>
            <a:pPr marL="106680"/>
            <a:r>
              <a:rPr sz="550" spc="20" dirty="0">
                <a:latin typeface="Microsoft Sans Serif"/>
                <a:cs typeface="Microsoft Sans Serif"/>
              </a:rPr>
              <a:t>Aporte</a:t>
            </a:r>
            <a:endParaRPr sz="550">
              <a:latin typeface="Microsoft Sans Serif"/>
              <a:cs typeface="Microsoft Sans Serif"/>
            </a:endParaRPr>
          </a:p>
          <a:p>
            <a:pPr marL="104139">
              <a:spcBef>
                <a:spcPts val="25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135255">
              <a:spcBef>
                <a:spcPts val="4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18110"/>
            <a:r>
              <a:rPr sz="300" spc="-10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501938" y="7149363"/>
            <a:ext cx="477520" cy="674800"/>
          </a:xfrm>
          <a:prstGeom prst="rect">
            <a:avLst/>
          </a:prstGeom>
          <a:ln w="4318">
            <a:solidFill>
              <a:srgbClr val="01010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20955" marR="18415" indent="104139">
              <a:lnSpc>
                <a:spcPct val="145500"/>
              </a:lnSpc>
              <a:spcBef>
                <a:spcPts val="355"/>
              </a:spcBef>
            </a:pPr>
            <a:r>
              <a:rPr sz="550" spc="20" dirty="0">
                <a:latin typeface="Microsoft Sans Serif"/>
                <a:cs typeface="Microsoft Sans Serif"/>
              </a:rPr>
              <a:t>Aporte </a:t>
            </a:r>
            <a:r>
              <a:rPr sz="550" spc="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53670">
              <a:spcBef>
                <a:spcPts val="50"/>
              </a:spcBef>
            </a:pPr>
            <a:r>
              <a:rPr sz="800" spc="15" dirty="0">
                <a:latin typeface="Microsoft Sans Serif"/>
                <a:cs typeface="Microsoft Sans Serif"/>
              </a:rPr>
              <a:t>I2.1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74295"/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488244" y="7149363"/>
            <a:ext cx="477520" cy="675826"/>
          </a:xfrm>
          <a:prstGeom prst="rect">
            <a:avLst/>
          </a:prstGeom>
          <a:ln w="4318">
            <a:solidFill>
              <a:srgbClr val="01010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320"/>
              </a:spcBef>
            </a:pPr>
            <a:r>
              <a:rPr sz="550" spc="15" dirty="0">
                <a:latin typeface="Microsoft Sans Serif"/>
                <a:cs typeface="Microsoft Sans Serif"/>
              </a:rPr>
              <a:t>Bit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estado</a:t>
            </a:r>
            <a:endParaRPr sz="550">
              <a:latin typeface="Microsoft Sans Serif"/>
              <a:cs typeface="Microsoft Sans Serif"/>
            </a:endParaRPr>
          </a:p>
          <a:p>
            <a:pPr marL="1905" algn="ctr">
              <a:spcBef>
                <a:spcPts val="5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650" spc="5" dirty="0">
                <a:latin typeface="Microsoft Sans Serif"/>
                <a:cs typeface="Microsoft Sans Serif"/>
              </a:rPr>
              <a:t>Lógica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1995076" y="7476806"/>
            <a:ext cx="26416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Lámpara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1167986" y="7149363"/>
            <a:ext cx="457200" cy="675826"/>
          </a:xfrm>
          <a:prstGeom prst="rect">
            <a:avLst/>
          </a:prstGeom>
          <a:ln w="4317">
            <a:solidFill>
              <a:srgbClr val="01010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marL="41910" algn="ctr"/>
            <a:r>
              <a:rPr sz="450" spc="10" dirty="0">
                <a:latin typeface="Microsoft Sans Serif"/>
                <a:cs typeface="Microsoft Sans Serif"/>
              </a:rPr>
              <a:t>Producción</a:t>
            </a:r>
            <a:endParaRPr sz="450">
              <a:latin typeface="Microsoft Sans Serif"/>
              <a:cs typeface="Microsoft Sans Serif"/>
            </a:endParaRPr>
          </a:p>
          <a:p>
            <a:pPr marL="26034" algn="ctr">
              <a:spcBef>
                <a:spcPts val="270"/>
              </a:spcBef>
            </a:pPr>
            <a:r>
              <a:rPr sz="600" spc="20" dirty="0">
                <a:latin typeface="Microsoft Sans Serif"/>
                <a:cs typeface="Microsoft Sans Serif"/>
              </a:rPr>
              <a:t>Punto</a:t>
            </a:r>
            <a:endParaRPr sz="600">
              <a:latin typeface="Microsoft Sans Serif"/>
              <a:cs typeface="Microsoft Sans Serif"/>
            </a:endParaRPr>
          </a:p>
          <a:p>
            <a:pPr marL="46355" algn="ctr">
              <a:spcBef>
                <a:spcPts val="40"/>
              </a:spcBef>
            </a:pPr>
            <a:r>
              <a:rPr sz="800" spc="5" dirty="0">
                <a:latin typeface="Microsoft Sans Serif"/>
                <a:cs typeface="Microsoft Sans Serif"/>
              </a:rPr>
              <a:t>Q3.1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1750" algn="ctr"/>
            <a:r>
              <a:rPr sz="350" spc="-25" dirty="0"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9627" y="2615083"/>
            <a:ext cx="189865" cy="363855"/>
          </a:xfrm>
          <a:custGeom>
            <a:avLst/>
            <a:gdLst/>
            <a:ahLst/>
            <a:cxnLst/>
            <a:rect l="l" t="t" r="r" b="b"/>
            <a:pathLst>
              <a:path w="189864" h="363855">
                <a:moveTo>
                  <a:pt x="189433" y="0"/>
                </a:moveTo>
                <a:lnTo>
                  <a:pt x="0" y="0"/>
                </a:lnTo>
                <a:lnTo>
                  <a:pt x="0" y="363740"/>
                </a:lnTo>
                <a:lnTo>
                  <a:pt x="189433" y="363740"/>
                </a:lnTo>
                <a:lnTo>
                  <a:pt x="189433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798567" y="3936391"/>
            <a:ext cx="189865" cy="363855"/>
          </a:xfrm>
          <a:custGeom>
            <a:avLst/>
            <a:gdLst/>
            <a:ahLst/>
            <a:cxnLst/>
            <a:rect l="l" t="t" r="r" b="b"/>
            <a:pathLst>
              <a:path w="189865" h="363854">
                <a:moveTo>
                  <a:pt x="189433" y="0"/>
                </a:moveTo>
                <a:lnTo>
                  <a:pt x="0" y="0"/>
                </a:lnTo>
                <a:lnTo>
                  <a:pt x="0" y="363740"/>
                </a:lnTo>
                <a:lnTo>
                  <a:pt x="189433" y="363740"/>
                </a:lnTo>
                <a:lnTo>
                  <a:pt x="189433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64380" y="3816604"/>
            <a:ext cx="307340" cy="137795"/>
          </a:xfrm>
          <a:custGeom>
            <a:avLst/>
            <a:gdLst/>
            <a:ahLst/>
            <a:cxnLst/>
            <a:rect l="l" t="t" r="r" b="b"/>
            <a:pathLst>
              <a:path w="307339" h="137795">
                <a:moveTo>
                  <a:pt x="307314" y="0"/>
                </a:moveTo>
                <a:lnTo>
                  <a:pt x="0" y="0"/>
                </a:lnTo>
                <a:lnTo>
                  <a:pt x="0" y="137248"/>
                </a:lnTo>
                <a:lnTo>
                  <a:pt x="307314" y="137248"/>
                </a:lnTo>
                <a:lnTo>
                  <a:pt x="30731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33644" y="3807460"/>
            <a:ext cx="307340" cy="137795"/>
          </a:xfrm>
          <a:custGeom>
            <a:avLst/>
            <a:gdLst/>
            <a:ahLst/>
            <a:cxnLst/>
            <a:rect l="l" t="t" r="r" b="b"/>
            <a:pathLst>
              <a:path w="307340" h="137795">
                <a:moveTo>
                  <a:pt x="307314" y="0"/>
                </a:moveTo>
                <a:lnTo>
                  <a:pt x="0" y="0"/>
                </a:lnTo>
                <a:lnTo>
                  <a:pt x="0" y="137236"/>
                </a:lnTo>
                <a:lnTo>
                  <a:pt x="307314" y="137236"/>
                </a:lnTo>
                <a:lnTo>
                  <a:pt x="30731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763884" y="2509609"/>
            <a:ext cx="307340" cy="492759"/>
            <a:chOff x="5709284" y="2509608"/>
            <a:chExt cx="307340" cy="492759"/>
          </a:xfrm>
        </p:grpSpPr>
        <p:sp>
          <p:nvSpPr>
            <p:cNvPr id="7" name="object 7"/>
            <p:cNvSpPr/>
            <p:nvPr/>
          </p:nvSpPr>
          <p:spPr>
            <a:xfrm>
              <a:off x="5709285" y="2509608"/>
              <a:ext cx="307340" cy="492759"/>
            </a:xfrm>
            <a:custGeom>
              <a:avLst/>
              <a:gdLst/>
              <a:ahLst/>
              <a:cxnLst/>
              <a:rect l="l" t="t" r="r" b="b"/>
              <a:pathLst>
                <a:path w="307339" h="492760">
                  <a:moveTo>
                    <a:pt x="307314" y="0"/>
                  </a:moveTo>
                  <a:lnTo>
                    <a:pt x="0" y="0"/>
                  </a:lnTo>
                  <a:lnTo>
                    <a:pt x="0" y="137236"/>
                  </a:lnTo>
                  <a:lnTo>
                    <a:pt x="58928" y="137236"/>
                  </a:lnTo>
                  <a:lnTo>
                    <a:pt x="58928" y="492556"/>
                  </a:lnTo>
                  <a:lnTo>
                    <a:pt x="248373" y="492556"/>
                  </a:lnTo>
                  <a:lnTo>
                    <a:pt x="248373" y="137236"/>
                  </a:lnTo>
                  <a:lnTo>
                    <a:pt x="307314" y="137236"/>
                  </a:lnTo>
                  <a:lnTo>
                    <a:pt x="307314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94324" y="2678836"/>
              <a:ext cx="137795" cy="297815"/>
            </a:xfrm>
            <a:custGeom>
              <a:avLst/>
              <a:gdLst/>
              <a:ahLst/>
              <a:cxnLst/>
              <a:rect l="l" t="t" r="r" b="b"/>
              <a:pathLst>
                <a:path w="137795" h="297814">
                  <a:moveTo>
                    <a:pt x="137223" y="0"/>
                  </a:moveTo>
                  <a:lnTo>
                    <a:pt x="137223" y="297218"/>
                  </a:lnTo>
                </a:path>
                <a:path w="137795" h="297814">
                  <a:moveTo>
                    <a:pt x="0" y="297218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618" y="2548229"/>
              <a:ext cx="152488" cy="74371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9010040" y="2653577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21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2804" y="2653577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297218"/>
                </a:move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01897" y="2645995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23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64648" y="2645995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29723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3633" y="2515400"/>
            <a:ext cx="152501" cy="7435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86939" y="2522779"/>
            <a:ext cx="152488" cy="74371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1735511" y="2509609"/>
            <a:ext cx="307340" cy="473709"/>
            <a:chOff x="6680911" y="2509608"/>
            <a:chExt cx="307340" cy="473709"/>
          </a:xfrm>
        </p:grpSpPr>
        <p:sp>
          <p:nvSpPr>
            <p:cNvPr id="17" name="object 17"/>
            <p:cNvSpPr/>
            <p:nvPr/>
          </p:nvSpPr>
          <p:spPr>
            <a:xfrm>
              <a:off x="6680911" y="2509608"/>
              <a:ext cx="307340" cy="137795"/>
            </a:xfrm>
            <a:custGeom>
              <a:avLst/>
              <a:gdLst/>
              <a:ahLst/>
              <a:cxnLst/>
              <a:rect l="l" t="t" r="r" b="b"/>
              <a:pathLst>
                <a:path w="307340" h="137794">
                  <a:moveTo>
                    <a:pt x="307327" y="0"/>
                  </a:moveTo>
                  <a:lnTo>
                    <a:pt x="0" y="0"/>
                  </a:lnTo>
                  <a:lnTo>
                    <a:pt x="0" y="137236"/>
                  </a:lnTo>
                  <a:lnTo>
                    <a:pt x="307327" y="137236"/>
                  </a:lnTo>
                  <a:lnTo>
                    <a:pt x="307327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53339" y="2685580"/>
              <a:ext cx="137795" cy="297815"/>
            </a:xfrm>
            <a:custGeom>
              <a:avLst/>
              <a:gdLst/>
              <a:ahLst/>
              <a:cxnLst/>
              <a:rect l="l" t="t" r="r" b="b"/>
              <a:pathLst>
                <a:path w="137795" h="297814">
                  <a:moveTo>
                    <a:pt x="137223" y="0"/>
                  </a:moveTo>
                  <a:lnTo>
                    <a:pt x="137223" y="297218"/>
                  </a:lnTo>
                </a:path>
                <a:path w="137795" h="297814">
                  <a:moveTo>
                    <a:pt x="0" y="29721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1569" y="2554973"/>
              <a:ext cx="152501" cy="74358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11956110" y="3981362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23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818873" y="3981362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297230"/>
                </a:move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59833" y="3857905"/>
            <a:ext cx="125260" cy="7437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829783" y="3849674"/>
            <a:ext cx="125260" cy="74358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0088626" y="5286439"/>
            <a:ext cx="38100" cy="286385"/>
          </a:xfrm>
          <a:custGeom>
            <a:avLst/>
            <a:gdLst/>
            <a:ahLst/>
            <a:cxnLst/>
            <a:rect l="l" t="t" r="r" b="b"/>
            <a:pathLst>
              <a:path w="38100" h="286385">
                <a:moveTo>
                  <a:pt x="0" y="286270"/>
                </a:moveTo>
                <a:lnTo>
                  <a:pt x="20937" y="233737"/>
                </a:lnTo>
                <a:lnTo>
                  <a:pt x="31140" y="197015"/>
                </a:lnTo>
                <a:lnTo>
                  <a:pt x="37423" y="153904"/>
                </a:lnTo>
                <a:lnTo>
                  <a:pt x="37884" y="140588"/>
                </a:lnTo>
                <a:lnTo>
                  <a:pt x="37423" y="126272"/>
                </a:lnTo>
                <a:lnTo>
                  <a:pt x="31140" y="79971"/>
                </a:lnTo>
                <a:lnTo>
                  <a:pt x="13381" y="22320"/>
                </a:lnTo>
                <a:lnTo>
                  <a:pt x="5041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67823" y="5286439"/>
            <a:ext cx="38100" cy="286385"/>
          </a:xfrm>
          <a:custGeom>
            <a:avLst/>
            <a:gdLst/>
            <a:ahLst/>
            <a:cxnLst/>
            <a:rect l="l" t="t" r="r" b="b"/>
            <a:pathLst>
              <a:path w="38100" h="286385">
                <a:moveTo>
                  <a:pt x="37884" y="286270"/>
                </a:moveTo>
                <a:lnTo>
                  <a:pt x="16946" y="233737"/>
                </a:lnTo>
                <a:lnTo>
                  <a:pt x="6743" y="197015"/>
                </a:lnTo>
                <a:lnTo>
                  <a:pt x="460" y="153904"/>
                </a:lnTo>
                <a:lnTo>
                  <a:pt x="0" y="140588"/>
                </a:lnTo>
                <a:lnTo>
                  <a:pt x="460" y="126272"/>
                </a:lnTo>
                <a:lnTo>
                  <a:pt x="6743" y="79971"/>
                </a:lnTo>
                <a:lnTo>
                  <a:pt x="24501" y="22320"/>
                </a:lnTo>
                <a:lnTo>
                  <a:pt x="3284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34271" y="5145989"/>
            <a:ext cx="208279" cy="75780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11701247" y="5135728"/>
            <a:ext cx="363855" cy="467995"/>
            <a:chOff x="6646646" y="5135727"/>
            <a:chExt cx="363855" cy="467995"/>
          </a:xfrm>
        </p:grpSpPr>
        <p:sp>
          <p:nvSpPr>
            <p:cNvPr id="28" name="object 28"/>
            <p:cNvSpPr/>
            <p:nvPr/>
          </p:nvSpPr>
          <p:spPr>
            <a:xfrm>
              <a:off x="6674179" y="5135727"/>
              <a:ext cx="307340" cy="137795"/>
            </a:xfrm>
            <a:custGeom>
              <a:avLst/>
              <a:gdLst/>
              <a:ahLst/>
              <a:cxnLst/>
              <a:rect l="l" t="t" r="r" b="b"/>
              <a:pathLst>
                <a:path w="307340" h="137795">
                  <a:moveTo>
                    <a:pt x="307314" y="0"/>
                  </a:moveTo>
                  <a:lnTo>
                    <a:pt x="0" y="0"/>
                  </a:lnTo>
                  <a:lnTo>
                    <a:pt x="0" y="137236"/>
                  </a:lnTo>
                  <a:lnTo>
                    <a:pt x="307314" y="137236"/>
                  </a:lnTo>
                  <a:lnTo>
                    <a:pt x="307314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48932" y="5315064"/>
              <a:ext cx="358775" cy="286385"/>
            </a:xfrm>
            <a:custGeom>
              <a:avLst/>
              <a:gdLst/>
              <a:ahLst/>
              <a:cxnLst/>
              <a:rect l="l" t="t" r="r" b="b"/>
              <a:pathLst>
                <a:path w="358775" h="286385">
                  <a:moveTo>
                    <a:pt x="320789" y="286270"/>
                  </a:moveTo>
                  <a:lnTo>
                    <a:pt x="341733" y="233751"/>
                  </a:lnTo>
                  <a:lnTo>
                    <a:pt x="351942" y="197015"/>
                  </a:lnTo>
                  <a:lnTo>
                    <a:pt x="358212" y="153915"/>
                  </a:lnTo>
                  <a:lnTo>
                    <a:pt x="358673" y="140614"/>
                  </a:lnTo>
                  <a:lnTo>
                    <a:pt x="358212" y="126283"/>
                  </a:lnTo>
                  <a:lnTo>
                    <a:pt x="351942" y="79984"/>
                  </a:lnTo>
                  <a:lnTo>
                    <a:pt x="334175" y="22320"/>
                  </a:lnTo>
                  <a:lnTo>
                    <a:pt x="325831" y="0"/>
                  </a:lnTo>
                </a:path>
                <a:path w="358775" h="286385">
                  <a:moveTo>
                    <a:pt x="37871" y="286270"/>
                  </a:moveTo>
                  <a:lnTo>
                    <a:pt x="16933" y="233751"/>
                  </a:lnTo>
                  <a:lnTo>
                    <a:pt x="6731" y="197015"/>
                  </a:lnTo>
                  <a:lnTo>
                    <a:pt x="458" y="153915"/>
                  </a:lnTo>
                  <a:lnTo>
                    <a:pt x="0" y="140614"/>
                  </a:lnTo>
                  <a:lnTo>
                    <a:pt x="458" y="126283"/>
                  </a:lnTo>
                  <a:lnTo>
                    <a:pt x="6731" y="79984"/>
                  </a:lnTo>
                  <a:lnTo>
                    <a:pt x="24490" y="22320"/>
                  </a:lnTo>
                  <a:lnTo>
                    <a:pt x="3282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32206" y="5174615"/>
              <a:ext cx="208279" cy="75780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10700397" y="5105412"/>
            <a:ext cx="419100" cy="506730"/>
            <a:chOff x="5645797" y="5105412"/>
            <a:chExt cx="419100" cy="506730"/>
          </a:xfrm>
        </p:grpSpPr>
        <p:sp>
          <p:nvSpPr>
            <p:cNvPr id="32" name="object 32"/>
            <p:cNvSpPr/>
            <p:nvPr/>
          </p:nvSpPr>
          <p:spPr>
            <a:xfrm>
              <a:off x="5645797" y="5105412"/>
              <a:ext cx="419100" cy="506730"/>
            </a:xfrm>
            <a:custGeom>
              <a:avLst/>
              <a:gdLst/>
              <a:ahLst/>
              <a:cxnLst/>
              <a:rect l="l" t="t" r="r" b="b"/>
              <a:pathLst>
                <a:path w="419100" h="506729">
                  <a:moveTo>
                    <a:pt x="418477" y="136525"/>
                  </a:moveTo>
                  <a:lnTo>
                    <a:pt x="365429" y="136525"/>
                  </a:lnTo>
                  <a:lnTo>
                    <a:pt x="365429" y="0"/>
                  </a:lnTo>
                  <a:lnTo>
                    <a:pt x="58102" y="0"/>
                  </a:lnTo>
                  <a:lnTo>
                    <a:pt x="58102" y="136525"/>
                  </a:lnTo>
                  <a:lnTo>
                    <a:pt x="0" y="136525"/>
                  </a:lnTo>
                  <a:lnTo>
                    <a:pt x="0" y="506158"/>
                  </a:lnTo>
                  <a:lnTo>
                    <a:pt x="418477" y="506158"/>
                  </a:lnTo>
                  <a:lnTo>
                    <a:pt x="418477" y="136525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75591" y="5287276"/>
              <a:ext cx="358775" cy="286385"/>
            </a:xfrm>
            <a:custGeom>
              <a:avLst/>
              <a:gdLst/>
              <a:ahLst/>
              <a:cxnLst/>
              <a:rect l="l" t="t" r="r" b="b"/>
              <a:pathLst>
                <a:path w="358775" h="286385">
                  <a:moveTo>
                    <a:pt x="320801" y="286270"/>
                  </a:moveTo>
                  <a:lnTo>
                    <a:pt x="341745" y="233743"/>
                  </a:lnTo>
                  <a:lnTo>
                    <a:pt x="351955" y="197027"/>
                  </a:lnTo>
                  <a:lnTo>
                    <a:pt x="358225" y="153911"/>
                  </a:lnTo>
                  <a:lnTo>
                    <a:pt x="358686" y="140588"/>
                  </a:lnTo>
                  <a:lnTo>
                    <a:pt x="358225" y="126272"/>
                  </a:lnTo>
                  <a:lnTo>
                    <a:pt x="351955" y="79971"/>
                  </a:lnTo>
                  <a:lnTo>
                    <a:pt x="334192" y="22327"/>
                  </a:lnTo>
                  <a:lnTo>
                    <a:pt x="325843" y="0"/>
                  </a:lnTo>
                </a:path>
                <a:path w="358775" h="286385">
                  <a:moveTo>
                    <a:pt x="37896" y="286270"/>
                  </a:moveTo>
                  <a:lnTo>
                    <a:pt x="16952" y="233743"/>
                  </a:lnTo>
                  <a:lnTo>
                    <a:pt x="6743" y="197027"/>
                  </a:lnTo>
                  <a:lnTo>
                    <a:pt x="460" y="153911"/>
                  </a:lnTo>
                  <a:lnTo>
                    <a:pt x="0" y="140588"/>
                  </a:lnTo>
                  <a:lnTo>
                    <a:pt x="460" y="126272"/>
                  </a:lnTo>
                  <a:lnTo>
                    <a:pt x="6743" y="79971"/>
                  </a:lnTo>
                  <a:lnTo>
                    <a:pt x="24503" y="22327"/>
                  </a:lnTo>
                  <a:lnTo>
                    <a:pt x="3284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62256" y="5146814"/>
              <a:ext cx="208267" cy="75793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766709" y="5146814"/>
            <a:ext cx="418465" cy="464820"/>
            <a:chOff x="3712108" y="5146814"/>
            <a:chExt cx="418465" cy="464820"/>
          </a:xfrm>
        </p:grpSpPr>
        <p:sp>
          <p:nvSpPr>
            <p:cNvPr id="36" name="object 36"/>
            <p:cNvSpPr/>
            <p:nvPr/>
          </p:nvSpPr>
          <p:spPr>
            <a:xfrm>
              <a:off x="3712108" y="5247690"/>
              <a:ext cx="418465" cy="363855"/>
            </a:xfrm>
            <a:custGeom>
              <a:avLst/>
              <a:gdLst/>
              <a:ahLst/>
              <a:cxnLst/>
              <a:rect l="l" t="t" r="r" b="b"/>
              <a:pathLst>
                <a:path w="418464" h="363854">
                  <a:moveTo>
                    <a:pt x="418464" y="0"/>
                  </a:moveTo>
                  <a:lnTo>
                    <a:pt x="0" y="0"/>
                  </a:lnTo>
                  <a:lnTo>
                    <a:pt x="0" y="363740"/>
                  </a:lnTo>
                  <a:lnTo>
                    <a:pt x="418464" y="363740"/>
                  </a:lnTo>
                  <a:lnTo>
                    <a:pt x="418464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40734" y="5287276"/>
              <a:ext cx="358775" cy="286385"/>
            </a:xfrm>
            <a:custGeom>
              <a:avLst/>
              <a:gdLst/>
              <a:ahLst/>
              <a:cxnLst/>
              <a:rect l="l" t="t" r="r" b="b"/>
              <a:pathLst>
                <a:path w="358775" h="286385">
                  <a:moveTo>
                    <a:pt x="320789" y="286270"/>
                  </a:moveTo>
                  <a:lnTo>
                    <a:pt x="341744" y="233743"/>
                  </a:lnTo>
                  <a:lnTo>
                    <a:pt x="351955" y="197027"/>
                  </a:lnTo>
                  <a:lnTo>
                    <a:pt x="358225" y="153911"/>
                  </a:lnTo>
                  <a:lnTo>
                    <a:pt x="358686" y="140588"/>
                  </a:lnTo>
                  <a:lnTo>
                    <a:pt x="358225" y="126272"/>
                  </a:lnTo>
                  <a:lnTo>
                    <a:pt x="351955" y="79971"/>
                  </a:lnTo>
                  <a:lnTo>
                    <a:pt x="334190" y="22327"/>
                  </a:lnTo>
                  <a:lnTo>
                    <a:pt x="325843" y="0"/>
                  </a:lnTo>
                </a:path>
                <a:path w="358775" h="286385">
                  <a:moveTo>
                    <a:pt x="37896" y="286270"/>
                  </a:moveTo>
                  <a:lnTo>
                    <a:pt x="16951" y="233743"/>
                  </a:lnTo>
                  <a:lnTo>
                    <a:pt x="6731" y="197027"/>
                  </a:lnTo>
                  <a:lnTo>
                    <a:pt x="460" y="153911"/>
                  </a:lnTo>
                  <a:lnTo>
                    <a:pt x="0" y="140588"/>
                  </a:lnTo>
                  <a:lnTo>
                    <a:pt x="460" y="126272"/>
                  </a:lnTo>
                  <a:lnTo>
                    <a:pt x="6731" y="79971"/>
                  </a:lnTo>
                  <a:lnTo>
                    <a:pt x="24502" y="22327"/>
                  </a:lnTo>
                  <a:lnTo>
                    <a:pt x="3284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02989" y="5146814"/>
              <a:ext cx="208254" cy="75793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9840240" y="3825519"/>
            <a:ext cx="189865" cy="468630"/>
            <a:chOff x="4785639" y="3825519"/>
            <a:chExt cx="189865" cy="468630"/>
          </a:xfrm>
        </p:grpSpPr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22659" y="3825519"/>
              <a:ext cx="125260" cy="7435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785639" y="3930014"/>
              <a:ext cx="189865" cy="363855"/>
            </a:xfrm>
            <a:custGeom>
              <a:avLst/>
              <a:gdLst/>
              <a:ahLst/>
              <a:cxnLst/>
              <a:rect l="l" t="t" r="r" b="b"/>
              <a:pathLst>
                <a:path w="189864" h="363854">
                  <a:moveTo>
                    <a:pt x="189433" y="0"/>
                  </a:moveTo>
                  <a:lnTo>
                    <a:pt x="0" y="0"/>
                  </a:lnTo>
                  <a:lnTo>
                    <a:pt x="0" y="363740"/>
                  </a:lnTo>
                  <a:lnTo>
                    <a:pt x="189433" y="363740"/>
                  </a:lnTo>
                  <a:lnTo>
                    <a:pt x="189433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11737" y="3956113"/>
              <a:ext cx="137795" cy="297815"/>
            </a:xfrm>
            <a:custGeom>
              <a:avLst/>
              <a:gdLst/>
              <a:ahLst/>
              <a:cxnLst/>
              <a:rect l="l" t="t" r="r" b="b"/>
              <a:pathLst>
                <a:path w="137795" h="297814">
                  <a:moveTo>
                    <a:pt x="11785" y="277012"/>
                  </a:moveTo>
                  <a:lnTo>
                    <a:pt x="124612" y="10934"/>
                  </a:lnTo>
                </a:path>
                <a:path w="137795" h="297814">
                  <a:moveTo>
                    <a:pt x="137236" y="0"/>
                  </a:moveTo>
                  <a:lnTo>
                    <a:pt x="137236" y="297205"/>
                  </a:lnTo>
                </a:path>
                <a:path w="137795" h="297814">
                  <a:moveTo>
                    <a:pt x="0" y="29720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10986147" y="3989795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2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10846639" y="3989795"/>
            <a:ext cx="128905" cy="297815"/>
            <a:chOff x="5792038" y="3989794"/>
            <a:chExt cx="128905" cy="297815"/>
          </a:xfrm>
        </p:grpSpPr>
        <p:sp>
          <p:nvSpPr>
            <p:cNvPr id="45" name="object 45"/>
            <p:cNvSpPr/>
            <p:nvPr/>
          </p:nvSpPr>
          <p:spPr>
            <a:xfrm>
              <a:off x="5794324" y="3989794"/>
              <a:ext cx="0" cy="297815"/>
            </a:xfrm>
            <a:custGeom>
              <a:avLst/>
              <a:gdLst/>
              <a:ahLst/>
              <a:cxnLst/>
              <a:rect l="l" t="t" r="r" b="b"/>
              <a:pathLst>
                <a:path h="297814">
                  <a:moveTo>
                    <a:pt x="0" y="29720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06694" y="4006837"/>
              <a:ext cx="113030" cy="266065"/>
            </a:xfrm>
            <a:custGeom>
              <a:avLst/>
              <a:gdLst/>
              <a:ahLst/>
              <a:cxnLst/>
              <a:rect l="l" t="t" r="r" b="b"/>
              <a:pathLst>
                <a:path w="113029" h="266064">
                  <a:moveTo>
                    <a:pt x="0" y="266052"/>
                  </a:moveTo>
                  <a:lnTo>
                    <a:pt x="1128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11830570" y="3997681"/>
            <a:ext cx="113030" cy="266065"/>
          </a:xfrm>
          <a:custGeom>
            <a:avLst/>
            <a:gdLst/>
            <a:ahLst/>
            <a:cxnLst/>
            <a:rect l="l" t="t" r="r" b="b"/>
            <a:pathLst>
              <a:path w="113029" h="266064">
                <a:moveTo>
                  <a:pt x="0" y="266052"/>
                </a:moveTo>
                <a:lnTo>
                  <a:pt x="112826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900553" y="3826333"/>
            <a:ext cx="125272" cy="74383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9026880" y="3956952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2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8887346" y="3956952"/>
            <a:ext cx="129539" cy="297815"/>
            <a:chOff x="3832745" y="3956951"/>
            <a:chExt cx="129539" cy="297815"/>
          </a:xfrm>
        </p:grpSpPr>
        <p:sp>
          <p:nvSpPr>
            <p:cNvPr id="51" name="object 51"/>
            <p:cNvSpPr/>
            <p:nvPr/>
          </p:nvSpPr>
          <p:spPr>
            <a:xfrm>
              <a:off x="3835031" y="3956951"/>
              <a:ext cx="0" cy="297815"/>
            </a:xfrm>
            <a:custGeom>
              <a:avLst/>
              <a:gdLst/>
              <a:ahLst/>
              <a:cxnLst/>
              <a:rect l="l" t="t" r="r" b="b"/>
              <a:pathLst>
                <a:path h="297814">
                  <a:moveTo>
                    <a:pt x="0" y="29720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47668" y="3971264"/>
              <a:ext cx="113030" cy="266065"/>
            </a:xfrm>
            <a:custGeom>
              <a:avLst/>
              <a:gdLst/>
              <a:ahLst/>
              <a:cxnLst/>
              <a:rect l="l" t="t" r="r" b="b"/>
              <a:pathLst>
                <a:path w="113029" h="266064">
                  <a:moveTo>
                    <a:pt x="0" y="266052"/>
                  </a:moveTo>
                  <a:lnTo>
                    <a:pt x="1128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7970685" y="2287537"/>
            <a:ext cx="440690" cy="311785"/>
            <a:chOff x="2916085" y="2287536"/>
            <a:chExt cx="440690" cy="311785"/>
          </a:xfrm>
        </p:grpSpPr>
        <p:sp>
          <p:nvSpPr>
            <p:cNvPr id="54" name="object 54"/>
            <p:cNvSpPr/>
            <p:nvPr/>
          </p:nvSpPr>
          <p:spPr>
            <a:xfrm>
              <a:off x="3250120" y="2287536"/>
              <a:ext cx="106680" cy="93345"/>
            </a:xfrm>
            <a:custGeom>
              <a:avLst/>
              <a:gdLst/>
              <a:ahLst/>
              <a:cxnLst/>
              <a:rect l="l" t="t" r="r" b="b"/>
              <a:pathLst>
                <a:path w="106679" h="93344">
                  <a:moveTo>
                    <a:pt x="15036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15036" y="73342"/>
                  </a:lnTo>
                  <a:lnTo>
                    <a:pt x="15036" y="0"/>
                  </a:lnTo>
                  <a:close/>
                </a:path>
                <a:path w="106679" h="93344">
                  <a:moveTo>
                    <a:pt x="44094" y="0"/>
                  </a:moveTo>
                  <a:lnTo>
                    <a:pt x="29044" y="0"/>
                  </a:lnTo>
                  <a:lnTo>
                    <a:pt x="29044" y="73342"/>
                  </a:lnTo>
                  <a:lnTo>
                    <a:pt x="44094" y="73342"/>
                  </a:lnTo>
                  <a:lnTo>
                    <a:pt x="44094" y="0"/>
                  </a:lnTo>
                  <a:close/>
                </a:path>
                <a:path w="106679" h="93344">
                  <a:moveTo>
                    <a:pt x="106172" y="22047"/>
                  </a:moveTo>
                  <a:lnTo>
                    <a:pt x="91643" y="22047"/>
                  </a:lnTo>
                  <a:lnTo>
                    <a:pt x="79959" y="56883"/>
                  </a:lnTo>
                  <a:lnTo>
                    <a:pt x="68376" y="22047"/>
                  </a:lnTo>
                  <a:lnTo>
                    <a:pt x="52324" y="22047"/>
                  </a:lnTo>
                  <a:lnTo>
                    <a:pt x="72034" y="73545"/>
                  </a:lnTo>
                  <a:lnTo>
                    <a:pt x="65544" y="92849"/>
                  </a:lnTo>
                  <a:lnTo>
                    <a:pt x="80670" y="92849"/>
                  </a:lnTo>
                  <a:lnTo>
                    <a:pt x="86868" y="72440"/>
                  </a:lnTo>
                  <a:lnTo>
                    <a:pt x="106172" y="22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16085" y="2287536"/>
              <a:ext cx="422732" cy="311289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970686" y="3594202"/>
            <a:ext cx="440207" cy="311277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7970686" y="4957877"/>
            <a:ext cx="338455" cy="194945"/>
            <a:chOff x="2916085" y="4957876"/>
            <a:chExt cx="338455" cy="194945"/>
          </a:xfrm>
        </p:grpSpPr>
        <p:pic>
          <p:nvPicPr>
            <p:cNvPr id="58" name="object 5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16085" y="4957876"/>
              <a:ext cx="338315" cy="9437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16085" y="5075948"/>
              <a:ext cx="230924" cy="76695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606751" y="1967891"/>
            <a:ext cx="663333" cy="211429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575660" y="3264510"/>
            <a:ext cx="725500" cy="193243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49093" y="4567517"/>
            <a:ext cx="625246" cy="212559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598966" y="1967891"/>
            <a:ext cx="725500" cy="193243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30056" y="3264510"/>
            <a:ext cx="663320" cy="211429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563874" y="4567517"/>
            <a:ext cx="749084" cy="212559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558247" y="1967891"/>
            <a:ext cx="725487" cy="310591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589324" y="3264509"/>
            <a:ext cx="663333" cy="328764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608374" y="4567516"/>
            <a:ext cx="625233" cy="329882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1559285" y="1967890"/>
            <a:ext cx="663320" cy="328764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528196" y="3264509"/>
            <a:ext cx="725500" cy="31057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516398" y="4567516"/>
            <a:ext cx="749096" cy="329882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7971943" y="3108375"/>
            <a:ext cx="4349115" cy="1270"/>
          </a:xfrm>
          <a:custGeom>
            <a:avLst/>
            <a:gdLst/>
            <a:ahLst/>
            <a:cxnLst/>
            <a:rect l="l" t="t" r="r" b="b"/>
            <a:pathLst>
              <a:path w="4349115" h="1269">
                <a:moveTo>
                  <a:pt x="0" y="838"/>
                </a:moveTo>
                <a:lnTo>
                  <a:pt x="434879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972780" y="4413212"/>
            <a:ext cx="4348480" cy="1270"/>
          </a:xfrm>
          <a:custGeom>
            <a:avLst/>
            <a:gdLst/>
            <a:ahLst/>
            <a:cxnLst/>
            <a:rect l="l" t="t" r="r" b="b"/>
            <a:pathLst>
              <a:path w="4348480" h="1270">
                <a:moveTo>
                  <a:pt x="0" y="838"/>
                </a:moveTo>
                <a:lnTo>
                  <a:pt x="434795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957944" y="487073"/>
            <a:ext cx="4239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Forzar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50" dirty="0">
                <a:latin typeface="Microsoft Sans Serif"/>
                <a:cs typeface="Microsoft Sans Serif"/>
              </a:rPr>
              <a:t>útil </a:t>
            </a:r>
            <a:r>
              <a:rPr sz="1000" spc="55" dirty="0">
                <a:latin typeface="Microsoft Sans Serif"/>
                <a:cs typeface="Microsoft Sans Serif"/>
              </a:rPr>
              <a:t>no </a:t>
            </a:r>
            <a:r>
              <a:rPr sz="1000" spc="25" dirty="0">
                <a:latin typeface="Microsoft Sans Serif"/>
                <a:cs typeface="Microsoft Sans Serif"/>
              </a:rPr>
              <a:t>solo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55" dirty="0">
                <a:latin typeface="Microsoft Sans Serif"/>
                <a:cs typeface="Microsoft Sans Serif"/>
              </a:rPr>
              <a:t>probar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50" dirty="0">
                <a:latin typeface="Microsoft Sans Serif"/>
                <a:cs typeface="Microsoft Sans Serif"/>
              </a:rPr>
              <a:t>depurar </a:t>
            </a:r>
            <a:r>
              <a:rPr sz="1000" spc="45" dirty="0">
                <a:latin typeface="Microsoft Sans Serif"/>
                <a:cs typeface="Microsoft Sans Serif"/>
              </a:rPr>
              <a:t>programas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45" dirty="0">
                <a:latin typeface="Microsoft Sans Serif"/>
                <a:cs typeface="Microsoft Sans Serif"/>
              </a:rPr>
              <a:t>hardware </a:t>
            </a:r>
            <a:r>
              <a:rPr sz="1000" spc="50" dirty="0">
                <a:latin typeface="Microsoft Sans Serif"/>
                <a:cs typeface="Microsoft Sans Serif"/>
              </a:rPr>
              <a:t> durante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inicio,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sino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también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solucionar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problemas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sistemas.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  <p:sp>
        <p:nvSpPr>
          <p:cNvPr id="75" name="object 75"/>
          <p:cNvSpPr txBox="1"/>
          <p:nvPr/>
        </p:nvSpPr>
        <p:spPr>
          <a:xfrm>
            <a:off x="7957944" y="1213513"/>
            <a:ext cx="4058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siguiente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tabla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muestra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apariencia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elementos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diagrama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contactos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bits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estado </a:t>
            </a:r>
            <a:r>
              <a:rPr sz="800" spc="10" dirty="0">
                <a:latin typeface="Microsoft Sans Serif"/>
                <a:cs typeface="Microsoft Sans Serif"/>
              </a:rPr>
              <a:t>asociados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20" dirty="0">
                <a:latin typeface="Microsoft Sans Serif"/>
                <a:cs typeface="Microsoft Sans Serif"/>
              </a:rPr>
              <a:t>condiciones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encendido, apagado, </a:t>
            </a:r>
            <a:r>
              <a:rPr sz="800" spc="25" dirty="0">
                <a:latin typeface="Microsoft Sans Serif"/>
                <a:cs typeface="Microsoft Sans Serif"/>
              </a:rPr>
              <a:t> encendido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forzado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apagado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forzado.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1751" y="4893044"/>
            <a:ext cx="1267690" cy="7787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73832" y="7293547"/>
            <a:ext cx="384378" cy="3441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65832" y="7156488"/>
            <a:ext cx="384378" cy="3441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9597" y="4258284"/>
            <a:ext cx="538556" cy="8957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228799" y="5311825"/>
            <a:ext cx="445134" cy="1151890"/>
          </a:xfrm>
          <a:custGeom>
            <a:avLst/>
            <a:gdLst/>
            <a:ahLst/>
            <a:cxnLst/>
            <a:rect l="l" t="t" r="r" b="b"/>
            <a:pathLst>
              <a:path w="445135" h="1151889">
                <a:moveTo>
                  <a:pt x="444944" y="0"/>
                </a:moveTo>
                <a:lnTo>
                  <a:pt x="0" y="0"/>
                </a:lnTo>
                <a:lnTo>
                  <a:pt x="0" y="1151585"/>
                </a:lnTo>
                <a:lnTo>
                  <a:pt x="444944" y="1151585"/>
                </a:lnTo>
                <a:lnTo>
                  <a:pt x="44494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24417" y="5311571"/>
            <a:ext cx="1958975" cy="2261870"/>
          </a:xfrm>
          <a:custGeom>
            <a:avLst/>
            <a:gdLst/>
            <a:ahLst/>
            <a:cxnLst/>
            <a:rect l="l" t="t" r="r" b="b"/>
            <a:pathLst>
              <a:path w="1958975" h="2261870">
                <a:moveTo>
                  <a:pt x="1958911" y="1144270"/>
                </a:moveTo>
                <a:lnTo>
                  <a:pt x="405879" y="1144270"/>
                </a:lnTo>
                <a:lnTo>
                  <a:pt x="405879" y="0"/>
                </a:lnTo>
                <a:lnTo>
                  <a:pt x="0" y="0"/>
                </a:lnTo>
                <a:lnTo>
                  <a:pt x="0" y="1144270"/>
                </a:lnTo>
                <a:lnTo>
                  <a:pt x="0" y="1248410"/>
                </a:lnTo>
                <a:lnTo>
                  <a:pt x="1384833" y="1248410"/>
                </a:lnTo>
                <a:lnTo>
                  <a:pt x="1384833" y="1380490"/>
                </a:lnTo>
                <a:lnTo>
                  <a:pt x="1385354" y="1380490"/>
                </a:lnTo>
                <a:lnTo>
                  <a:pt x="1385354" y="1814830"/>
                </a:lnTo>
                <a:lnTo>
                  <a:pt x="455980" y="1814830"/>
                </a:lnTo>
                <a:lnTo>
                  <a:pt x="455980" y="2080260"/>
                </a:lnTo>
                <a:lnTo>
                  <a:pt x="455980" y="2261870"/>
                </a:lnTo>
                <a:lnTo>
                  <a:pt x="1421117" y="2261870"/>
                </a:lnTo>
                <a:lnTo>
                  <a:pt x="1421117" y="2080260"/>
                </a:lnTo>
                <a:lnTo>
                  <a:pt x="1958911" y="2080260"/>
                </a:lnTo>
                <a:lnTo>
                  <a:pt x="1958911" y="1814830"/>
                </a:lnTo>
                <a:lnTo>
                  <a:pt x="1958911" y="1380490"/>
                </a:lnTo>
                <a:lnTo>
                  <a:pt x="1958911" y="1248410"/>
                </a:lnTo>
                <a:lnTo>
                  <a:pt x="1958911" y="114427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642767" y="5308118"/>
            <a:ext cx="1884680" cy="2078989"/>
            <a:chOff x="4588167" y="5308117"/>
            <a:chExt cx="1884680" cy="2078989"/>
          </a:xfrm>
        </p:grpSpPr>
        <p:sp>
          <p:nvSpPr>
            <p:cNvPr id="9" name="object 9"/>
            <p:cNvSpPr/>
            <p:nvPr/>
          </p:nvSpPr>
          <p:spPr>
            <a:xfrm>
              <a:off x="4594517" y="5314124"/>
              <a:ext cx="1871980" cy="2066289"/>
            </a:xfrm>
            <a:custGeom>
              <a:avLst/>
              <a:gdLst/>
              <a:ahLst/>
              <a:cxnLst/>
              <a:rect l="l" t="t" r="r" b="b"/>
              <a:pathLst>
                <a:path w="1871979" h="2066290">
                  <a:moveTo>
                    <a:pt x="1871980" y="925830"/>
                  </a:moveTo>
                  <a:lnTo>
                    <a:pt x="427342" y="925830"/>
                  </a:lnTo>
                  <a:lnTo>
                    <a:pt x="427342" y="0"/>
                  </a:lnTo>
                  <a:lnTo>
                    <a:pt x="0" y="0"/>
                  </a:lnTo>
                  <a:lnTo>
                    <a:pt x="0" y="925830"/>
                  </a:lnTo>
                  <a:lnTo>
                    <a:pt x="0" y="1070610"/>
                  </a:lnTo>
                  <a:lnTo>
                    <a:pt x="1489608" y="1070610"/>
                  </a:lnTo>
                  <a:lnTo>
                    <a:pt x="1489608" y="2066290"/>
                  </a:lnTo>
                  <a:lnTo>
                    <a:pt x="1871980" y="2066290"/>
                  </a:lnTo>
                  <a:lnTo>
                    <a:pt x="1871980" y="1070610"/>
                  </a:lnTo>
                  <a:lnTo>
                    <a:pt x="1871980" y="92583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94517" y="5314467"/>
              <a:ext cx="1871980" cy="2066289"/>
            </a:xfrm>
            <a:custGeom>
              <a:avLst/>
              <a:gdLst/>
              <a:ahLst/>
              <a:cxnLst/>
              <a:rect l="l" t="t" r="r" b="b"/>
              <a:pathLst>
                <a:path w="1871979" h="2066290">
                  <a:moveTo>
                    <a:pt x="1871979" y="1070267"/>
                  </a:moveTo>
                  <a:lnTo>
                    <a:pt x="1871979" y="2066074"/>
                  </a:lnTo>
                  <a:lnTo>
                    <a:pt x="1489608" y="2066074"/>
                  </a:lnTo>
                  <a:lnTo>
                    <a:pt x="1489608" y="1070267"/>
                  </a:lnTo>
                  <a:lnTo>
                    <a:pt x="385406" y="1070267"/>
                  </a:lnTo>
                  <a:lnTo>
                    <a:pt x="0" y="1070267"/>
                  </a:lnTo>
                  <a:lnTo>
                    <a:pt x="0" y="0"/>
                  </a:lnTo>
                  <a:lnTo>
                    <a:pt x="427342" y="0"/>
                  </a:lnTo>
                  <a:lnTo>
                    <a:pt x="427342" y="925080"/>
                  </a:lnTo>
                  <a:lnTo>
                    <a:pt x="1871979" y="925080"/>
                  </a:lnTo>
                  <a:lnTo>
                    <a:pt x="1871979" y="1070267"/>
                  </a:lnTo>
                  <a:close/>
                </a:path>
              </a:pathLst>
            </a:custGeom>
            <a:ln w="12700">
              <a:solidFill>
                <a:srgbClr val="C9CA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9101099" y="5453329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763"/>
                </a:moveTo>
                <a:lnTo>
                  <a:pt x="0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78810" y="5453329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763"/>
                </a:moveTo>
                <a:lnTo>
                  <a:pt x="0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37918" y="5585067"/>
            <a:ext cx="466725" cy="635"/>
          </a:xfrm>
          <a:custGeom>
            <a:avLst/>
            <a:gdLst/>
            <a:ahLst/>
            <a:cxnLst/>
            <a:rect l="l" t="t" r="r" b="b"/>
            <a:pathLst>
              <a:path w="466725" h="635">
                <a:moveTo>
                  <a:pt x="0" y="139"/>
                </a:moveTo>
                <a:lnTo>
                  <a:pt x="466255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05585" y="5580685"/>
            <a:ext cx="159385" cy="635"/>
          </a:xfrm>
          <a:custGeom>
            <a:avLst/>
            <a:gdLst/>
            <a:ahLst/>
            <a:cxnLst/>
            <a:rect l="l" t="t" r="r" b="b"/>
            <a:pathLst>
              <a:path w="159385" h="635">
                <a:moveTo>
                  <a:pt x="0" y="38"/>
                </a:moveTo>
                <a:lnTo>
                  <a:pt x="159296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07210" y="5938000"/>
            <a:ext cx="160020" cy="635"/>
          </a:xfrm>
          <a:custGeom>
            <a:avLst/>
            <a:gdLst/>
            <a:ahLst/>
            <a:cxnLst/>
            <a:rect l="l" t="t" r="r" b="b"/>
            <a:pathLst>
              <a:path w="160019" h="635">
                <a:moveTo>
                  <a:pt x="0" y="76"/>
                </a:moveTo>
                <a:lnTo>
                  <a:pt x="159461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02803" y="6280354"/>
            <a:ext cx="160020" cy="635"/>
          </a:xfrm>
          <a:custGeom>
            <a:avLst/>
            <a:gdLst/>
            <a:ahLst/>
            <a:cxnLst/>
            <a:rect l="l" t="t" r="r" b="b"/>
            <a:pathLst>
              <a:path w="160019" h="635">
                <a:moveTo>
                  <a:pt x="0" y="50"/>
                </a:moveTo>
                <a:lnTo>
                  <a:pt x="159778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01099" y="5807087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750"/>
                </a:moveTo>
                <a:lnTo>
                  <a:pt x="0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78810" y="5807087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750"/>
                </a:moveTo>
                <a:lnTo>
                  <a:pt x="0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29016" y="593999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157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101099" y="6151626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750"/>
                </a:moveTo>
                <a:lnTo>
                  <a:pt x="0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78810" y="6151626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262750"/>
                </a:moveTo>
                <a:lnTo>
                  <a:pt x="0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34272" y="6284544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>
                <a:moveTo>
                  <a:pt x="0" y="0"/>
                </a:moveTo>
                <a:lnTo>
                  <a:pt x="469899" y="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80691" y="5535942"/>
            <a:ext cx="942975" cy="101600"/>
          </a:xfrm>
          <a:custGeom>
            <a:avLst/>
            <a:gdLst/>
            <a:ahLst/>
            <a:cxnLst/>
            <a:rect l="l" t="t" r="r" b="b"/>
            <a:pathLst>
              <a:path w="942975" h="101600">
                <a:moveTo>
                  <a:pt x="654481" y="93243"/>
                </a:moveTo>
                <a:lnTo>
                  <a:pt x="663568" y="85474"/>
                </a:lnTo>
                <a:lnTo>
                  <a:pt x="670571" y="75704"/>
                </a:lnTo>
                <a:lnTo>
                  <a:pt x="675075" y="64268"/>
                </a:lnTo>
                <a:lnTo>
                  <a:pt x="676668" y="51498"/>
                </a:lnTo>
                <a:lnTo>
                  <a:pt x="672758" y="31466"/>
                </a:lnTo>
                <a:lnTo>
                  <a:pt x="662024" y="15095"/>
                </a:lnTo>
                <a:lnTo>
                  <a:pt x="645963" y="4051"/>
                </a:lnTo>
                <a:lnTo>
                  <a:pt x="626071" y="0"/>
                </a:lnTo>
                <a:lnTo>
                  <a:pt x="606027" y="4051"/>
                </a:lnTo>
                <a:lnTo>
                  <a:pt x="589653" y="15095"/>
                </a:lnTo>
                <a:lnTo>
                  <a:pt x="578610" y="31466"/>
                </a:lnTo>
                <a:lnTo>
                  <a:pt x="574560" y="51498"/>
                </a:lnTo>
                <a:lnTo>
                  <a:pt x="0" y="51498"/>
                </a:lnTo>
              </a:path>
              <a:path w="942975" h="101600">
                <a:moveTo>
                  <a:pt x="697433" y="7988"/>
                </a:moveTo>
                <a:lnTo>
                  <a:pt x="688737" y="15762"/>
                </a:lnTo>
                <a:lnTo>
                  <a:pt x="682594" y="25530"/>
                </a:lnTo>
                <a:lnTo>
                  <a:pt x="678950" y="36959"/>
                </a:lnTo>
                <a:lnTo>
                  <a:pt x="677748" y="49720"/>
                </a:lnTo>
                <a:lnTo>
                  <a:pt x="681267" y="69759"/>
                </a:lnTo>
                <a:lnTo>
                  <a:pt x="691141" y="86134"/>
                </a:lnTo>
                <a:lnTo>
                  <a:pt x="706342" y="97180"/>
                </a:lnTo>
                <a:lnTo>
                  <a:pt x="725843" y="101231"/>
                </a:lnTo>
                <a:lnTo>
                  <a:pt x="745875" y="97180"/>
                </a:lnTo>
                <a:lnTo>
                  <a:pt x="762246" y="86134"/>
                </a:lnTo>
                <a:lnTo>
                  <a:pt x="773290" y="69759"/>
                </a:lnTo>
                <a:lnTo>
                  <a:pt x="777341" y="49720"/>
                </a:lnTo>
                <a:lnTo>
                  <a:pt x="942543" y="49720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80690" y="5889689"/>
            <a:ext cx="1122680" cy="100965"/>
          </a:xfrm>
          <a:custGeom>
            <a:avLst/>
            <a:gdLst/>
            <a:ahLst/>
            <a:cxnLst/>
            <a:rect l="l" t="t" r="r" b="b"/>
            <a:pathLst>
              <a:path w="1122679" h="100964">
                <a:moveTo>
                  <a:pt x="654481" y="93243"/>
                </a:moveTo>
                <a:lnTo>
                  <a:pt x="663568" y="85467"/>
                </a:lnTo>
                <a:lnTo>
                  <a:pt x="670571" y="75696"/>
                </a:lnTo>
                <a:lnTo>
                  <a:pt x="675075" y="64266"/>
                </a:lnTo>
                <a:lnTo>
                  <a:pt x="676668" y="51511"/>
                </a:lnTo>
                <a:lnTo>
                  <a:pt x="672758" y="31471"/>
                </a:lnTo>
                <a:lnTo>
                  <a:pt x="662024" y="15097"/>
                </a:lnTo>
                <a:lnTo>
                  <a:pt x="645963" y="4051"/>
                </a:lnTo>
                <a:lnTo>
                  <a:pt x="626071" y="0"/>
                </a:lnTo>
                <a:lnTo>
                  <a:pt x="606027" y="4051"/>
                </a:lnTo>
                <a:lnTo>
                  <a:pt x="589653" y="15097"/>
                </a:lnTo>
                <a:lnTo>
                  <a:pt x="578610" y="31471"/>
                </a:lnTo>
                <a:lnTo>
                  <a:pt x="574560" y="51511"/>
                </a:lnTo>
                <a:lnTo>
                  <a:pt x="0" y="51511"/>
                </a:lnTo>
              </a:path>
              <a:path w="1122679" h="100964">
                <a:moveTo>
                  <a:pt x="697433" y="7353"/>
                </a:moveTo>
                <a:lnTo>
                  <a:pt x="688344" y="15127"/>
                </a:lnTo>
                <a:lnTo>
                  <a:pt x="681337" y="24896"/>
                </a:lnTo>
                <a:lnTo>
                  <a:pt x="676828" y="36330"/>
                </a:lnTo>
                <a:lnTo>
                  <a:pt x="675233" y="49098"/>
                </a:lnTo>
                <a:lnTo>
                  <a:pt x="679146" y="69132"/>
                </a:lnTo>
                <a:lnTo>
                  <a:pt x="689884" y="85507"/>
                </a:lnTo>
                <a:lnTo>
                  <a:pt x="705949" y="96555"/>
                </a:lnTo>
                <a:lnTo>
                  <a:pt x="725843" y="100609"/>
                </a:lnTo>
                <a:lnTo>
                  <a:pt x="745875" y="96555"/>
                </a:lnTo>
                <a:lnTo>
                  <a:pt x="762246" y="85507"/>
                </a:lnTo>
                <a:lnTo>
                  <a:pt x="773290" y="69132"/>
                </a:lnTo>
                <a:lnTo>
                  <a:pt x="777341" y="49098"/>
                </a:lnTo>
                <a:lnTo>
                  <a:pt x="942543" y="49098"/>
                </a:lnTo>
                <a:lnTo>
                  <a:pt x="1122133" y="49098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81465" y="6234239"/>
            <a:ext cx="944244" cy="101600"/>
          </a:xfrm>
          <a:custGeom>
            <a:avLst/>
            <a:gdLst/>
            <a:ahLst/>
            <a:cxnLst/>
            <a:rect l="l" t="t" r="r" b="b"/>
            <a:pathLst>
              <a:path w="944245" h="101600">
                <a:moveTo>
                  <a:pt x="652678" y="93243"/>
                </a:moveTo>
                <a:lnTo>
                  <a:pt x="661780" y="85461"/>
                </a:lnTo>
                <a:lnTo>
                  <a:pt x="668789" y="75692"/>
                </a:lnTo>
                <a:lnTo>
                  <a:pt x="673297" y="64264"/>
                </a:lnTo>
                <a:lnTo>
                  <a:pt x="674890" y="51511"/>
                </a:lnTo>
                <a:lnTo>
                  <a:pt x="670976" y="31471"/>
                </a:lnTo>
                <a:lnTo>
                  <a:pt x="660233" y="15097"/>
                </a:lnTo>
                <a:lnTo>
                  <a:pt x="644163" y="4051"/>
                </a:lnTo>
                <a:lnTo>
                  <a:pt x="624268" y="0"/>
                </a:lnTo>
                <a:lnTo>
                  <a:pt x="604229" y="4051"/>
                </a:lnTo>
                <a:lnTo>
                  <a:pt x="587854" y="15097"/>
                </a:lnTo>
                <a:lnTo>
                  <a:pt x="576808" y="31471"/>
                </a:lnTo>
                <a:lnTo>
                  <a:pt x="572757" y="51511"/>
                </a:lnTo>
                <a:lnTo>
                  <a:pt x="0" y="51511"/>
                </a:lnTo>
              </a:path>
              <a:path w="944245" h="101600">
                <a:moveTo>
                  <a:pt x="698817" y="8153"/>
                </a:moveTo>
                <a:lnTo>
                  <a:pt x="689733" y="15926"/>
                </a:lnTo>
                <a:lnTo>
                  <a:pt x="682726" y="25692"/>
                </a:lnTo>
                <a:lnTo>
                  <a:pt x="678214" y="37124"/>
                </a:lnTo>
                <a:lnTo>
                  <a:pt x="676617" y="49898"/>
                </a:lnTo>
                <a:lnTo>
                  <a:pt x="680530" y="69930"/>
                </a:lnTo>
                <a:lnTo>
                  <a:pt x="691272" y="86301"/>
                </a:lnTo>
                <a:lnTo>
                  <a:pt x="707344" y="97345"/>
                </a:lnTo>
                <a:lnTo>
                  <a:pt x="727252" y="101396"/>
                </a:lnTo>
                <a:lnTo>
                  <a:pt x="747284" y="97345"/>
                </a:lnTo>
                <a:lnTo>
                  <a:pt x="763655" y="86301"/>
                </a:lnTo>
                <a:lnTo>
                  <a:pt x="774699" y="69930"/>
                </a:lnTo>
                <a:lnTo>
                  <a:pt x="778751" y="49898"/>
                </a:lnTo>
                <a:lnTo>
                  <a:pt x="943902" y="49949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957169" y="5585752"/>
            <a:ext cx="871219" cy="698500"/>
          </a:xfrm>
          <a:custGeom>
            <a:avLst/>
            <a:gdLst/>
            <a:ahLst/>
            <a:cxnLst/>
            <a:rect l="l" t="t" r="r" b="b"/>
            <a:pathLst>
              <a:path w="871220" h="698500">
                <a:moveTo>
                  <a:pt x="609015" y="89433"/>
                </a:moveTo>
                <a:lnTo>
                  <a:pt x="656062" y="93649"/>
                </a:lnTo>
                <a:lnTo>
                  <a:pt x="700343" y="105806"/>
                </a:lnTo>
                <a:lnTo>
                  <a:pt x="741117" y="125165"/>
                </a:lnTo>
                <a:lnTo>
                  <a:pt x="777647" y="150985"/>
                </a:lnTo>
                <a:lnTo>
                  <a:pt x="809193" y="182530"/>
                </a:lnTo>
                <a:lnTo>
                  <a:pt x="835015" y="219059"/>
                </a:lnTo>
                <a:lnTo>
                  <a:pt x="854375" y="259835"/>
                </a:lnTo>
                <a:lnTo>
                  <a:pt x="866533" y="304117"/>
                </a:lnTo>
                <a:lnTo>
                  <a:pt x="870750" y="351167"/>
                </a:lnTo>
                <a:lnTo>
                  <a:pt x="866533" y="398211"/>
                </a:lnTo>
                <a:lnTo>
                  <a:pt x="854375" y="442491"/>
                </a:lnTo>
                <a:lnTo>
                  <a:pt x="835015" y="483267"/>
                </a:lnTo>
                <a:lnTo>
                  <a:pt x="809193" y="519799"/>
                </a:lnTo>
                <a:lnTo>
                  <a:pt x="777647" y="551348"/>
                </a:lnTo>
                <a:lnTo>
                  <a:pt x="741117" y="577174"/>
                </a:lnTo>
                <a:lnTo>
                  <a:pt x="700343" y="596536"/>
                </a:lnTo>
                <a:lnTo>
                  <a:pt x="656062" y="608696"/>
                </a:lnTo>
                <a:lnTo>
                  <a:pt x="609015" y="612914"/>
                </a:lnTo>
                <a:lnTo>
                  <a:pt x="561972" y="608696"/>
                </a:lnTo>
                <a:lnTo>
                  <a:pt x="517693" y="596536"/>
                </a:lnTo>
                <a:lnTo>
                  <a:pt x="476919" y="577174"/>
                </a:lnTo>
                <a:lnTo>
                  <a:pt x="440389" y="551348"/>
                </a:lnTo>
                <a:lnTo>
                  <a:pt x="408842" y="519799"/>
                </a:lnTo>
                <a:lnTo>
                  <a:pt x="383018" y="483267"/>
                </a:lnTo>
                <a:lnTo>
                  <a:pt x="363657" y="442491"/>
                </a:lnTo>
                <a:lnTo>
                  <a:pt x="351498" y="398211"/>
                </a:lnTo>
                <a:lnTo>
                  <a:pt x="347281" y="351167"/>
                </a:lnTo>
                <a:lnTo>
                  <a:pt x="351498" y="304117"/>
                </a:lnTo>
                <a:lnTo>
                  <a:pt x="363657" y="259835"/>
                </a:lnTo>
                <a:lnTo>
                  <a:pt x="383018" y="219059"/>
                </a:lnTo>
                <a:lnTo>
                  <a:pt x="408842" y="182530"/>
                </a:lnTo>
                <a:lnTo>
                  <a:pt x="440389" y="150985"/>
                </a:lnTo>
                <a:lnTo>
                  <a:pt x="476919" y="125165"/>
                </a:lnTo>
                <a:lnTo>
                  <a:pt x="517693" y="105806"/>
                </a:lnTo>
                <a:lnTo>
                  <a:pt x="561972" y="93649"/>
                </a:lnTo>
                <a:lnTo>
                  <a:pt x="609015" y="89433"/>
                </a:lnTo>
                <a:close/>
              </a:path>
              <a:path w="871220" h="698500">
                <a:moveTo>
                  <a:pt x="428040" y="159981"/>
                </a:moveTo>
                <a:lnTo>
                  <a:pt x="270598" y="0"/>
                </a:lnTo>
                <a:lnTo>
                  <a:pt x="0" y="88"/>
                </a:lnTo>
              </a:path>
              <a:path w="871220" h="698500">
                <a:moveTo>
                  <a:pt x="428040" y="542353"/>
                </a:moveTo>
                <a:lnTo>
                  <a:pt x="270598" y="698271"/>
                </a:lnTo>
                <a:lnTo>
                  <a:pt x="3784" y="698017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27629" y="7014528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5">
                <a:moveTo>
                  <a:pt x="25044" y="0"/>
                </a:moveTo>
                <a:lnTo>
                  <a:pt x="34797" y="1968"/>
                </a:lnTo>
                <a:lnTo>
                  <a:pt x="42757" y="7335"/>
                </a:lnTo>
                <a:lnTo>
                  <a:pt x="48122" y="15296"/>
                </a:lnTo>
                <a:lnTo>
                  <a:pt x="50088" y="25044"/>
                </a:lnTo>
                <a:lnTo>
                  <a:pt x="48122" y="34801"/>
                </a:lnTo>
                <a:lnTo>
                  <a:pt x="42757" y="42770"/>
                </a:lnTo>
                <a:lnTo>
                  <a:pt x="34797" y="48143"/>
                </a:lnTo>
                <a:lnTo>
                  <a:pt x="25044" y="50114"/>
                </a:lnTo>
                <a:lnTo>
                  <a:pt x="15296" y="48143"/>
                </a:lnTo>
                <a:lnTo>
                  <a:pt x="7335" y="42770"/>
                </a:lnTo>
                <a:lnTo>
                  <a:pt x="1968" y="34801"/>
                </a:lnTo>
                <a:lnTo>
                  <a:pt x="0" y="25044"/>
                </a:lnTo>
                <a:lnTo>
                  <a:pt x="1968" y="15296"/>
                </a:lnTo>
                <a:lnTo>
                  <a:pt x="7335" y="7335"/>
                </a:lnTo>
                <a:lnTo>
                  <a:pt x="15296" y="1968"/>
                </a:lnTo>
                <a:lnTo>
                  <a:pt x="25044" y="0"/>
                </a:lnTo>
                <a:close/>
              </a:path>
            </a:pathLst>
          </a:custGeom>
          <a:ln w="127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106127" y="7014528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5">
                <a:moveTo>
                  <a:pt x="25044" y="0"/>
                </a:moveTo>
                <a:lnTo>
                  <a:pt x="34784" y="1968"/>
                </a:lnTo>
                <a:lnTo>
                  <a:pt x="42741" y="7335"/>
                </a:lnTo>
                <a:lnTo>
                  <a:pt x="48107" y="15296"/>
                </a:lnTo>
                <a:lnTo>
                  <a:pt x="50076" y="25044"/>
                </a:lnTo>
                <a:lnTo>
                  <a:pt x="48107" y="34801"/>
                </a:lnTo>
                <a:lnTo>
                  <a:pt x="42741" y="42770"/>
                </a:lnTo>
                <a:lnTo>
                  <a:pt x="34784" y="48143"/>
                </a:lnTo>
                <a:lnTo>
                  <a:pt x="25044" y="50114"/>
                </a:lnTo>
                <a:lnTo>
                  <a:pt x="15296" y="48143"/>
                </a:lnTo>
                <a:lnTo>
                  <a:pt x="7335" y="42770"/>
                </a:lnTo>
                <a:lnTo>
                  <a:pt x="1968" y="34801"/>
                </a:lnTo>
                <a:lnTo>
                  <a:pt x="0" y="25044"/>
                </a:lnTo>
                <a:lnTo>
                  <a:pt x="1968" y="15296"/>
                </a:lnTo>
                <a:lnTo>
                  <a:pt x="7335" y="7335"/>
                </a:lnTo>
                <a:lnTo>
                  <a:pt x="15296" y="1968"/>
                </a:lnTo>
                <a:lnTo>
                  <a:pt x="25044" y="0"/>
                </a:lnTo>
                <a:close/>
              </a:path>
            </a:pathLst>
          </a:custGeom>
          <a:ln w="12699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635808" y="6802881"/>
            <a:ext cx="511809" cy="142240"/>
          </a:xfrm>
          <a:custGeom>
            <a:avLst/>
            <a:gdLst/>
            <a:ahLst/>
            <a:cxnLst/>
            <a:rect l="l" t="t" r="r" b="b"/>
            <a:pathLst>
              <a:path w="511810" h="142240">
                <a:moveTo>
                  <a:pt x="0" y="142125"/>
                </a:moveTo>
                <a:lnTo>
                  <a:pt x="511200" y="142125"/>
                </a:lnTo>
              </a:path>
              <a:path w="511810" h="142240">
                <a:moveTo>
                  <a:pt x="255612" y="140081"/>
                </a:moveTo>
                <a:lnTo>
                  <a:pt x="255612" y="0"/>
                </a:lnTo>
              </a:path>
            </a:pathLst>
          </a:custGeom>
          <a:ln w="127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93556" y="7011455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5">
                <a:moveTo>
                  <a:pt x="25057" y="0"/>
                </a:moveTo>
                <a:lnTo>
                  <a:pt x="34804" y="1970"/>
                </a:lnTo>
                <a:lnTo>
                  <a:pt x="42765" y="7340"/>
                </a:lnTo>
                <a:lnTo>
                  <a:pt x="48133" y="15301"/>
                </a:lnTo>
                <a:lnTo>
                  <a:pt x="50101" y="25044"/>
                </a:lnTo>
                <a:lnTo>
                  <a:pt x="48133" y="34804"/>
                </a:lnTo>
                <a:lnTo>
                  <a:pt x="42765" y="42768"/>
                </a:lnTo>
                <a:lnTo>
                  <a:pt x="34804" y="48134"/>
                </a:lnTo>
                <a:lnTo>
                  <a:pt x="25057" y="50101"/>
                </a:lnTo>
                <a:lnTo>
                  <a:pt x="15301" y="48134"/>
                </a:lnTo>
                <a:lnTo>
                  <a:pt x="7337" y="42768"/>
                </a:lnTo>
                <a:lnTo>
                  <a:pt x="1968" y="34804"/>
                </a:lnTo>
                <a:lnTo>
                  <a:pt x="0" y="25044"/>
                </a:lnTo>
                <a:lnTo>
                  <a:pt x="1968" y="15301"/>
                </a:lnTo>
                <a:lnTo>
                  <a:pt x="7337" y="7340"/>
                </a:lnTo>
                <a:lnTo>
                  <a:pt x="15301" y="1970"/>
                </a:lnTo>
                <a:lnTo>
                  <a:pt x="25057" y="0"/>
                </a:lnTo>
                <a:close/>
              </a:path>
            </a:pathLst>
          </a:custGeom>
          <a:ln w="127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94510" y="5558626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57" y="0"/>
                </a:moveTo>
                <a:lnTo>
                  <a:pt x="15301" y="1968"/>
                </a:lnTo>
                <a:lnTo>
                  <a:pt x="7337" y="7335"/>
                </a:lnTo>
                <a:lnTo>
                  <a:pt x="1968" y="15296"/>
                </a:lnTo>
                <a:lnTo>
                  <a:pt x="0" y="25044"/>
                </a:lnTo>
                <a:lnTo>
                  <a:pt x="1968" y="34799"/>
                </a:lnTo>
                <a:lnTo>
                  <a:pt x="7337" y="42764"/>
                </a:lnTo>
                <a:lnTo>
                  <a:pt x="15301" y="48133"/>
                </a:lnTo>
                <a:lnTo>
                  <a:pt x="25057" y="50101"/>
                </a:lnTo>
                <a:lnTo>
                  <a:pt x="34802" y="48133"/>
                </a:lnTo>
                <a:lnTo>
                  <a:pt x="42759" y="42764"/>
                </a:lnTo>
                <a:lnTo>
                  <a:pt x="48122" y="34799"/>
                </a:lnTo>
                <a:lnTo>
                  <a:pt x="50088" y="25044"/>
                </a:lnTo>
                <a:lnTo>
                  <a:pt x="48122" y="15296"/>
                </a:lnTo>
                <a:lnTo>
                  <a:pt x="42759" y="7335"/>
                </a:lnTo>
                <a:lnTo>
                  <a:pt x="34802" y="1968"/>
                </a:lnTo>
                <a:lnTo>
                  <a:pt x="25057" y="0"/>
                </a:lnTo>
                <a:close/>
              </a:path>
            </a:pathLst>
          </a:custGeom>
          <a:solidFill>
            <a:srgbClr val="474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53261" y="5556073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44" y="0"/>
                </a:moveTo>
                <a:lnTo>
                  <a:pt x="15296" y="1970"/>
                </a:lnTo>
                <a:lnTo>
                  <a:pt x="7335" y="7342"/>
                </a:lnTo>
                <a:lnTo>
                  <a:pt x="1968" y="15307"/>
                </a:lnTo>
                <a:lnTo>
                  <a:pt x="0" y="25057"/>
                </a:lnTo>
                <a:lnTo>
                  <a:pt x="1968" y="34806"/>
                </a:lnTo>
                <a:lnTo>
                  <a:pt x="7335" y="42772"/>
                </a:lnTo>
                <a:lnTo>
                  <a:pt x="15296" y="48143"/>
                </a:lnTo>
                <a:lnTo>
                  <a:pt x="25044" y="50114"/>
                </a:lnTo>
                <a:lnTo>
                  <a:pt x="34794" y="48143"/>
                </a:lnTo>
                <a:lnTo>
                  <a:pt x="42759" y="42772"/>
                </a:lnTo>
                <a:lnTo>
                  <a:pt x="48131" y="34806"/>
                </a:lnTo>
                <a:lnTo>
                  <a:pt x="50101" y="25057"/>
                </a:lnTo>
                <a:lnTo>
                  <a:pt x="48131" y="15307"/>
                </a:lnTo>
                <a:lnTo>
                  <a:pt x="42759" y="7342"/>
                </a:lnTo>
                <a:lnTo>
                  <a:pt x="34794" y="1970"/>
                </a:lnTo>
                <a:lnTo>
                  <a:pt x="25044" y="0"/>
                </a:lnTo>
                <a:close/>
              </a:path>
            </a:pathLst>
          </a:custGeom>
          <a:solidFill>
            <a:srgbClr val="474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53261" y="5913286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44" y="0"/>
                </a:moveTo>
                <a:lnTo>
                  <a:pt x="15296" y="1968"/>
                </a:lnTo>
                <a:lnTo>
                  <a:pt x="7335" y="7335"/>
                </a:lnTo>
                <a:lnTo>
                  <a:pt x="1968" y="15296"/>
                </a:lnTo>
                <a:lnTo>
                  <a:pt x="0" y="25044"/>
                </a:lnTo>
                <a:lnTo>
                  <a:pt x="1968" y="34792"/>
                </a:lnTo>
                <a:lnTo>
                  <a:pt x="7335" y="42752"/>
                </a:lnTo>
                <a:lnTo>
                  <a:pt x="15296" y="48120"/>
                </a:lnTo>
                <a:lnTo>
                  <a:pt x="25044" y="50088"/>
                </a:lnTo>
                <a:lnTo>
                  <a:pt x="34794" y="48120"/>
                </a:lnTo>
                <a:lnTo>
                  <a:pt x="42759" y="42752"/>
                </a:lnTo>
                <a:lnTo>
                  <a:pt x="48131" y="34792"/>
                </a:lnTo>
                <a:lnTo>
                  <a:pt x="50101" y="25044"/>
                </a:lnTo>
                <a:lnTo>
                  <a:pt x="48131" y="15296"/>
                </a:lnTo>
                <a:lnTo>
                  <a:pt x="42759" y="7335"/>
                </a:lnTo>
                <a:lnTo>
                  <a:pt x="34794" y="1968"/>
                </a:lnTo>
                <a:lnTo>
                  <a:pt x="25044" y="0"/>
                </a:lnTo>
                <a:close/>
              </a:path>
            </a:pathLst>
          </a:custGeom>
          <a:solidFill>
            <a:srgbClr val="474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53261" y="6255741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44" y="0"/>
                </a:moveTo>
                <a:lnTo>
                  <a:pt x="15296" y="1968"/>
                </a:lnTo>
                <a:lnTo>
                  <a:pt x="7335" y="7335"/>
                </a:lnTo>
                <a:lnTo>
                  <a:pt x="1968" y="15296"/>
                </a:lnTo>
                <a:lnTo>
                  <a:pt x="0" y="25044"/>
                </a:lnTo>
                <a:lnTo>
                  <a:pt x="1968" y="34801"/>
                </a:lnTo>
                <a:lnTo>
                  <a:pt x="7335" y="42770"/>
                </a:lnTo>
                <a:lnTo>
                  <a:pt x="15296" y="48143"/>
                </a:lnTo>
                <a:lnTo>
                  <a:pt x="25044" y="50114"/>
                </a:lnTo>
                <a:lnTo>
                  <a:pt x="34794" y="48143"/>
                </a:lnTo>
                <a:lnTo>
                  <a:pt x="42759" y="42770"/>
                </a:lnTo>
                <a:lnTo>
                  <a:pt x="48131" y="34801"/>
                </a:lnTo>
                <a:lnTo>
                  <a:pt x="50101" y="25044"/>
                </a:lnTo>
                <a:lnTo>
                  <a:pt x="48131" y="15296"/>
                </a:lnTo>
                <a:lnTo>
                  <a:pt x="42759" y="7335"/>
                </a:lnTo>
                <a:lnTo>
                  <a:pt x="34794" y="1968"/>
                </a:lnTo>
                <a:lnTo>
                  <a:pt x="25044" y="0"/>
                </a:lnTo>
                <a:close/>
              </a:path>
            </a:pathLst>
          </a:custGeom>
          <a:solidFill>
            <a:srgbClr val="474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90839" y="5915825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57" y="0"/>
                </a:moveTo>
                <a:lnTo>
                  <a:pt x="15301" y="1968"/>
                </a:lnTo>
                <a:lnTo>
                  <a:pt x="7337" y="7334"/>
                </a:lnTo>
                <a:lnTo>
                  <a:pt x="1968" y="15291"/>
                </a:lnTo>
                <a:lnTo>
                  <a:pt x="0" y="25031"/>
                </a:lnTo>
                <a:lnTo>
                  <a:pt x="1968" y="34786"/>
                </a:lnTo>
                <a:lnTo>
                  <a:pt x="7337" y="42751"/>
                </a:lnTo>
                <a:lnTo>
                  <a:pt x="15301" y="48120"/>
                </a:lnTo>
                <a:lnTo>
                  <a:pt x="25057" y="50088"/>
                </a:lnTo>
                <a:lnTo>
                  <a:pt x="34804" y="48120"/>
                </a:lnTo>
                <a:lnTo>
                  <a:pt x="42765" y="42751"/>
                </a:lnTo>
                <a:lnTo>
                  <a:pt x="48133" y="34786"/>
                </a:lnTo>
                <a:lnTo>
                  <a:pt x="50101" y="25031"/>
                </a:lnTo>
                <a:lnTo>
                  <a:pt x="48133" y="15291"/>
                </a:lnTo>
                <a:lnTo>
                  <a:pt x="42765" y="7334"/>
                </a:lnTo>
                <a:lnTo>
                  <a:pt x="34804" y="1968"/>
                </a:lnTo>
                <a:lnTo>
                  <a:pt x="25057" y="0"/>
                </a:lnTo>
                <a:close/>
              </a:path>
            </a:pathLst>
          </a:custGeom>
          <a:solidFill>
            <a:srgbClr val="474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594510" y="6258281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57" y="0"/>
                </a:moveTo>
                <a:lnTo>
                  <a:pt x="15301" y="1968"/>
                </a:lnTo>
                <a:lnTo>
                  <a:pt x="7337" y="7335"/>
                </a:lnTo>
                <a:lnTo>
                  <a:pt x="1968" y="15296"/>
                </a:lnTo>
                <a:lnTo>
                  <a:pt x="0" y="25044"/>
                </a:lnTo>
                <a:lnTo>
                  <a:pt x="1968" y="34801"/>
                </a:lnTo>
                <a:lnTo>
                  <a:pt x="7337" y="42770"/>
                </a:lnTo>
                <a:lnTo>
                  <a:pt x="15301" y="48143"/>
                </a:lnTo>
                <a:lnTo>
                  <a:pt x="25057" y="50114"/>
                </a:lnTo>
                <a:lnTo>
                  <a:pt x="34802" y="48143"/>
                </a:lnTo>
                <a:lnTo>
                  <a:pt x="42759" y="42770"/>
                </a:lnTo>
                <a:lnTo>
                  <a:pt x="48122" y="34801"/>
                </a:lnTo>
                <a:lnTo>
                  <a:pt x="50088" y="25044"/>
                </a:lnTo>
                <a:lnTo>
                  <a:pt x="48122" y="15296"/>
                </a:lnTo>
                <a:lnTo>
                  <a:pt x="42759" y="7335"/>
                </a:lnTo>
                <a:lnTo>
                  <a:pt x="34802" y="1968"/>
                </a:lnTo>
                <a:lnTo>
                  <a:pt x="25057" y="0"/>
                </a:lnTo>
                <a:close/>
              </a:path>
            </a:pathLst>
          </a:custGeom>
          <a:solidFill>
            <a:srgbClr val="474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01734" y="6922503"/>
            <a:ext cx="515620" cy="142240"/>
          </a:xfrm>
          <a:custGeom>
            <a:avLst/>
            <a:gdLst/>
            <a:ahLst/>
            <a:cxnLst/>
            <a:rect l="l" t="t" r="r" b="b"/>
            <a:pathLst>
              <a:path w="515620" h="142240">
                <a:moveTo>
                  <a:pt x="490232" y="88950"/>
                </a:moveTo>
                <a:lnTo>
                  <a:pt x="499985" y="90920"/>
                </a:lnTo>
                <a:lnTo>
                  <a:pt x="507946" y="96291"/>
                </a:lnTo>
                <a:lnTo>
                  <a:pt x="513310" y="104252"/>
                </a:lnTo>
                <a:lnTo>
                  <a:pt x="515277" y="113995"/>
                </a:lnTo>
                <a:lnTo>
                  <a:pt x="513310" y="123755"/>
                </a:lnTo>
                <a:lnTo>
                  <a:pt x="507946" y="131719"/>
                </a:lnTo>
                <a:lnTo>
                  <a:pt x="499985" y="137085"/>
                </a:lnTo>
                <a:lnTo>
                  <a:pt x="490232" y="139052"/>
                </a:lnTo>
                <a:lnTo>
                  <a:pt x="480482" y="137085"/>
                </a:lnTo>
                <a:lnTo>
                  <a:pt x="472517" y="131719"/>
                </a:lnTo>
                <a:lnTo>
                  <a:pt x="467145" y="123755"/>
                </a:lnTo>
                <a:lnTo>
                  <a:pt x="465175" y="113995"/>
                </a:lnTo>
                <a:lnTo>
                  <a:pt x="467145" y="104252"/>
                </a:lnTo>
                <a:lnTo>
                  <a:pt x="472517" y="96291"/>
                </a:lnTo>
                <a:lnTo>
                  <a:pt x="480482" y="90920"/>
                </a:lnTo>
                <a:lnTo>
                  <a:pt x="490232" y="88950"/>
                </a:lnTo>
                <a:close/>
              </a:path>
              <a:path w="515620" h="142240">
                <a:moveTo>
                  <a:pt x="0" y="142113"/>
                </a:moveTo>
                <a:lnTo>
                  <a:pt x="511187" y="142113"/>
                </a:lnTo>
              </a:path>
              <a:path w="515620" h="142240">
                <a:moveTo>
                  <a:pt x="255587" y="140068"/>
                </a:moveTo>
                <a:lnTo>
                  <a:pt x="255587" y="0"/>
                </a:lnTo>
              </a:path>
            </a:pathLst>
          </a:custGeom>
          <a:ln w="127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8771573" y="5562256"/>
            <a:ext cx="2808605" cy="1880870"/>
            <a:chOff x="3716972" y="5562256"/>
            <a:chExt cx="2808605" cy="1880870"/>
          </a:xfrm>
        </p:grpSpPr>
        <p:sp>
          <p:nvSpPr>
            <p:cNvPr id="39" name="object 39"/>
            <p:cNvSpPr/>
            <p:nvPr/>
          </p:nvSpPr>
          <p:spPr>
            <a:xfrm>
              <a:off x="3738003" y="5591251"/>
              <a:ext cx="2781300" cy="1851660"/>
            </a:xfrm>
            <a:custGeom>
              <a:avLst/>
              <a:gdLst/>
              <a:ahLst/>
              <a:cxnLst/>
              <a:rect l="l" t="t" r="r" b="b"/>
              <a:pathLst>
                <a:path w="2781300" h="1851659">
                  <a:moveTo>
                    <a:pt x="1901329" y="1238504"/>
                  </a:moveTo>
                  <a:lnTo>
                    <a:pt x="1948314" y="1243916"/>
                  </a:lnTo>
                  <a:lnTo>
                    <a:pt x="1991447" y="1259332"/>
                  </a:lnTo>
                  <a:lnTo>
                    <a:pt x="2029497" y="1283521"/>
                  </a:lnTo>
                  <a:lnTo>
                    <a:pt x="2061234" y="1315255"/>
                  </a:lnTo>
                  <a:lnTo>
                    <a:pt x="2085426" y="1353302"/>
                  </a:lnTo>
                  <a:lnTo>
                    <a:pt x="2100844" y="1396433"/>
                  </a:lnTo>
                  <a:lnTo>
                    <a:pt x="2106256" y="1443418"/>
                  </a:lnTo>
                  <a:lnTo>
                    <a:pt x="2100844" y="1490409"/>
                  </a:lnTo>
                  <a:lnTo>
                    <a:pt x="2085426" y="1533547"/>
                  </a:lnTo>
                  <a:lnTo>
                    <a:pt x="2061234" y="1571601"/>
                  </a:lnTo>
                  <a:lnTo>
                    <a:pt x="2029497" y="1603342"/>
                  </a:lnTo>
                  <a:lnTo>
                    <a:pt x="1991447" y="1627537"/>
                  </a:lnTo>
                  <a:lnTo>
                    <a:pt x="1948314" y="1642957"/>
                  </a:lnTo>
                  <a:lnTo>
                    <a:pt x="1901329" y="1648371"/>
                  </a:lnTo>
                  <a:lnTo>
                    <a:pt x="1854335" y="1642957"/>
                  </a:lnTo>
                  <a:lnTo>
                    <a:pt x="1811197" y="1627537"/>
                  </a:lnTo>
                  <a:lnTo>
                    <a:pt x="1773146" y="1603342"/>
                  </a:lnTo>
                  <a:lnTo>
                    <a:pt x="1741409" y="1571601"/>
                  </a:lnTo>
                  <a:lnTo>
                    <a:pt x="1717218" y="1533547"/>
                  </a:lnTo>
                  <a:lnTo>
                    <a:pt x="1701801" y="1490409"/>
                  </a:lnTo>
                  <a:lnTo>
                    <a:pt x="1696389" y="1443418"/>
                  </a:lnTo>
                  <a:lnTo>
                    <a:pt x="1701801" y="1396433"/>
                  </a:lnTo>
                  <a:lnTo>
                    <a:pt x="1717218" y="1353302"/>
                  </a:lnTo>
                  <a:lnTo>
                    <a:pt x="1741409" y="1315255"/>
                  </a:lnTo>
                  <a:lnTo>
                    <a:pt x="1773146" y="1283521"/>
                  </a:lnTo>
                  <a:lnTo>
                    <a:pt x="1811197" y="1259332"/>
                  </a:lnTo>
                  <a:lnTo>
                    <a:pt x="1854335" y="1243916"/>
                  </a:lnTo>
                  <a:lnTo>
                    <a:pt x="1901329" y="1238504"/>
                  </a:lnTo>
                  <a:close/>
                </a:path>
                <a:path w="2781300" h="1851659">
                  <a:moveTo>
                    <a:pt x="1365643" y="1445768"/>
                  </a:moveTo>
                  <a:lnTo>
                    <a:pt x="1696897" y="1445768"/>
                  </a:lnTo>
                </a:path>
                <a:path w="2781300" h="1851659">
                  <a:moveTo>
                    <a:pt x="2107895" y="1444752"/>
                  </a:moveTo>
                  <a:lnTo>
                    <a:pt x="2504592" y="1444752"/>
                  </a:lnTo>
                </a:path>
                <a:path w="2781300" h="1851659">
                  <a:moveTo>
                    <a:pt x="2581275" y="1445768"/>
                  </a:moveTo>
                  <a:lnTo>
                    <a:pt x="2780804" y="1445768"/>
                  </a:lnTo>
                  <a:lnTo>
                    <a:pt x="2780106" y="1030973"/>
                  </a:lnTo>
                  <a:lnTo>
                    <a:pt x="157962" y="1031100"/>
                  </a:lnTo>
                  <a:lnTo>
                    <a:pt x="157886" y="352831"/>
                  </a:lnTo>
                </a:path>
                <a:path w="2781300" h="1851659">
                  <a:moveTo>
                    <a:pt x="2501531" y="1574584"/>
                  </a:moveTo>
                  <a:lnTo>
                    <a:pt x="2501531" y="1311833"/>
                  </a:lnTo>
                </a:path>
                <a:path w="2781300" h="1851659">
                  <a:moveTo>
                    <a:pt x="2579230" y="1574584"/>
                  </a:moveTo>
                  <a:lnTo>
                    <a:pt x="2579230" y="1311833"/>
                  </a:lnTo>
                </a:path>
                <a:path w="2781300" h="1851659">
                  <a:moveTo>
                    <a:pt x="2646705" y="1580730"/>
                  </a:moveTo>
                  <a:lnTo>
                    <a:pt x="2435072" y="1325118"/>
                  </a:lnTo>
                </a:path>
                <a:path w="2781300" h="1851659">
                  <a:moveTo>
                    <a:pt x="1063028" y="1851660"/>
                  </a:moveTo>
                  <a:lnTo>
                    <a:pt x="1063028" y="1588897"/>
                  </a:lnTo>
                </a:path>
                <a:path w="2781300" h="1851659">
                  <a:moveTo>
                    <a:pt x="1140714" y="1851660"/>
                  </a:moveTo>
                  <a:lnTo>
                    <a:pt x="1140714" y="1588897"/>
                  </a:lnTo>
                </a:path>
                <a:path w="2781300" h="1851659">
                  <a:moveTo>
                    <a:pt x="736866" y="1449844"/>
                  </a:moveTo>
                  <a:lnTo>
                    <a:pt x="735850" y="1721815"/>
                  </a:lnTo>
                  <a:lnTo>
                    <a:pt x="1066088" y="1721815"/>
                  </a:lnTo>
                </a:path>
                <a:path w="2781300" h="1851659">
                  <a:moveTo>
                    <a:pt x="1470952" y="1449844"/>
                  </a:moveTo>
                  <a:lnTo>
                    <a:pt x="1471993" y="1721815"/>
                  </a:lnTo>
                  <a:lnTo>
                    <a:pt x="1141742" y="1721815"/>
                  </a:lnTo>
                </a:path>
                <a:path w="2781300" h="1851659">
                  <a:moveTo>
                    <a:pt x="0" y="0"/>
                  </a:moveTo>
                  <a:lnTo>
                    <a:pt x="50" y="1449844"/>
                  </a:lnTo>
                  <a:lnTo>
                    <a:pt x="101968" y="1449844"/>
                  </a:lnTo>
                </a:path>
                <a:path w="2781300" h="1851659">
                  <a:moveTo>
                    <a:pt x="623392" y="1449844"/>
                  </a:moveTo>
                  <a:lnTo>
                    <a:pt x="836053" y="1449844"/>
                  </a:lnTo>
                </a:path>
              </a:pathLst>
            </a:custGeom>
            <a:ln w="1270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6972" y="5562256"/>
              <a:ext cx="198120" cy="402590"/>
            </a:xfrm>
            <a:custGeom>
              <a:avLst/>
              <a:gdLst/>
              <a:ahLst/>
              <a:cxnLst/>
              <a:rect l="l" t="t" r="r" b="b"/>
              <a:pathLst>
                <a:path w="198120" h="402589">
                  <a:moveTo>
                    <a:pt x="45085" y="22529"/>
                  </a:moveTo>
                  <a:lnTo>
                    <a:pt x="43307" y="13766"/>
                  </a:lnTo>
                  <a:lnTo>
                    <a:pt x="38481" y="6604"/>
                  </a:lnTo>
                  <a:lnTo>
                    <a:pt x="31305" y="1778"/>
                  </a:lnTo>
                  <a:lnTo>
                    <a:pt x="22542" y="0"/>
                  </a:lnTo>
                  <a:lnTo>
                    <a:pt x="13754" y="1778"/>
                  </a:lnTo>
                  <a:lnTo>
                    <a:pt x="6591" y="6604"/>
                  </a:lnTo>
                  <a:lnTo>
                    <a:pt x="1765" y="13766"/>
                  </a:lnTo>
                  <a:lnTo>
                    <a:pt x="0" y="22529"/>
                  </a:lnTo>
                  <a:lnTo>
                    <a:pt x="1765" y="31318"/>
                  </a:lnTo>
                  <a:lnTo>
                    <a:pt x="6591" y="38481"/>
                  </a:lnTo>
                  <a:lnTo>
                    <a:pt x="13754" y="43319"/>
                  </a:lnTo>
                  <a:lnTo>
                    <a:pt x="22542" y="45085"/>
                  </a:lnTo>
                  <a:lnTo>
                    <a:pt x="31305" y="43319"/>
                  </a:lnTo>
                  <a:lnTo>
                    <a:pt x="38481" y="38481"/>
                  </a:lnTo>
                  <a:lnTo>
                    <a:pt x="43307" y="31318"/>
                  </a:lnTo>
                  <a:lnTo>
                    <a:pt x="45085" y="22529"/>
                  </a:lnTo>
                  <a:close/>
                </a:path>
                <a:path w="198120" h="402589">
                  <a:moveTo>
                    <a:pt x="197980" y="379641"/>
                  </a:moveTo>
                  <a:lnTo>
                    <a:pt x="196202" y="370878"/>
                  </a:lnTo>
                  <a:lnTo>
                    <a:pt x="191376" y="363715"/>
                  </a:lnTo>
                  <a:lnTo>
                    <a:pt x="184200" y="358889"/>
                  </a:lnTo>
                  <a:lnTo>
                    <a:pt x="175437" y="357111"/>
                  </a:lnTo>
                  <a:lnTo>
                    <a:pt x="166649" y="358889"/>
                  </a:lnTo>
                  <a:lnTo>
                    <a:pt x="159486" y="363715"/>
                  </a:lnTo>
                  <a:lnTo>
                    <a:pt x="154647" y="370878"/>
                  </a:lnTo>
                  <a:lnTo>
                    <a:pt x="152882" y="379641"/>
                  </a:lnTo>
                  <a:lnTo>
                    <a:pt x="154647" y="388429"/>
                  </a:lnTo>
                  <a:lnTo>
                    <a:pt x="159486" y="395605"/>
                  </a:lnTo>
                  <a:lnTo>
                    <a:pt x="166649" y="400431"/>
                  </a:lnTo>
                  <a:lnTo>
                    <a:pt x="175437" y="402196"/>
                  </a:lnTo>
                  <a:lnTo>
                    <a:pt x="184200" y="400431"/>
                  </a:lnTo>
                  <a:lnTo>
                    <a:pt x="191376" y="395605"/>
                  </a:lnTo>
                  <a:lnTo>
                    <a:pt x="196202" y="388429"/>
                  </a:lnTo>
                  <a:lnTo>
                    <a:pt x="197980" y="379641"/>
                  </a:lnTo>
                  <a:close/>
                </a:path>
              </a:pathLst>
            </a:custGeom>
            <a:solidFill>
              <a:srgbClr val="474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8325524" y="5445497"/>
            <a:ext cx="269875" cy="62230"/>
          </a:xfrm>
          <a:custGeom>
            <a:avLst/>
            <a:gdLst/>
            <a:ahLst/>
            <a:cxnLst/>
            <a:rect l="l" t="t" r="r" b="b"/>
            <a:pathLst>
              <a:path w="269875" h="62229">
                <a:moveTo>
                  <a:pt x="0" y="56332"/>
                </a:moveTo>
                <a:lnTo>
                  <a:pt x="49395" y="20442"/>
                </a:lnTo>
                <a:lnTo>
                  <a:pt x="97876" y="2886"/>
                </a:lnTo>
                <a:lnTo>
                  <a:pt x="143806" y="0"/>
                </a:lnTo>
                <a:lnTo>
                  <a:pt x="185547" y="8116"/>
                </a:lnTo>
                <a:lnTo>
                  <a:pt x="221462" y="23569"/>
                </a:lnTo>
                <a:lnTo>
                  <a:pt x="249914" y="42692"/>
                </a:lnTo>
                <a:lnTo>
                  <a:pt x="269265" y="61819"/>
                </a:lnTo>
              </a:path>
            </a:pathLst>
          </a:custGeom>
          <a:ln w="254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325524" y="5802696"/>
            <a:ext cx="269875" cy="62230"/>
          </a:xfrm>
          <a:custGeom>
            <a:avLst/>
            <a:gdLst/>
            <a:ahLst/>
            <a:cxnLst/>
            <a:rect l="l" t="t" r="r" b="b"/>
            <a:pathLst>
              <a:path w="269875" h="62229">
                <a:moveTo>
                  <a:pt x="0" y="56333"/>
                </a:moveTo>
                <a:lnTo>
                  <a:pt x="49395" y="20443"/>
                </a:lnTo>
                <a:lnTo>
                  <a:pt x="97876" y="2887"/>
                </a:lnTo>
                <a:lnTo>
                  <a:pt x="143806" y="0"/>
                </a:lnTo>
                <a:lnTo>
                  <a:pt x="185547" y="8114"/>
                </a:lnTo>
                <a:lnTo>
                  <a:pt x="221462" y="23565"/>
                </a:lnTo>
                <a:lnTo>
                  <a:pt x="249914" y="42685"/>
                </a:lnTo>
                <a:lnTo>
                  <a:pt x="269265" y="61807"/>
                </a:lnTo>
              </a:path>
            </a:pathLst>
          </a:custGeom>
          <a:ln w="25399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309166" y="5450701"/>
            <a:ext cx="295275" cy="768985"/>
            <a:chOff x="3254565" y="5450700"/>
            <a:chExt cx="295275" cy="768985"/>
          </a:xfrm>
        </p:grpSpPr>
        <p:sp>
          <p:nvSpPr>
            <p:cNvPr id="44" name="object 44"/>
            <p:cNvSpPr/>
            <p:nvPr/>
          </p:nvSpPr>
          <p:spPr>
            <a:xfrm>
              <a:off x="3267265" y="6145154"/>
              <a:ext cx="269875" cy="62230"/>
            </a:xfrm>
            <a:custGeom>
              <a:avLst/>
              <a:gdLst/>
              <a:ahLst/>
              <a:cxnLst/>
              <a:rect l="l" t="t" r="r" b="b"/>
              <a:pathLst>
                <a:path w="269875" h="62229">
                  <a:moveTo>
                    <a:pt x="0" y="56344"/>
                  </a:moveTo>
                  <a:lnTo>
                    <a:pt x="49395" y="20448"/>
                  </a:lnTo>
                  <a:lnTo>
                    <a:pt x="97876" y="2889"/>
                  </a:lnTo>
                  <a:lnTo>
                    <a:pt x="143805" y="0"/>
                  </a:lnTo>
                  <a:lnTo>
                    <a:pt x="185545" y="8113"/>
                  </a:lnTo>
                  <a:lnTo>
                    <a:pt x="221458" y="23563"/>
                  </a:lnTo>
                  <a:lnTo>
                    <a:pt x="249906" y="42682"/>
                  </a:lnTo>
                  <a:lnTo>
                    <a:pt x="269252" y="61805"/>
                  </a:lnTo>
                </a:path>
              </a:pathLst>
            </a:custGeom>
            <a:ln w="2540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02965" y="5450700"/>
              <a:ext cx="0" cy="704215"/>
            </a:xfrm>
            <a:custGeom>
              <a:avLst/>
              <a:gdLst/>
              <a:ahLst/>
              <a:cxnLst/>
              <a:rect l="l" t="t" r="r" b="b"/>
              <a:pathLst>
                <a:path h="704214">
                  <a:moveTo>
                    <a:pt x="0" y="0"/>
                  </a:moveTo>
                  <a:lnTo>
                    <a:pt x="0" y="703897"/>
                  </a:lnTo>
                </a:path>
              </a:pathLst>
            </a:custGeom>
            <a:ln w="6350">
              <a:solidFill>
                <a:srgbClr val="47474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8794038" y="7123391"/>
            <a:ext cx="254000" cy="111760"/>
          </a:xfrm>
          <a:custGeom>
            <a:avLst/>
            <a:gdLst/>
            <a:ahLst/>
            <a:cxnLst/>
            <a:rect l="l" t="t" r="r" b="b"/>
            <a:pathLst>
              <a:path w="254000" h="111759">
                <a:moveTo>
                  <a:pt x="0" y="111760"/>
                </a:moveTo>
                <a:lnTo>
                  <a:pt x="254000" y="0"/>
                </a:lnTo>
              </a:path>
            </a:pathLst>
          </a:custGeom>
          <a:ln w="127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81719" y="7072591"/>
            <a:ext cx="539115" cy="294640"/>
          </a:xfrm>
          <a:custGeom>
            <a:avLst/>
            <a:gdLst/>
            <a:ahLst/>
            <a:cxnLst/>
            <a:rect l="l" t="t" r="r" b="b"/>
            <a:pathLst>
              <a:path w="539114" h="294640">
                <a:moveTo>
                  <a:pt x="0" y="294640"/>
                </a:moveTo>
                <a:lnTo>
                  <a:pt x="538492" y="0"/>
                </a:lnTo>
              </a:path>
            </a:pathLst>
          </a:custGeom>
          <a:ln w="12700">
            <a:solidFill>
              <a:srgbClr val="4747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24568" y="4348836"/>
            <a:ext cx="591832" cy="820039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7957890" y="525749"/>
            <a:ext cx="21977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5" dirty="0">
                <a:latin typeface="Microsoft Sans Serif"/>
                <a:cs typeface="Microsoft Sans Serif"/>
              </a:rPr>
              <a:t>Entradas/salidas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discretas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38</a:t>
            </a:fld>
            <a:endParaRPr spc="15" dirty="0"/>
          </a:p>
        </p:txBody>
      </p:sp>
      <p:sp>
        <p:nvSpPr>
          <p:cNvPr id="50" name="object 50"/>
          <p:cNvSpPr txBox="1"/>
          <p:nvPr/>
        </p:nvSpPr>
        <p:spPr>
          <a:xfrm>
            <a:off x="5762060" y="1925289"/>
            <a:ext cx="15678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Ejemplo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arrancador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40" dirty="0">
                <a:latin typeface="Arial"/>
                <a:cs typeface="Arial"/>
              </a:rPr>
              <a:t>motor</a:t>
            </a:r>
            <a:endParaRPr sz="7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7840" y="1860519"/>
            <a:ext cx="4360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Si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bien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lámpara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discutida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anteriormente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útil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explicar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funcionamiento </a:t>
            </a:r>
            <a:r>
              <a:rPr sz="900" spc="15" dirty="0">
                <a:latin typeface="Microsoft Sans Serif"/>
                <a:cs typeface="Microsoft Sans Serif"/>
              </a:rPr>
              <a:t>básico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-45" dirty="0">
                <a:latin typeface="Microsoft Sans Serif"/>
                <a:cs typeface="Microsoft Sans Serif"/>
              </a:rPr>
              <a:t>PLC,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20" dirty="0">
                <a:latin typeface="Microsoft Sans Serif"/>
                <a:cs typeface="Microsoft Sans Serif"/>
              </a:rPr>
              <a:t>práctica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poco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compleja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arranque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parada 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5" dirty="0">
                <a:latin typeface="Microsoft Sans Serif"/>
                <a:cs typeface="Microsoft Sans Serif"/>
              </a:rPr>
              <a:t>motor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CA. </a:t>
            </a:r>
            <a:r>
              <a:rPr sz="900" spc="15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examinar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primero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considere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enfoque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cableado.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840" y="2956530"/>
            <a:ext cx="42576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diagrama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líneas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ilustra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cómo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conectar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botón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pulsador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5" dirty="0">
                <a:latin typeface="Microsoft Sans Serif"/>
                <a:cs typeface="Microsoft Sans Serif"/>
              </a:rPr>
              <a:t>abierto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55" dirty="0">
                <a:latin typeface="Microsoft Sans Serif"/>
                <a:cs typeface="Microsoft Sans Serif"/>
              </a:rPr>
              <a:t>otro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0" dirty="0">
                <a:latin typeface="Microsoft Sans Serif"/>
                <a:cs typeface="Microsoft Sans Serif"/>
              </a:rPr>
              <a:t>cerrado para </a:t>
            </a:r>
            <a:r>
              <a:rPr sz="850" spc="35" dirty="0">
                <a:latin typeface="Microsoft Sans Serif"/>
                <a:cs typeface="Microsoft Sans Serif"/>
              </a:rPr>
              <a:t>controlar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60" dirty="0">
                <a:latin typeface="Microsoft Sans Serif"/>
                <a:cs typeface="Microsoft Sans Serif"/>
              </a:rPr>
              <a:t>motor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55" dirty="0">
                <a:latin typeface="Microsoft Sans Serif"/>
                <a:cs typeface="Microsoft Sans Serif"/>
              </a:rPr>
              <a:t>CA </a:t>
            </a:r>
            <a:r>
              <a:rPr sz="850" spc="-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trifásico. </a:t>
            </a: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este </a:t>
            </a:r>
            <a:r>
              <a:rPr sz="850" spc="25" dirty="0">
                <a:latin typeface="Microsoft Sans Serif"/>
                <a:cs typeface="Microsoft Sans Serif"/>
              </a:rPr>
              <a:t>ejemplo, </a:t>
            </a:r>
            <a:r>
              <a:rPr sz="850" spc="35" dirty="0">
                <a:latin typeface="Microsoft Sans Serif"/>
                <a:cs typeface="Microsoft Sans Serif"/>
              </a:rPr>
              <a:t>una bobina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arranque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60" dirty="0">
                <a:latin typeface="Microsoft Sans Serif"/>
                <a:cs typeface="Microsoft Sans Serif"/>
              </a:rPr>
              <a:t>motor </a:t>
            </a:r>
            <a:r>
              <a:rPr sz="850" dirty="0">
                <a:latin typeface="Microsoft Sans Serif"/>
                <a:cs typeface="Microsoft Sans Serif"/>
              </a:rPr>
              <a:t>(M)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0" dirty="0">
                <a:latin typeface="Microsoft Sans Serif"/>
                <a:cs typeface="Microsoft Sans Serif"/>
              </a:rPr>
              <a:t>conectada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serie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50" dirty="0">
                <a:latin typeface="Microsoft Sans Serif"/>
                <a:cs typeface="Microsoft Sans Serif"/>
              </a:rPr>
              <a:t>un botón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arranque </a:t>
            </a:r>
            <a:r>
              <a:rPr sz="850" spc="45" dirty="0">
                <a:latin typeface="Microsoft Sans Serif"/>
                <a:cs typeface="Microsoft Sans Serif"/>
              </a:rPr>
              <a:t>momentáneo normalmente </a:t>
            </a:r>
            <a:r>
              <a:rPr sz="850" spc="30" dirty="0">
                <a:latin typeface="Microsoft Sans Serif"/>
                <a:cs typeface="Microsoft Sans Serif"/>
              </a:rPr>
              <a:t>abierto, </a:t>
            </a:r>
            <a:r>
              <a:rPr sz="850" spc="50" dirty="0">
                <a:latin typeface="Microsoft Sans Serif"/>
                <a:cs typeface="Microsoft Sans Serif"/>
              </a:rPr>
              <a:t>un botón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parada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momentáneo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cerrado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relé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(OL) 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cerrados.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336756" y="4751659"/>
            <a:ext cx="186055" cy="61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00">
              <a:latin typeface="Microsoft Sans Serif"/>
              <a:cs typeface="Microsoft Sans Serif"/>
            </a:endParaRPr>
          </a:p>
          <a:p>
            <a:pPr marL="38100">
              <a:spcBef>
                <a:spcPts val="1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norte             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yo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339168" y="4884140"/>
            <a:ext cx="17780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50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O                       </a:t>
            </a:r>
            <a:r>
              <a:rPr sz="150" spc="7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365781" y="4894573"/>
            <a:ext cx="32384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algn="ctr"/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 </a:t>
            </a:r>
            <a:r>
              <a:rPr sz="1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62615" y="5163613"/>
            <a:ext cx="5645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latin typeface="Microsoft Sans Serif"/>
                <a:cs typeface="Microsoft Sans Serif"/>
              </a:rPr>
              <a:t>Cortacircuitos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033153" y="5163526"/>
            <a:ext cx="39560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contactor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603738" y="5182575"/>
            <a:ext cx="59817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Microsoft Sans Serif"/>
                <a:cs typeface="Microsoft Sans Serif"/>
              </a:rPr>
              <a:t>Relé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sobrecarga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98791" y="5347399"/>
            <a:ext cx="1416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latin typeface="Microsoft Sans Serif"/>
                <a:cs typeface="Microsoft Sans Serif"/>
              </a:rPr>
              <a:t>OL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223289" y="5412860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115722" y="5437815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T1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65105" y="5508392"/>
            <a:ext cx="12318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L1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223289" y="5778649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798791" y="5698528"/>
            <a:ext cx="1416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latin typeface="Microsoft Sans Serif"/>
                <a:cs typeface="Microsoft Sans Serif"/>
              </a:rPr>
              <a:t>OL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115722" y="5783256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T2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7819" y="5866808"/>
            <a:ext cx="12318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L2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445046" y="5879509"/>
            <a:ext cx="2457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0" dirty="0">
                <a:latin typeface="Microsoft Sans Serif"/>
                <a:cs typeface="Microsoft Sans Serif"/>
              </a:rPr>
              <a:t>Motor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223289" y="6093173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798791" y="6056944"/>
            <a:ext cx="1416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latin typeface="Microsoft Sans Serif"/>
                <a:cs typeface="Microsoft Sans Serif"/>
              </a:rPr>
              <a:t>OL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115722" y="6098215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T3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57819" y="6203277"/>
            <a:ext cx="12318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L3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618398" y="6662177"/>
            <a:ext cx="6604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latin typeface="Microsoft Sans Serif"/>
                <a:cs typeface="Microsoft Sans Serif"/>
              </a:rPr>
              <a:t>Pulsador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3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inicio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843016" y="6734363"/>
            <a:ext cx="6667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latin typeface="Microsoft Sans Serif"/>
                <a:cs typeface="Microsoft Sans Serif"/>
              </a:rPr>
              <a:t>Pulsador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parada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271604" y="6744631"/>
            <a:ext cx="1416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latin typeface="Microsoft Sans Serif"/>
                <a:cs typeface="Microsoft Sans Serif"/>
              </a:rPr>
              <a:t>OL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635269" y="7000229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466991" y="7286458"/>
            <a:ext cx="441959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latin typeface="Microsoft Sans Serif"/>
                <a:cs typeface="Microsoft Sans Serif"/>
              </a:rPr>
              <a:t>Bobina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de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15" dirty="0">
                <a:latin typeface="Microsoft Sans Serif"/>
                <a:cs typeface="Microsoft Sans Serif"/>
              </a:rPr>
              <a:t>arranque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574507" y="7378439"/>
            <a:ext cx="630555" cy="41710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233679">
              <a:lnSpc>
                <a:spcPct val="139100"/>
              </a:lnSpc>
              <a:spcBef>
                <a:spcPts val="250"/>
              </a:spcBef>
            </a:pPr>
            <a:r>
              <a:rPr sz="700" spc="30" dirty="0">
                <a:latin typeface="Microsoft Sans Serif"/>
                <a:cs typeface="Microsoft Sans Serif"/>
              </a:rPr>
              <a:t>Mamá 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Contacto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auxiliar  </a:t>
            </a:r>
            <a:r>
              <a:rPr sz="500" spc="10" dirty="0">
                <a:latin typeface="Microsoft Sans Serif"/>
                <a:cs typeface="Microsoft Sans Serif"/>
              </a:rPr>
              <a:t>(Circuito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espera)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 rot="300000">
            <a:off x="8509787" y="4680122"/>
            <a:ext cx="8666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Tipo/Tipo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NEG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 rot="300000">
            <a:off x="8251986" y="4694562"/>
            <a:ext cx="32536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Marco-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EG                                                       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100</a:t>
            </a:r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amperios</a:t>
            </a:r>
            <a:endParaRPr sz="100" baseline="55555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 rot="300000">
            <a:off x="8389883" y="4935859"/>
            <a:ext cx="2559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100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5676" y="4345077"/>
            <a:ext cx="322529" cy="6423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1802" y="5607126"/>
            <a:ext cx="231471" cy="2681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34794" y="4380548"/>
            <a:ext cx="4018634" cy="20659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70456" y="5099114"/>
            <a:ext cx="232805" cy="26771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57943" y="485803"/>
            <a:ext cx="4305300" cy="203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Presionar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momentáneamente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botón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Inicio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completa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camino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flujo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5" dirty="0">
                <a:latin typeface="Microsoft Sans Serif"/>
                <a:cs typeface="Microsoft Sans Serif"/>
              </a:rPr>
              <a:t>energiza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arrancador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-5" dirty="0">
                <a:latin typeface="Microsoft Sans Serif"/>
                <a:cs typeface="Microsoft Sans Serif"/>
              </a:rPr>
              <a:t>(M).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25" dirty="0">
                <a:latin typeface="Microsoft Sans Serif"/>
                <a:cs typeface="Microsoft Sans Serif"/>
              </a:rPr>
              <a:t>cierra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asociados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70" dirty="0">
                <a:latin typeface="Microsoft Sans Serif"/>
                <a:cs typeface="Microsoft Sans Serif"/>
              </a:rPr>
              <a:t>M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(contacto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auxiliar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ubicado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arrancador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motor). </a:t>
            </a: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suelta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botón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inicio,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5" dirty="0">
                <a:latin typeface="Microsoft Sans Serif"/>
                <a:cs typeface="Microsoft Sans Serif"/>
              </a:rPr>
              <a:t>continúa </a:t>
            </a:r>
            <a:r>
              <a:rPr sz="950" spc="40" dirty="0">
                <a:latin typeface="Microsoft Sans Serif"/>
                <a:cs typeface="Microsoft Sans Serif"/>
              </a:rPr>
              <a:t>fluyendo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5" dirty="0"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55" dirty="0">
                <a:latin typeface="Microsoft Sans Serif"/>
                <a:cs typeface="Microsoft Sans Serif"/>
              </a:rPr>
              <a:t>botón </a:t>
            </a:r>
            <a:r>
              <a:rPr sz="950" spc="30" dirty="0">
                <a:latin typeface="Microsoft Sans Serif"/>
                <a:cs typeface="Microsoft Sans Serif"/>
              </a:rPr>
              <a:t>de parada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20" dirty="0">
                <a:latin typeface="Microsoft Sans Serif"/>
                <a:cs typeface="Microsoft Sans Serif"/>
              </a:rPr>
              <a:t>Ma,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bobina </a:t>
            </a:r>
            <a:r>
              <a:rPr sz="950" spc="70" dirty="0">
                <a:latin typeface="Microsoft Sans Serif"/>
                <a:cs typeface="Microsoft Sans Serif"/>
              </a:rPr>
              <a:t>M </a:t>
            </a:r>
            <a:r>
              <a:rPr sz="950" spc="30" dirty="0">
                <a:latin typeface="Microsoft Sans Serif"/>
                <a:cs typeface="Microsoft Sans Serif"/>
              </a:rPr>
              <a:t>permanece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energizada.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96215">
              <a:lnSpc>
                <a:spcPct val="133300"/>
              </a:lnSpc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funcionará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presione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cerrado,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menos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abran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relé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sobrecarga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(OL).</a:t>
            </a:r>
            <a:endParaRPr sz="900">
              <a:latin typeface="Microsoft Sans Serif"/>
              <a:cs typeface="Microsoft Sans Serif"/>
            </a:endParaRPr>
          </a:p>
          <a:p>
            <a:pPr marL="12700" marR="193675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presiona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botón </a:t>
            </a:r>
            <a:r>
              <a:rPr sz="900" spc="25" dirty="0">
                <a:latin typeface="Microsoft Sans Serif"/>
                <a:cs typeface="Microsoft Sans Serif"/>
              </a:rPr>
              <a:t>Detener,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50" dirty="0">
                <a:latin typeface="Microsoft Sans Serif"/>
                <a:cs typeface="Microsoft Sans Serif"/>
              </a:rPr>
              <a:t>ruta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flujo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interrumpe,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abriendo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asociados,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detiene.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39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5762165" y="2737516"/>
            <a:ext cx="1219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Control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motores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PLC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30" y="2677822"/>
            <a:ext cx="423862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latin typeface="Microsoft Sans Serif"/>
                <a:cs typeface="Microsoft Sans Serif"/>
              </a:rPr>
              <a:t>Esta </a:t>
            </a:r>
            <a:r>
              <a:rPr sz="850" spc="15" dirty="0">
                <a:latin typeface="Microsoft Sans Serif"/>
                <a:cs typeface="Microsoft Sans Serif"/>
              </a:rPr>
              <a:t>aplicación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motores también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40" dirty="0">
                <a:latin typeface="Microsoft Sans Serif"/>
                <a:cs typeface="Microsoft Sans Serif"/>
              </a:rPr>
              <a:t>lograr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-45" dirty="0">
                <a:latin typeface="Microsoft Sans Serif"/>
                <a:cs typeface="Microsoft Sans Serif"/>
              </a:rPr>
              <a:t>PLC. </a:t>
            </a: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latin typeface="Microsoft Sans Serif"/>
                <a:cs typeface="Microsoft Sans Serif"/>
              </a:rPr>
              <a:t>un botón </a:t>
            </a:r>
            <a:r>
              <a:rPr sz="850" spc="30" dirty="0">
                <a:latin typeface="Microsoft Sans Serif"/>
                <a:cs typeface="Microsoft Sans Serif"/>
              </a:rPr>
              <a:t>pulsador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Arranque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5" dirty="0">
                <a:latin typeface="Microsoft Sans Serif"/>
                <a:cs typeface="Microsoft Sans Serif"/>
              </a:rPr>
              <a:t>abierto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conectado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40" dirty="0">
                <a:latin typeface="Microsoft Sans Serif"/>
                <a:cs typeface="Microsoft Sans Serif"/>
              </a:rPr>
              <a:t>primera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dirty="0">
                <a:latin typeface="Microsoft Sans Serif"/>
                <a:cs typeface="Microsoft Sans Serif"/>
              </a:rPr>
              <a:t>(I0.0), </a:t>
            </a:r>
            <a:r>
              <a:rPr sz="850" spc="50" dirty="0">
                <a:latin typeface="Microsoft Sans Serif"/>
                <a:cs typeface="Microsoft Sans Serif"/>
              </a:rPr>
              <a:t>un botón </a:t>
            </a:r>
            <a:r>
              <a:rPr sz="850" spc="30" dirty="0">
                <a:latin typeface="Microsoft Sans Serif"/>
                <a:cs typeface="Microsoft Sans Serif"/>
              </a:rPr>
              <a:t>pulsador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Paro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cerrado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5" dirty="0">
                <a:latin typeface="Microsoft Sans Serif"/>
                <a:cs typeface="Microsoft Sans Serif"/>
              </a:rPr>
              <a:t>conectado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segunda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spc="5" dirty="0">
                <a:latin typeface="Microsoft Sans Serif"/>
                <a:cs typeface="Microsoft Sans Serif"/>
              </a:rPr>
              <a:t>(I0. </a:t>
            </a:r>
            <a:r>
              <a:rPr sz="850" spc="-30" dirty="0">
                <a:latin typeface="Microsoft Sans Serif"/>
                <a:cs typeface="Microsoft Sans Serif"/>
              </a:rPr>
              <a:t>)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contactos de relé 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sobrecarga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25" dirty="0">
                <a:latin typeface="Microsoft Sans Serif"/>
                <a:cs typeface="Microsoft Sans Serif"/>
              </a:rPr>
              <a:t>cerrados (parte del </a:t>
            </a:r>
            <a:r>
              <a:rPr sz="850" spc="30" dirty="0">
                <a:latin typeface="Microsoft Sans Serif"/>
                <a:cs typeface="Microsoft Sans Serif"/>
              </a:rPr>
              <a:t>arrancador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35" dirty="0">
                <a:latin typeface="Microsoft Sans Serif"/>
                <a:cs typeface="Microsoft Sans Serif"/>
              </a:rPr>
              <a:t>motor). </a:t>
            </a:r>
            <a:r>
              <a:rPr sz="850" spc="-30" dirty="0">
                <a:latin typeface="Microsoft Sans Serif"/>
                <a:cs typeface="Microsoft Sans Serif"/>
              </a:rPr>
              <a:t>) </a:t>
            </a:r>
            <a:r>
              <a:rPr sz="850" spc="20" dirty="0">
                <a:latin typeface="Microsoft Sans Serif"/>
                <a:cs typeface="Microsoft Sans Serif"/>
              </a:rPr>
              <a:t>están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conectados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tercera </a:t>
            </a:r>
            <a:r>
              <a:rPr sz="850" spc="35" dirty="0">
                <a:latin typeface="Microsoft Sans Serif"/>
                <a:cs typeface="Microsoft Sans Serif"/>
              </a:rPr>
              <a:t>entrada </a:t>
            </a:r>
            <a:r>
              <a:rPr sz="850" dirty="0">
                <a:latin typeface="Microsoft Sans Serif"/>
                <a:cs typeface="Microsoft Sans Serif"/>
              </a:rPr>
              <a:t>(I0.2). </a:t>
            </a:r>
            <a:r>
              <a:rPr sz="850" spc="-15" dirty="0">
                <a:latin typeface="Microsoft Sans Serif"/>
                <a:cs typeface="Microsoft Sans Serif"/>
              </a:rPr>
              <a:t>Estas </a:t>
            </a:r>
            <a:r>
              <a:rPr sz="850" spc="25" dirty="0">
                <a:latin typeface="Microsoft Sans Serif"/>
                <a:cs typeface="Microsoft Sans Serif"/>
              </a:rPr>
              <a:t>entradas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utilizan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controlar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abiertos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línea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lógica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escalera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programada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PLC.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96551" y="5030506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10916" y="5036821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81869" y="5029192"/>
            <a:ext cx="268605" cy="3702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92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469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51220" y="5037039"/>
            <a:ext cx="3422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41910">
              <a:spcBef>
                <a:spcPts val="200"/>
              </a:spcBef>
            </a:pPr>
            <a:r>
              <a:rPr sz="500" spc="15" dirty="0">
                <a:latin typeface="Microsoft Sans Serif"/>
                <a:cs typeface="Microsoft Sans Serif"/>
              </a:rPr>
              <a:t>Punto</a:t>
            </a:r>
            <a:endParaRPr sz="500">
              <a:latin typeface="Microsoft Sans Serif"/>
              <a:cs typeface="Microsoft Sans Serif"/>
            </a:endParaRPr>
          </a:p>
          <a:p>
            <a:pPr marL="1479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69460" y="5177260"/>
            <a:ext cx="636905" cy="295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  <a:p>
            <a:pPr marL="73660">
              <a:spcBef>
                <a:spcPts val="28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51764" y="5340132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02138" y="5481357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57744" y="5464936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86949" y="5637567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10219" y="5641383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23683" y="5783596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62057" y="5800126"/>
            <a:ext cx="628650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48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979" y="6699789"/>
            <a:ext cx="418846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Inicialmente, </a:t>
            </a:r>
            <a:r>
              <a:rPr sz="900" spc="20" dirty="0">
                <a:latin typeface="Microsoft Sans Serif"/>
                <a:cs typeface="Microsoft Sans Serif"/>
              </a:rPr>
              <a:t>I0.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5" dirty="0">
                <a:latin typeface="Microsoft Sans Serif"/>
                <a:cs typeface="Microsoft Sans Serif"/>
              </a:rPr>
              <a:t>lógico </a:t>
            </a:r>
            <a:r>
              <a:rPr sz="900" spc="45" dirty="0">
                <a:latin typeface="Microsoft Sans Serif"/>
                <a:cs typeface="Microsoft Sans Serif"/>
              </a:rPr>
              <a:t>porque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botón </a:t>
            </a:r>
            <a:r>
              <a:rPr sz="900" spc="30" dirty="0">
                <a:latin typeface="Microsoft Sans Serif"/>
                <a:cs typeface="Microsoft Sans Serif"/>
              </a:rPr>
              <a:t>de parada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-30" dirty="0">
                <a:latin typeface="Microsoft Sans Serif"/>
                <a:cs typeface="Microsoft Sans Serif"/>
              </a:rPr>
              <a:t>(NC)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cerrado.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15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15" dirty="0">
                <a:latin typeface="Microsoft Sans Serif"/>
                <a:cs typeface="Microsoft Sans Serif"/>
              </a:rPr>
              <a:t>I0.2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5" dirty="0">
                <a:latin typeface="Microsoft Sans Serif"/>
                <a:cs typeface="Microsoft Sans Serif"/>
              </a:rPr>
              <a:t>lógico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porque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contactos del relé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sobrecarga </a:t>
            </a:r>
            <a:r>
              <a:rPr sz="900" spc="-25" dirty="0">
                <a:latin typeface="Microsoft Sans Serif"/>
                <a:cs typeface="Microsoft Sans Serif"/>
              </a:rPr>
              <a:t>(OL)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-30" dirty="0">
                <a:latin typeface="Microsoft Sans Serif"/>
                <a:cs typeface="Microsoft Sans Serif"/>
              </a:rPr>
              <a:t>(NC) 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cerrados.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Sin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embargo,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I0.0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lógico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porque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ha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presionado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inicio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abierto.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08915">
              <a:lnSpc>
                <a:spcPct val="126299"/>
              </a:lnSpc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Q0.0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abierto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de </a:t>
            </a:r>
            <a:r>
              <a:rPr sz="950" spc="15" dirty="0">
                <a:latin typeface="Microsoft Sans Serif"/>
                <a:cs typeface="Microsoft Sans Serif"/>
              </a:rPr>
              <a:t>sellado. </a:t>
            </a:r>
            <a:r>
              <a:rPr sz="950" spc="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esta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25" dirty="0">
                <a:latin typeface="Microsoft Sans Serif"/>
                <a:cs typeface="Microsoft Sans Serif"/>
              </a:rPr>
              <a:t>simple,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requiere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energizar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bobina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Q0.0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encender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 rot="21180000">
            <a:off x="9747256" y="4603030"/>
            <a:ext cx="5113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9882" y="1419226"/>
            <a:ext cx="4626495" cy="143280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711668" y="4065727"/>
            <a:ext cx="4060190" cy="1432560"/>
            <a:chOff x="2657068" y="4065727"/>
            <a:chExt cx="4060190" cy="14325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7068" y="4065727"/>
              <a:ext cx="4059707" cy="14325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65539" y="4216971"/>
              <a:ext cx="358775" cy="180975"/>
            </a:xfrm>
            <a:custGeom>
              <a:avLst/>
              <a:gdLst/>
              <a:ahLst/>
              <a:cxnLst/>
              <a:rect l="l" t="t" r="r" b="b"/>
              <a:pathLst>
                <a:path w="358775" h="180975">
                  <a:moveTo>
                    <a:pt x="17284" y="146075"/>
                  </a:moveTo>
                  <a:lnTo>
                    <a:pt x="26809" y="146075"/>
                  </a:lnTo>
                  <a:lnTo>
                    <a:pt x="34582" y="153847"/>
                  </a:lnTo>
                  <a:lnTo>
                    <a:pt x="34582" y="163372"/>
                  </a:lnTo>
                  <a:lnTo>
                    <a:pt x="34582" y="172885"/>
                  </a:lnTo>
                  <a:lnTo>
                    <a:pt x="26809" y="180657"/>
                  </a:lnTo>
                  <a:lnTo>
                    <a:pt x="17284" y="180657"/>
                  </a:lnTo>
                  <a:lnTo>
                    <a:pt x="7759" y="180657"/>
                  </a:lnTo>
                  <a:lnTo>
                    <a:pt x="0" y="172885"/>
                  </a:lnTo>
                  <a:lnTo>
                    <a:pt x="0" y="163372"/>
                  </a:lnTo>
                  <a:lnTo>
                    <a:pt x="0" y="153847"/>
                  </a:lnTo>
                  <a:lnTo>
                    <a:pt x="7759" y="146075"/>
                  </a:lnTo>
                  <a:lnTo>
                    <a:pt x="17284" y="146075"/>
                  </a:lnTo>
                  <a:close/>
                </a:path>
                <a:path w="358775" h="180975">
                  <a:moveTo>
                    <a:pt x="5638" y="98094"/>
                  </a:moveTo>
                  <a:lnTo>
                    <a:pt x="358482" y="98094"/>
                  </a:lnTo>
                </a:path>
                <a:path w="358775" h="180975">
                  <a:moveTo>
                    <a:pt x="182067" y="96672"/>
                  </a:moveTo>
                  <a:lnTo>
                    <a:pt x="18206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159073" y="6531203"/>
            <a:ext cx="4589780" cy="1432560"/>
            <a:chOff x="2104473" y="6531203"/>
            <a:chExt cx="4589780" cy="14325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4473" y="6531203"/>
              <a:ext cx="4589644" cy="14325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83954" y="6682473"/>
              <a:ext cx="358775" cy="180975"/>
            </a:xfrm>
            <a:custGeom>
              <a:avLst/>
              <a:gdLst/>
              <a:ahLst/>
              <a:cxnLst/>
              <a:rect l="l" t="t" r="r" b="b"/>
              <a:pathLst>
                <a:path w="358775" h="180975">
                  <a:moveTo>
                    <a:pt x="17284" y="146062"/>
                  </a:moveTo>
                  <a:lnTo>
                    <a:pt x="26809" y="146062"/>
                  </a:lnTo>
                  <a:lnTo>
                    <a:pt x="34582" y="153835"/>
                  </a:lnTo>
                  <a:lnTo>
                    <a:pt x="34582" y="163360"/>
                  </a:lnTo>
                  <a:lnTo>
                    <a:pt x="34582" y="172885"/>
                  </a:lnTo>
                  <a:lnTo>
                    <a:pt x="26809" y="180657"/>
                  </a:lnTo>
                  <a:lnTo>
                    <a:pt x="17284" y="180657"/>
                  </a:lnTo>
                  <a:lnTo>
                    <a:pt x="7747" y="180657"/>
                  </a:lnTo>
                  <a:lnTo>
                    <a:pt x="0" y="172885"/>
                  </a:lnTo>
                  <a:lnTo>
                    <a:pt x="0" y="163360"/>
                  </a:lnTo>
                  <a:lnTo>
                    <a:pt x="0" y="153835"/>
                  </a:lnTo>
                  <a:lnTo>
                    <a:pt x="7747" y="146062"/>
                  </a:lnTo>
                  <a:lnTo>
                    <a:pt x="17284" y="146062"/>
                  </a:lnTo>
                  <a:close/>
                </a:path>
                <a:path w="358775" h="180975">
                  <a:moveTo>
                    <a:pt x="5638" y="98094"/>
                  </a:moveTo>
                  <a:lnTo>
                    <a:pt x="358482" y="98094"/>
                  </a:lnTo>
                </a:path>
                <a:path w="358775" h="180975">
                  <a:moveTo>
                    <a:pt x="182067" y="96685"/>
                  </a:moveTo>
                  <a:lnTo>
                    <a:pt x="18206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62012" y="536910"/>
            <a:ext cx="13430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latin typeface="Arial"/>
                <a:cs typeface="Arial"/>
              </a:rPr>
              <a:t>Operación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del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35" dirty="0">
                <a:latin typeface="Arial"/>
                <a:cs typeface="Arial"/>
              </a:rPr>
              <a:t>programa</a:t>
            </a:r>
            <a:endParaRPr sz="85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40</a:t>
            </a:fld>
            <a:endParaRPr spc="15" dirty="0"/>
          </a:p>
        </p:txBody>
      </p:sp>
      <p:sp>
        <p:nvSpPr>
          <p:cNvPr id="10" name="object 10"/>
          <p:cNvSpPr txBox="1"/>
          <p:nvPr/>
        </p:nvSpPr>
        <p:spPr>
          <a:xfrm>
            <a:off x="7957791" y="474366"/>
            <a:ext cx="4288155" cy="77025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100" spc="25" dirty="0">
                <a:latin typeface="Microsoft Sans Serif"/>
                <a:cs typeface="Microsoft Sans Serif"/>
              </a:rPr>
              <a:t>Cuando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35" dirty="0">
                <a:latin typeface="Microsoft Sans Serif"/>
                <a:cs typeface="Microsoft Sans Serif"/>
              </a:rPr>
              <a:t>presiona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botón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Start,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55" dirty="0">
                <a:latin typeface="Microsoft Sans Serif"/>
                <a:cs typeface="Microsoft Sans Serif"/>
              </a:rPr>
              <a:t>CPU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recibe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lógica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25730">
              <a:lnSpc>
                <a:spcPts val="1440"/>
              </a:lnSpc>
              <a:spcBef>
                <a:spcPts val="70"/>
              </a:spcBef>
            </a:pP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entrada </a:t>
            </a:r>
            <a:r>
              <a:rPr sz="1000" spc="10" dirty="0">
                <a:latin typeface="Microsoft Sans Serif"/>
                <a:cs typeface="Microsoft Sans Serif"/>
              </a:rPr>
              <a:t>I0.0. </a:t>
            </a:r>
            <a:r>
              <a:rPr sz="1000" dirty="0">
                <a:latin typeface="Microsoft Sans Serif"/>
                <a:cs typeface="Microsoft Sans Serif"/>
              </a:rPr>
              <a:t>Esto </a:t>
            </a:r>
            <a:r>
              <a:rPr sz="1000" spc="10" dirty="0">
                <a:latin typeface="Microsoft Sans Serif"/>
                <a:cs typeface="Microsoft Sans Serif"/>
              </a:rPr>
              <a:t>hace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contacto </a:t>
            </a:r>
            <a:r>
              <a:rPr sz="1000" spc="20" dirty="0">
                <a:latin typeface="Microsoft Sans Serif"/>
                <a:cs typeface="Microsoft Sans Serif"/>
              </a:rPr>
              <a:t>I0.0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5" dirty="0">
                <a:latin typeface="Microsoft Sans Serif"/>
                <a:cs typeface="Microsoft Sans Serif"/>
              </a:rPr>
              <a:t>cierre.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35" dirty="0">
                <a:latin typeface="Microsoft Sans Serif"/>
                <a:cs typeface="Microsoft Sans Serif"/>
              </a:rPr>
              <a:t>tres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entradas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ahora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lógica.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envía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lógica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Q0.0.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arrancador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70" dirty="0">
                <a:latin typeface="Microsoft Sans Serif"/>
                <a:cs typeface="Microsoft Sans Serif"/>
              </a:rPr>
              <a:t>motor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25" dirty="0">
                <a:latin typeface="Microsoft Sans Serif"/>
                <a:cs typeface="Microsoft Sans Serif"/>
              </a:rPr>
              <a:t>energiza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70" dirty="0">
                <a:latin typeface="Microsoft Sans Serif"/>
                <a:cs typeface="Microsoft Sans Serif"/>
              </a:rPr>
              <a:t>motor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arranca.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5705" y="1436056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09989" y="1442446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81023" y="1434735"/>
            <a:ext cx="268605" cy="3702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92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469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50374" y="1442583"/>
            <a:ext cx="3422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41910">
              <a:spcBef>
                <a:spcPts val="200"/>
              </a:spcBef>
            </a:pPr>
            <a:r>
              <a:rPr sz="500" spc="15" dirty="0">
                <a:latin typeface="Microsoft Sans Serif"/>
                <a:cs typeface="Microsoft Sans Serif"/>
              </a:rPr>
              <a:t>Punto</a:t>
            </a:r>
            <a:endParaRPr sz="500">
              <a:latin typeface="Microsoft Sans Serif"/>
              <a:cs typeface="Microsoft Sans Serif"/>
            </a:endParaRPr>
          </a:p>
          <a:p>
            <a:pPr marL="1479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68532" y="1582798"/>
            <a:ext cx="636905" cy="295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  <a:p>
            <a:pPr marL="73660">
              <a:spcBef>
                <a:spcPts val="28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40014" y="1564414"/>
            <a:ext cx="276860" cy="28277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5240">
              <a:spcBef>
                <a:spcPts val="525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500" dirty="0">
                <a:latin typeface="Microsoft Sans Serif"/>
                <a:cs typeface="Microsoft Sans Serif"/>
              </a:rPr>
              <a:t>Empieza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650915" y="1745687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01292" y="1886907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556895" y="1870484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86103" y="2043118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209370" y="2046930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22835" y="2189151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61211" y="2205676"/>
            <a:ext cx="628650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48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890" y="3131003"/>
            <a:ext cx="40862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35" dirty="0">
                <a:latin typeface="Microsoft Sans Serif"/>
                <a:cs typeface="Microsoft Sans Serif"/>
              </a:rPr>
              <a:t>ahora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10" dirty="0">
                <a:latin typeface="Microsoft Sans Serif"/>
                <a:cs typeface="Microsoft Sans Serif"/>
              </a:rPr>
              <a:t>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siguiente </a:t>
            </a:r>
            <a:r>
              <a:rPr sz="900" spc="5" dirty="0">
                <a:latin typeface="Microsoft Sans Serif"/>
                <a:cs typeface="Microsoft Sans Serif"/>
              </a:rPr>
              <a:t>escaneo,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resuelva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dirty="0">
                <a:latin typeface="Microsoft Sans Serif"/>
                <a:cs typeface="Microsoft Sans Serif"/>
              </a:rPr>
              <a:t>Q0.0,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cerrará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Q0.0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permanecerá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encendida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incluso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si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suelta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Inicio.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73420" y="4082248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87784" y="4088650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58738" y="4080940"/>
            <a:ext cx="268605" cy="3702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92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469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28088" y="4088788"/>
            <a:ext cx="3422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41910">
              <a:spcBef>
                <a:spcPts val="200"/>
              </a:spcBef>
            </a:pPr>
            <a:r>
              <a:rPr sz="500" spc="15" dirty="0">
                <a:latin typeface="Microsoft Sans Serif"/>
                <a:cs typeface="Microsoft Sans Serif"/>
              </a:rPr>
              <a:t>Punto</a:t>
            </a:r>
            <a:endParaRPr sz="500">
              <a:latin typeface="Microsoft Sans Serif"/>
              <a:cs typeface="Microsoft Sans Serif"/>
            </a:endParaRPr>
          </a:p>
          <a:p>
            <a:pPr marL="1479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46327" y="4229014"/>
            <a:ext cx="636905" cy="2952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  <a:p>
            <a:pPr marL="73660">
              <a:spcBef>
                <a:spcPts val="28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861233" y="4266779"/>
            <a:ext cx="385445" cy="2540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0955">
              <a:spcBef>
                <a:spcPts val="315"/>
              </a:spcBef>
            </a:pPr>
            <a:r>
              <a:rPr sz="500" spc="5" dirty="0">
                <a:latin typeface="Microsoft Sans Serif"/>
                <a:cs typeface="Microsoft Sans Serif"/>
              </a:rPr>
              <a:t>el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35" dirty="0">
                <a:latin typeface="Microsoft Sans Serif"/>
                <a:cs typeface="Microsoft Sans Serif"/>
              </a:rPr>
              <a:t>motor</a:t>
            </a:r>
            <a:r>
              <a:rPr sz="500" spc="-5" dirty="0">
                <a:latin typeface="Microsoft Sans Serif"/>
                <a:cs typeface="Microsoft Sans Serif"/>
              </a:rPr>
              <a:t> es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600" spc="20" dirty="0">
                <a:latin typeface="Microsoft Sans Serif"/>
                <a:cs typeface="Microsoft Sans Serif"/>
              </a:rPr>
              <a:t>Corriendo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28635" y="4391880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79008" y="4533099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534615" y="4516683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63818" y="4689309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187090" y="4693130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00555" y="4835344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38926" y="4851868"/>
            <a:ext cx="628650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48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889" y="5783177"/>
            <a:ext cx="4097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Cuando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35" dirty="0">
                <a:latin typeface="Microsoft Sans Serif"/>
                <a:cs typeface="Microsoft Sans Serif"/>
              </a:rPr>
              <a:t>presiona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60" dirty="0">
                <a:latin typeface="Microsoft Sans Serif"/>
                <a:cs typeface="Microsoft Sans Serif"/>
              </a:rPr>
              <a:t>botón </a:t>
            </a:r>
            <a:r>
              <a:rPr sz="1050" spc="10" dirty="0">
                <a:latin typeface="Microsoft Sans Serif"/>
                <a:cs typeface="Microsoft Sans Serif"/>
              </a:rPr>
              <a:t>Stop, </a:t>
            </a:r>
            <a:r>
              <a:rPr sz="1050" spc="30" dirty="0">
                <a:latin typeface="Microsoft Sans Serif"/>
                <a:cs typeface="Microsoft Sans Serif"/>
              </a:rPr>
              <a:t>ingrese </a:t>
            </a:r>
            <a:r>
              <a:rPr sz="1050" spc="20" dirty="0">
                <a:latin typeface="Microsoft Sans Serif"/>
                <a:cs typeface="Microsoft Sans Serif"/>
              </a:rPr>
              <a:t>I0.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0" dirty="0">
                <a:latin typeface="Microsoft Sans Serif"/>
                <a:cs typeface="Microsoft Sans Serif"/>
              </a:rPr>
              <a:t>apaga,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I0.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contacto</a:t>
            </a:r>
            <a:r>
              <a:rPr sz="1050" spc="-10" dirty="0">
                <a:latin typeface="Microsoft Sans Serif"/>
                <a:cs typeface="Microsoft Sans Serif"/>
              </a:rPr>
              <a:t> se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abre,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bobina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salida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Q0.0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desactiva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75" dirty="0">
                <a:latin typeface="Microsoft Sans Serif"/>
                <a:cs typeface="Microsoft Sans Serif"/>
              </a:rPr>
              <a:t>motor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apaga.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91830" y="6547752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06195" y="6554134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77148" y="6546424"/>
            <a:ext cx="268605" cy="3702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92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469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46499" y="6554272"/>
            <a:ext cx="3422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41910">
              <a:spcBef>
                <a:spcPts val="200"/>
              </a:spcBef>
            </a:pPr>
            <a:r>
              <a:rPr sz="500" spc="15" dirty="0">
                <a:latin typeface="Microsoft Sans Serif"/>
                <a:cs typeface="Microsoft Sans Serif"/>
              </a:rPr>
              <a:t>Punto</a:t>
            </a:r>
            <a:endParaRPr sz="500">
              <a:latin typeface="Microsoft Sans Serif"/>
              <a:cs typeface="Microsoft Sans Serif"/>
            </a:endParaRPr>
          </a:p>
          <a:p>
            <a:pPr marL="1479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764739" y="6694481"/>
            <a:ext cx="636905" cy="295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  <a:p>
            <a:pPr marL="73660">
              <a:spcBef>
                <a:spcPts val="28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937834" y="6671010"/>
            <a:ext cx="266700" cy="28277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spcBef>
                <a:spcPts val="525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500" spc="5" dirty="0">
                <a:latin typeface="Microsoft Sans Serif"/>
                <a:cs typeface="Microsoft Sans Serif"/>
              </a:rPr>
              <a:t>Paradas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47046" y="6857390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97417" y="6998603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553026" y="6982168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82228" y="7154812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205502" y="7158615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18966" y="7300853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57336" y="7317371"/>
            <a:ext cx="628650" cy="3911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48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56228" y="4554322"/>
            <a:ext cx="233045" cy="329565"/>
          </a:xfrm>
          <a:custGeom>
            <a:avLst/>
            <a:gdLst/>
            <a:ahLst/>
            <a:cxnLst/>
            <a:rect l="l" t="t" r="r" b="b"/>
            <a:pathLst>
              <a:path w="233045" h="329564">
                <a:moveTo>
                  <a:pt x="0" y="48221"/>
                </a:moveTo>
                <a:lnTo>
                  <a:pt x="232841" y="281038"/>
                </a:lnTo>
              </a:path>
              <a:path w="233045" h="329564">
                <a:moveTo>
                  <a:pt x="232841" y="48221"/>
                </a:moveTo>
                <a:lnTo>
                  <a:pt x="25" y="281038"/>
                </a:lnTo>
              </a:path>
              <a:path w="233045" h="329564">
                <a:moveTo>
                  <a:pt x="116433" y="329260"/>
                </a:moveTo>
                <a:lnTo>
                  <a:pt x="116408" y="0"/>
                </a:lnTo>
              </a:path>
            </a:pathLst>
          </a:custGeom>
          <a:ln w="12700">
            <a:solidFill>
              <a:srgbClr val="BCBD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07388" y="2886748"/>
            <a:ext cx="400685" cy="2035810"/>
          </a:xfrm>
          <a:custGeom>
            <a:avLst/>
            <a:gdLst/>
            <a:ahLst/>
            <a:cxnLst/>
            <a:rect l="l" t="t" r="r" b="b"/>
            <a:pathLst>
              <a:path w="400685" h="2035810">
                <a:moveTo>
                  <a:pt x="0" y="0"/>
                </a:moveTo>
                <a:lnTo>
                  <a:pt x="400126" y="0"/>
                </a:lnTo>
                <a:lnTo>
                  <a:pt x="400126" y="2035225"/>
                </a:lnTo>
                <a:lnTo>
                  <a:pt x="0" y="2035225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38816" y="2884449"/>
            <a:ext cx="406400" cy="2037714"/>
          </a:xfrm>
          <a:custGeom>
            <a:avLst/>
            <a:gdLst/>
            <a:ahLst/>
            <a:cxnLst/>
            <a:rect l="l" t="t" r="r" b="b"/>
            <a:pathLst>
              <a:path w="406400" h="2037714">
                <a:moveTo>
                  <a:pt x="0" y="0"/>
                </a:moveTo>
                <a:lnTo>
                  <a:pt x="405790" y="0"/>
                </a:lnTo>
                <a:lnTo>
                  <a:pt x="405790" y="2037257"/>
                </a:lnTo>
                <a:lnTo>
                  <a:pt x="0" y="2037257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87778" y="2889034"/>
            <a:ext cx="1273175" cy="2033270"/>
          </a:xfrm>
          <a:custGeom>
            <a:avLst/>
            <a:gdLst/>
            <a:ahLst/>
            <a:cxnLst/>
            <a:rect l="l" t="t" r="r" b="b"/>
            <a:pathLst>
              <a:path w="1273175" h="2033270">
                <a:moveTo>
                  <a:pt x="0" y="0"/>
                </a:moveTo>
                <a:lnTo>
                  <a:pt x="1273060" y="0"/>
                </a:lnTo>
                <a:lnTo>
                  <a:pt x="1273060" y="2033219"/>
                </a:lnTo>
                <a:lnTo>
                  <a:pt x="0" y="2033219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44379" y="2984208"/>
            <a:ext cx="1259449" cy="46909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081274" y="3355188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4">
                <a:moveTo>
                  <a:pt x="77241" y="0"/>
                </a:moveTo>
                <a:lnTo>
                  <a:pt x="0" y="0"/>
                </a:lnTo>
                <a:lnTo>
                  <a:pt x="0" y="201968"/>
                </a:lnTo>
                <a:lnTo>
                  <a:pt x="77241" y="201968"/>
                </a:lnTo>
                <a:lnTo>
                  <a:pt x="77241" y="0"/>
                </a:lnTo>
                <a:close/>
              </a:path>
            </a:pathLst>
          </a:custGeom>
          <a:solidFill>
            <a:srgbClr val="C5C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326689" y="3355988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4">
                <a:moveTo>
                  <a:pt x="77254" y="0"/>
                </a:moveTo>
                <a:lnTo>
                  <a:pt x="0" y="0"/>
                </a:lnTo>
                <a:lnTo>
                  <a:pt x="0" y="201968"/>
                </a:lnTo>
                <a:lnTo>
                  <a:pt x="77254" y="201968"/>
                </a:lnTo>
                <a:lnTo>
                  <a:pt x="77254" y="0"/>
                </a:lnTo>
                <a:close/>
              </a:path>
            </a:pathLst>
          </a:custGeom>
          <a:solidFill>
            <a:srgbClr val="C5C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56673" y="3343390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41"/>
                </a:moveTo>
                <a:lnTo>
                  <a:pt x="14187" y="195924"/>
                </a:lnTo>
                <a:lnTo>
                  <a:pt x="3262" y="153183"/>
                </a:lnTo>
                <a:lnTo>
                  <a:pt x="0" y="117855"/>
                </a:lnTo>
                <a:lnTo>
                  <a:pt x="384" y="105849"/>
                </a:lnTo>
                <a:lnTo>
                  <a:pt x="5626" y="67043"/>
                </a:lnTo>
                <a:lnTo>
                  <a:pt x="20517" y="18715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25520" y="3343390"/>
            <a:ext cx="32384" cy="240029"/>
          </a:xfrm>
          <a:custGeom>
            <a:avLst/>
            <a:gdLst/>
            <a:ahLst/>
            <a:cxnLst/>
            <a:rect l="l" t="t" r="r" b="b"/>
            <a:pathLst>
              <a:path w="32385" h="240029">
                <a:moveTo>
                  <a:pt x="0" y="239941"/>
                </a:moveTo>
                <a:lnTo>
                  <a:pt x="17557" y="195924"/>
                </a:lnTo>
                <a:lnTo>
                  <a:pt x="28489" y="153183"/>
                </a:lnTo>
                <a:lnTo>
                  <a:pt x="31762" y="117855"/>
                </a:lnTo>
                <a:lnTo>
                  <a:pt x="31376" y="105849"/>
                </a:lnTo>
                <a:lnTo>
                  <a:pt x="26123" y="67043"/>
                </a:lnTo>
                <a:lnTo>
                  <a:pt x="11232" y="18715"/>
                </a:lnTo>
                <a:lnTo>
                  <a:pt x="424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40090" y="3457194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79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3661" y="3179611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69" y="7772"/>
                </a:lnTo>
                <a:lnTo>
                  <a:pt x="34569" y="17297"/>
                </a:lnTo>
                <a:lnTo>
                  <a:pt x="34569" y="26822"/>
                </a:lnTo>
                <a:lnTo>
                  <a:pt x="26809" y="34594"/>
                </a:lnTo>
                <a:lnTo>
                  <a:pt x="17284" y="34594"/>
                </a:lnTo>
                <a:lnTo>
                  <a:pt x="7759" y="34594"/>
                </a:lnTo>
                <a:lnTo>
                  <a:pt x="0" y="26822"/>
                </a:lnTo>
                <a:lnTo>
                  <a:pt x="0" y="17297"/>
                </a:lnTo>
                <a:lnTo>
                  <a:pt x="0" y="7772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298" y="3033548"/>
            <a:ext cx="359410" cy="180975"/>
          </a:xfrm>
          <a:custGeom>
            <a:avLst/>
            <a:gdLst/>
            <a:ahLst/>
            <a:cxnLst/>
            <a:rect l="l" t="t" r="r" b="b"/>
            <a:pathLst>
              <a:path w="359410" h="180975">
                <a:moveTo>
                  <a:pt x="341909" y="146062"/>
                </a:moveTo>
                <a:lnTo>
                  <a:pt x="351434" y="146062"/>
                </a:lnTo>
                <a:lnTo>
                  <a:pt x="359194" y="153835"/>
                </a:lnTo>
                <a:lnTo>
                  <a:pt x="359194" y="163360"/>
                </a:lnTo>
                <a:lnTo>
                  <a:pt x="359194" y="172885"/>
                </a:lnTo>
                <a:lnTo>
                  <a:pt x="351434" y="180657"/>
                </a:lnTo>
                <a:lnTo>
                  <a:pt x="341909" y="180657"/>
                </a:lnTo>
                <a:lnTo>
                  <a:pt x="332384" y="180657"/>
                </a:lnTo>
                <a:lnTo>
                  <a:pt x="324624" y="172885"/>
                </a:lnTo>
                <a:lnTo>
                  <a:pt x="324624" y="163360"/>
                </a:lnTo>
                <a:lnTo>
                  <a:pt x="324624" y="153835"/>
                </a:lnTo>
                <a:lnTo>
                  <a:pt x="332384" y="146062"/>
                </a:lnTo>
                <a:lnTo>
                  <a:pt x="341909" y="146062"/>
                </a:lnTo>
                <a:close/>
              </a:path>
              <a:path w="359410" h="180975">
                <a:moveTo>
                  <a:pt x="0" y="98082"/>
                </a:moveTo>
                <a:lnTo>
                  <a:pt x="352844" y="98082"/>
                </a:lnTo>
              </a:path>
              <a:path w="359410" h="180975">
                <a:moveTo>
                  <a:pt x="176428" y="96672"/>
                </a:moveTo>
                <a:lnTo>
                  <a:pt x="17642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1540" y="357762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82" y="7759"/>
                </a:lnTo>
                <a:lnTo>
                  <a:pt x="34582" y="17284"/>
                </a:lnTo>
                <a:lnTo>
                  <a:pt x="34582" y="26809"/>
                </a:lnTo>
                <a:lnTo>
                  <a:pt x="26809" y="34569"/>
                </a:lnTo>
                <a:lnTo>
                  <a:pt x="17284" y="34569"/>
                </a:lnTo>
                <a:lnTo>
                  <a:pt x="7759" y="34569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7190" y="3516237"/>
            <a:ext cx="359410" cy="98425"/>
          </a:xfrm>
          <a:custGeom>
            <a:avLst/>
            <a:gdLst/>
            <a:ahLst/>
            <a:cxnLst/>
            <a:rect l="l" t="t" r="r" b="b"/>
            <a:pathLst>
              <a:path w="359410" h="98425">
                <a:moveTo>
                  <a:pt x="341896" y="61391"/>
                </a:moveTo>
                <a:lnTo>
                  <a:pt x="351421" y="61391"/>
                </a:lnTo>
                <a:lnTo>
                  <a:pt x="359181" y="69151"/>
                </a:lnTo>
                <a:lnTo>
                  <a:pt x="359181" y="78676"/>
                </a:lnTo>
                <a:lnTo>
                  <a:pt x="359181" y="88201"/>
                </a:lnTo>
                <a:lnTo>
                  <a:pt x="351421" y="95961"/>
                </a:lnTo>
                <a:lnTo>
                  <a:pt x="341896" y="95961"/>
                </a:lnTo>
                <a:lnTo>
                  <a:pt x="332371" y="95961"/>
                </a:lnTo>
                <a:lnTo>
                  <a:pt x="324612" y="88201"/>
                </a:lnTo>
                <a:lnTo>
                  <a:pt x="324612" y="78676"/>
                </a:lnTo>
                <a:lnTo>
                  <a:pt x="324612" y="69151"/>
                </a:lnTo>
                <a:lnTo>
                  <a:pt x="332371" y="61391"/>
                </a:lnTo>
                <a:lnTo>
                  <a:pt x="341896" y="61391"/>
                </a:lnTo>
                <a:close/>
              </a:path>
              <a:path w="359410" h="98425">
                <a:moveTo>
                  <a:pt x="0" y="98082"/>
                </a:moveTo>
                <a:lnTo>
                  <a:pt x="352831" y="98082"/>
                </a:lnTo>
              </a:path>
              <a:path w="359410" h="98425">
                <a:moveTo>
                  <a:pt x="176415" y="96672"/>
                </a:moveTo>
                <a:lnTo>
                  <a:pt x="17641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06564" y="3902240"/>
            <a:ext cx="146685" cy="181610"/>
          </a:xfrm>
          <a:custGeom>
            <a:avLst/>
            <a:gdLst/>
            <a:ahLst/>
            <a:cxnLst/>
            <a:rect l="l" t="t" r="r" b="b"/>
            <a:pathLst>
              <a:path w="146685" h="181610">
                <a:moveTo>
                  <a:pt x="0" y="178536"/>
                </a:moveTo>
                <a:lnTo>
                  <a:pt x="146075" y="2120"/>
                </a:lnTo>
              </a:path>
              <a:path w="146685" h="181610">
                <a:moveTo>
                  <a:pt x="45173" y="181355"/>
                </a:moveTo>
                <a:lnTo>
                  <a:pt x="45173" y="0"/>
                </a:lnTo>
              </a:path>
              <a:path w="146685" h="181610">
                <a:moveTo>
                  <a:pt x="98793" y="181355"/>
                </a:moveTo>
                <a:lnTo>
                  <a:pt x="9879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48865" y="3366680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0" y="181368"/>
                </a:moveTo>
                <a:lnTo>
                  <a:pt x="0" y="0"/>
                </a:lnTo>
              </a:path>
              <a:path w="53975" h="181610">
                <a:moveTo>
                  <a:pt x="53632" y="181368"/>
                </a:moveTo>
                <a:lnTo>
                  <a:pt x="5363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34374" y="3366680"/>
            <a:ext cx="66675" cy="181610"/>
          </a:xfrm>
          <a:custGeom>
            <a:avLst/>
            <a:gdLst/>
            <a:ahLst/>
            <a:cxnLst/>
            <a:rect l="l" t="t" r="r" b="b"/>
            <a:pathLst>
              <a:path w="66675" h="181610">
                <a:moveTo>
                  <a:pt x="12700" y="0"/>
                </a:moveTo>
                <a:lnTo>
                  <a:pt x="0" y="0"/>
                </a:lnTo>
                <a:lnTo>
                  <a:pt x="0" y="181368"/>
                </a:lnTo>
                <a:lnTo>
                  <a:pt x="12700" y="181368"/>
                </a:lnTo>
                <a:lnTo>
                  <a:pt x="12700" y="0"/>
                </a:lnTo>
                <a:close/>
              </a:path>
              <a:path w="66675" h="181610">
                <a:moveTo>
                  <a:pt x="66332" y="0"/>
                </a:moveTo>
                <a:lnTo>
                  <a:pt x="53632" y="0"/>
                </a:lnTo>
                <a:lnTo>
                  <a:pt x="53632" y="181368"/>
                </a:lnTo>
                <a:lnTo>
                  <a:pt x="66332" y="181368"/>
                </a:lnTo>
                <a:lnTo>
                  <a:pt x="66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095144" y="3366680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53632" y="181368"/>
                </a:moveTo>
                <a:lnTo>
                  <a:pt x="53632" y="0"/>
                </a:lnTo>
              </a:path>
              <a:path w="53975" h="181610">
                <a:moveTo>
                  <a:pt x="0" y="181368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49564" y="3783050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53644" y="181330"/>
                </a:moveTo>
                <a:lnTo>
                  <a:pt x="53644" y="0"/>
                </a:lnTo>
              </a:path>
              <a:path w="53975" h="181610">
                <a:moveTo>
                  <a:pt x="0" y="18133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11871" y="3991673"/>
            <a:ext cx="295910" cy="0"/>
          </a:xfrm>
          <a:custGeom>
            <a:avLst/>
            <a:gdLst/>
            <a:ahLst/>
            <a:cxnLst/>
            <a:rect l="l" t="t" r="r" b="b"/>
            <a:pathLst>
              <a:path w="295910">
                <a:moveTo>
                  <a:pt x="0" y="0"/>
                </a:moveTo>
                <a:lnTo>
                  <a:pt x="29568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56117" y="3594976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101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59331" y="3199066"/>
            <a:ext cx="148590" cy="0"/>
          </a:xfrm>
          <a:custGeom>
            <a:avLst/>
            <a:gdLst/>
            <a:ahLst/>
            <a:cxnLst/>
            <a:rect l="l" t="t" r="r" b="b"/>
            <a:pathLst>
              <a:path w="148589">
                <a:moveTo>
                  <a:pt x="0" y="0"/>
                </a:moveTo>
                <a:lnTo>
                  <a:pt x="14819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2149" y="3991673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>
                <a:moveTo>
                  <a:pt x="15877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02636" y="3458184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70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51684" y="3458184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1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397213" y="3458184"/>
            <a:ext cx="163195" cy="0"/>
          </a:xfrm>
          <a:custGeom>
            <a:avLst/>
            <a:gdLst/>
            <a:ahLst/>
            <a:cxnLst/>
            <a:rect l="l" t="t" r="r" b="b"/>
            <a:pathLst>
              <a:path w="163195">
                <a:moveTo>
                  <a:pt x="0" y="0"/>
                </a:moveTo>
                <a:lnTo>
                  <a:pt x="16300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42502" y="3216771"/>
            <a:ext cx="0" cy="1624965"/>
          </a:xfrm>
          <a:custGeom>
            <a:avLst/>
            <a:gdLst/>
            <a:ahLst/>
            <a:cxnLst/>
            <a:rect l="l" t="t" r="r" b="b"/>
            <a:pathLst>
              <a:path h="1624964">
                <a:moveTo>
                  <a:pt x="0" y="0"/>
                </a:moveTo>
                <a:lnTo>
                  <a:pt x="0" y="16245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2636" y="3457829"/>
            <a:ext cx="92710" cy="422275"/>
          </a:xfrm>
          <a:custGeom>
            <a:avLst/>
            <a:gdLst/>
            <a:ahLst/>
            <a:cxnLst/>
            <a:rect l="l" t="t" r="r" b="b"/>
            <a:pathLst>
              <a:path w="92710" h="422275">
                <a:moveTo>
                  <a:pt x="0" y="422008"/>
                </a:moveTo>
                <a:lnTo>
                  <a:pt x="92430" y="422008"/>
                </a:lnTo>
                <a:lnTo>
                  <a:pt x="92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42668" y="3878224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10443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962375" y="3601415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>
                <a:moveTo>
                  <a:pt x="0" y="0"/>
                </a:moveTo>
                <a:lnTo>
                  <a:pt x="7711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07323" y="3607854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7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76993" y="4170935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41"/>
                </a:moveTo>
                <a:lnTo>
                  <a:pt x="14192" y="195913"/>
                </a:lnTo>
                <a:lnTo>
                  <a:pt x="3262" y="153176"/>
                </a:lnTo>
                <a:lnTo>
                  <a:pt x="0" y="117856"/>
                </a:lnTo>
                <a:lnTo>
                  <a:pt x="384" y="105844"/>
                </a:lnTo>
                <a:lnTo>
                  <a:pt x="5626" y="67043"/>
                </a:lnTo>
                <a:lnTo>
                  <a:pt x="20517" y="18708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845840" y="4170935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41"/>
                </a:moveTo>
                <a:lnTo>
                  <a:pt x="17572" y="195913"/>
                </a:lnTo>
                <a:lnTo>
                  <a:pt x="28487" y="153176"/>
                </a:lnTo>
                <a:lnTo>
                  <a:pt x="31750" y="117856"/>
                </a:lnTo>
                <a:lnTo>
                  <a:pt x="31365" y="105844"/>
                </a:lnTo>
                <a:lnTo>
                  <a:pt x="26123" y="67043"/>
                </a:lnTo>
                <a:lnTo>
                  <a:pt x="11238" y="18708"/>
                </a:lnTo>
                <a:lnTo>
                  <a:pt x="424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906142" y="4290898"/>
            <a:ext cx="675005" cy="0"/>
          </a:xfrm>
          <a:custGeom>
            <a:avLst/>
            <a:gdLst/>
            <a:ahLst/>
            <a:cxnLst/>
            <a:rect l="l" t="t" r="r" b="b"/>
            <a:pathLst>
              <a:path w="675004">
                <a:moveTo>
                  <a:pt x="0" y="0"/>
                </a:moveTo>
                <a:lnTo>
                  <a:pt x="67439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42690" y="4167188"/>
            <a:ext cx="330835" cy="216535"/>
          </a:xfrm>
          <a:custGeom>
            <a:avLst/>
            <a:gdLst/>
            <a:ahLst/>
            <a:cxnLst/>
            <a:rect l="l" t="t" r="r" b="b"/>
            <a:pathLst>
              <a:path w="330835" h="216535">
                <a:moveTo>
                  <a:pt x="0" y="104863"/>
                </a:moveTo>
                <a:lnTo>
                  <a:pt x="120675" y="104863"/>
                </a:lnTo>
              </a:path>
              <a:path w="330835" h="216535">
                <a:moveTo>
                  <a:pt x="222478" y="0"/>
                </a:moveTo>
                <a:lnTo>
                  <a:pt x="264425" y="8509"/>
                </a:lnTo>
                <a:lnTo>
                  <a:pt x="298746" y="31689"/>
                </a:lnTo>
                <a:lnTo>
                  <a:pt x="321921" y="66018"/>
                </a:lnTo>
                <a:lnTo>
                  <a:pt x="330428" y="107975"/>
                </a:lnTo>
                <a:lnTo>
                  <a:pt x="321921" y="149942"/>
                </a:lnTo>
                <a:lnTo>
                  <a:pt x="298746" y="184270"/>
                </a:lnTo>
                <a:lnTo>
                  <a:pt x="264425" y="207444"/>
                </a:lnTo>
                <a:lnTo>
                  <a:pt x="222478" y="215950"/>
                </a:lnTo>
                <a:lnTo>
                  <a:pt x="180511" y="207444"/>
                </a:lnTo>
                <a:lnTo>
                  <a:pt x="146183" y="184270"/>
                </a:lnTo>
                <a:lnTo>
                  <a:pt x="123009" y="149942"/>
                </a:lnTo>
                <a:lnTo>
                  <a:pt x="114503" y="107975"/>
                </a:lnTo>
                <a:lnTo>
                  <a:pt x="123009" y="66018"/>
                </a:lnTo>
                <a:lnTo>
                  <a:pt x="146183" y="31689"/>
                </a:lnTo>
                <a:lnTo>
                  <a:pt x="180511" y="8509"/>
                </a:lnTo>
                <a:lnTo>
                  <a:pt x="222478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44378" y="4604626"/>
            <a:ext cx="342582" cy="228650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8746858" y="4200207"/>
            <a:ext cx="162560" cy="181610"/>
          </a:xfrm>
          <a:custGeom>
            <a:avLst/>
            <a:gdLst/>
            <a:ahLst/>
            <a:cxnLst/>
            <a:rect l="l" t="t" r="r" b="b"/>
            <a:pathLst>
              <a:path w="162560" h="181610">
                <a:moveTo>
                  <a:pt x="0" y="90690"/>
                </a:moveTo>
                <a:lnTo>
                  <a:pt x="107975" y="90690"/>
                </a:lnTo>
              </a:path>
              <a:path w="162560" h="181610">
                <a:moveTo>
                  <a:pt x="108775" y="181368"/>
                </a:moveTo>
                <a:lnTo>
                  <a:pt x="108775" y="0"/>
                </a:lnTo>
              </a:path>
              <a:path w="162560" h="181610">
                <a:moveTo>
                  <a:pt x="162420" y="181368"/>
                </a:moveTo>
                <a:lnTo>
                  <a:pt x="16242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844534" y="4618622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4">
                <a:moveTo>
                  <a:pt x="77254" y="0"/>
                </a:moveTo>
                <a:lnTo>
                  <a:pt x="0" y="0"/>
                </a:lnTo>
                <a:lnTo>
                  <a:pt x="0" y="201980"/>
                </a:lnTo>
                <a:lnTo>
                  <a:pt x="77254" y="201980"/>
                </a:lnTo>
                <a:lnTo>
                  <a:pt x="77254" y="0"/>
                </a:lnTo>
                <a:close/>
              </a:path>
            </a:pathLst>
          </a:custGeom>
          <a:solidFill>
            <a:srgbClr val="C5C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916302" y="4585106"/>
            <a:ext cx="972185" cy="266700"/>
            <a:chOff x="3861701" y="4585106"/>
            <a:chExt cx="972185" cy="266700"/>
          </a:xfrm>
        </p:grpSpPr>
        <p:sp>
          <p:nvSpPr>
            <p:cNvPr id="41" name="object 41"/>
            <p:cNvSpPr/>
            <p:nvPr/>
          </p:nvSpPr>
          <p:spPr>
            <a:xfrm>
              <a:off x="4503432" y="4585106"/>
              <a:ext cx="330200" cy="266700"/>
            </a:xfrm>
            <a:custGeom>
              <a:avLst/>
              <a:gdLst/>
              <a:ahLst/>
              <a:cxnLst/>
              <a:rect l="l" t="t" r="r" b="b"/>
              <a:pathLst>
                <a:path w="330200" h="266700">
                  <a:moveTo>
                    <a:pt x="330200" y="0"/>
                  </a:moveTo>
                  <a:lnTo>
                    <a:pt x="0" y="0"/>
                  </a:lnTo>
                  <a:lnTo>
                    <a:pt x="0" y="266674"/>
                  </a:lnTo>
                  <a:lnTo>
                    <a:pt x="330200" y="266674"/>
                  </a:lnTo>
                  <a:lnTo>
                    <a:pt x="330200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61701" y="4599343"/>
              <a:ext cx="961390" cy="240029"/>
            </a:xfrm>
            <a:custGeom>
              <a:avLst/>
              <a:gdLst/>
              <a:ahLst/>
              <a:cxnLst/>
              <a:rect l="l" t="t" r="r" b="b"/>
              <a:pathLst>
                <a:path w="961389" h="240029">
                  <a:moveTo>
                    <a:pt x="692442" y="239941"/>
                  </a:moveTo>
                  <a:lnTo>
                    <a:pt x="674884" y="195930"/>
                  </a:lnTo>
                  <a:lnTo>
                    <a:pt x="663955" y="153196"/>
                  </a:lnTo>
                  <a:lnTo>
                    <a:pt x="660692" y="117868"/>
                  </a:lnTo>
                  <a:lnTo>
                    <a:pt x="661076" y="105860"/>
                  </a:lnTo>
                  <a:lnTo>
                    <a:pt x="666318" y="67043"/>
                  </a:lnTo>
                  <a:lnTo>
                    <a:pt x="681209" y="18722"/>
                  </a:lnTo>
                  <a:lnTo>
                    <a:pt x="688200" y="0"/>
                  </a:lnTo>
                </a:path>
                <a:path w="961389" h="240029">
                  <a:moveTo>
                    <a:pt x="929538" y="239941"/>
                  </a:moveTo>
                  <a:lnTo>
                    <a:pt x="947110" y="195930"/>
                  </a:lnTo>
                  <a:lnTo>
                    <a:pt x="958025" y="153196"/>
                  </a:lnTo>
                  <a:lnTo>
                    <a:pt x="961288" y="117868"/>
                  </a:lnTo>
                  <a:lnTo>
                    <a:pt x="960904" y="105860"/>
                  </a:lnTo>
                  <a:lnTo>
                    <a:pt x="955662" y="67043"/>
                  </a:lnTo>
                  <a:lnTo>
                    <a:pt x="940776" y="18722"/>
                  </a:lnTo>
                  <a:lnTo>
                    <a:pt x="933780" y="0"/>
                  </a:lnTo>
                </a:path>
                <a:path w="961389" h="240029">
                  <a:moveTo>
                    <a:pt x="0" y="119976"/>
                  </a:moveTo>
                  <a:lnTo>
                    <a:pt x="664235" y="119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746858" y="4628641"/>
            <a:ext cx="168910" cy="181610"/>
            <a:chOff x="3692258" y="4628641"/>
            <a:chExt cx="168910" cy="181610"/>
          </a:xfrm>
        </p:grpSpPr>
        <p:sp>
          <p:nvSpPr>
            <p:cNvPr id="44" name="object 44"/>
            <p:cNvSpPr/>
            <p:nvPr/>
          </p:nvSpPr>
          <p:spPr>
            <a:xfrm>
              <a:off x="3692258" y="4719294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0" y="0"/>
                  </a:moveTo>
                  <a:lnTo>
                    <a:pt x="1079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94684" y="4628641"/>
              <a:ext cx="66675" cy="181610"/>
            </a:xfrm>
            <a:custGeom>
              <a:avLst/>
              <a:gdLst/>
              <a:ahLst/>
              <a:cxnLst/>
              <a:rect l="l" t="t" r="r" b="b"/>
              <a:pathLst>
                <a:path w="66675" h="181610">
                  <a:moveTo>
                    <a:pt x="12700" y="0"/>
                  </a:moveTo>
                  <a:lnTo>
                    <a:pt x="0" y="0"/>
                  </a:lnTo>
                  <a:lnTo>
                    <a:pt x="0" y="181368"/>
                  </a:lnTo>
                  <a:lnTo>
                    <a:pt x="12700" y="181368"/>
                  </a:lnTo>
                  <a:lnTo>
                    <a:pt x="12700" y="0"/>
                  </a:lnTo>
                  <a:close/>
                </a:path>
                <a:path w="66675" h="181610">
                  <a:moveTo>
                    <a:pt x="66344" y="0"/>
                  </a:moveTo>
                  <a:lnTo>
                    <a:pt x="53644" y="0"/>
                  </a:lnTo>
                  <a:lnTo>
                    <a:pt x="53644" y="181368"/>
                  </a:lnTo>
                  <a:lnTo>
                    <a:pt x="66344" y="181368"/>
                  </a:lnTo>
                  <a:lnTo>
                    <a:pt x="66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11511" y="4635906"/>
              <a:ext cx="30480" cy="162560"/>
            </a:xfrm>
            <a:custGeom>
              <a:avLst/>
              <a:gdLst/>
              <a:ahLst/>
              <a:cxnLst/>
              <a:rect l="l" t="t" r="r" b="b"/>
              <a:pathLst>
                <a:path w="30479" h="162560">
                  <a:moveTo>
                    <a:pt x="0" y="162547"/>
                  </a:moveTo>
                  <a:lnTo>
                    <a:pt x="3048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10527983" y="7748055"/>
            <a:ext cx="233045" cy="329565"/>
          </a:xfrm>
          <a:custGeom>
            <a:avLst/>
            <a:gdLst/>
            <a:ahLst/>
            <a:cxnLst/>
            <a:rect l="l" t="t" r="r" b="b"/>
            <a:pathLst>
              <a:path w="233045" h="329565">
                <a:moveTo>
                  <a:pt x="0" y="48221"/>
                </a:moveTo>
                <a:lnTo>
                  <a:pt x="232841" y="281063"/>
                </a:lnTo>
              </a:path>
              <a:path w="233045" h="329565">
                <a:moveTo>
                  <a:pt x="232841" y="48221"/>
                </a:moveTo>
                <a:lnTo>
                  <a:pt x="25" y="281063"/>
                </a:lnTo>
              </a:path>
              <a:path w="233045" h="329565">
                <a:moveTo>
                  <a:pt x="116433" y="329285"/>
                </a:moveTo>
                <a:lnTo>
                  <a:pt x="116408" y="0"/>
                </a:lnTo>
              </a:path>
            </a:pathLst>
          </a:custGeom>
          <a:ln w="12700">
            <a:solidFill>
              <a:srgbClr val="BCBD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83398" y="6516522"/>
            <a:ext cx="400685" cy="2035810"/>
          </a:xfrm>
          <a:custGeom>
            <a:avLst/>
            <a:gdLst/>
            <a:ahLst/>
            <a:cxnLst/>
            <a:rect l="l" t="t" r="r" b="b"/>
            <a:pathLst>
              <a:path w="400685" h="2035809">
                <a:moveTo>
                  <a:pt x="0" y="0"/>
                </a:moveTo>
                <a:lnTo>
                  <a:pt x="400113" y="0"/>
                </a:lnTo>
                <a:lnTo>
                  <a:pt x="400113" y="2035225"/>
                </a:lnTo>
                <a:lnTo>
                  <a:pt x="0" y="2035225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014813" y="6514210"/>
            <a:ext cx="406400" cy="2037714"/>
          </a:xfrm>
          <a:custGeom>
            <a:avLst/>
            <a:gdLst/>
            <a:ahLst/>
            <a:cxnLst/>
            <a:rect l="l" t="t" r="r" b="b"/>
            <a:pathLst>
              <a:path w="406400" h="2037715">
                <a:moveTo>
                  <a:pt x="0" y="0"/>
                </a:moveTo>
                <a:lnTo>
                  <a:pt x="405790" y="0"/>
                </a:lnTo>
                <a:lnTo>
                  <a:pt x="405790" y="2037270"/>
                </a:lnTo>
                <a:lnTo>
                  <a:pt x="0" y="2037270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63776" y="6518808"/>
            <a:ext cx="1273175" cy="2033270"/>
          </a:xfrm>
          <a:custGeom>
            <a:avLst/>
            <a:gdLst/>
            <a:ahLst/>
            <a:cxnLst/>
            <a:rect l="l" t="t" r="r" b="b"/>
            <a:pathLst>
              <a:path w="1273175" h="2033270">
                <a:moveTo>
                  <a:pt x="0" y="0"/>
                </a:moveTo>
                <a:lnTo>
                  <a:pt x="1273060" y="0"/>
                </a:lnTo>
                <a:lnTo>
                  <a:pt x="1273060" y="2033219"/>
                </a:lnTo>
                <a:lnTo>
                  <a:pt x="0" y="2033219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0376" y="6614008"/>
            <a:ext cx="1297711" cy="469087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9302686" y="6985750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54" y="0"/>
                </a:moveTo>
                <a:lnTo>
                  <a:pt x="0" y="0"/>
                </a:lnTo>
                <a:lnTo>
                  <a:pt x="0" y="201980"/>
                </a:lnTo>
                <a:lnTo>
                  <a:pt x="77254" y="201980"/>
                </a:lnTo>
                <a:lnTo>
                  <a:pt x="7725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669658" y="680939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82" y="7759"/>
                </a:lnTo>
                <a:lnTo>
                  <a:pt x="34582" y="17284"/>
                </a:lnTo>
                <a:lnTo>
                  <a:pt x="34582" y="26809"/>
                </a:lnTo>
                <a:lnTo>
                  <a:pt x="26809" y="34569"/>
                </a:lnTo>
                <a:lnTo>
                  <a:pt x="17284" y="34569"/>
                </a:lnTo>
                <a:lnTo>
                  <a:pt x="7759" y="34569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675295" y="6663322"/>
            <a:ext cx="359410" cy="180975"/>
          </a:xfrm>
          <a:custGeom>
            <a:avLst/>
            <a:gdLst/>
            <a:ahLst/>
            <a:cxnLst/>
            <a:rect l="l" t="t" r="r" b="b"/>
            <a:pathLst>
              <a:path w="359410" h="180975">
                <a:moveTo>
                  <a:pt x="341909" y="146075"/>
                </a:moveTo>
                <a:lnTo>
                  <a:pt x="351434" y="146075"/>
                </a:lnTo>
                <a:lnTo>
                  <a:pt x="359206" y="153835"/>
                </a:lnTo>
                <a:lnTo>
                  <a:pt x="359206" y="163360"/>
                </a:lnTo>
                <a:lnTo>
                  <a:pt x="359206" y="172885"/>
                </a:lnTo>
                <a:lnTo>
                  <a:pt x="351434" y="180644"/>
                </a:lnTo>
                <a:lnTo>
                  <a:pt x="341909" y="180644"/>
                </a:lnTo>
                <a:lnTo>
                  <a:pt x="332384" y="180644"/>
                </a:lnTo>
                <a:lnTo>
                  <a:pt x="324624" y="172885"/>
                </a:lnTo>
                <a:lnTo>
                  <a:pt x="324624" y="163360"/>
                </a:lnTo>
                <a:lnTo>
                  <a:pt x="324624" y="153835"/>
                </a:lnTo>
                <a:lnTo>
                  <a:pt x="332384" y="146075"/>
                </a:lnTo>
                <a:lnTo>
                  <a:pt x="341909" y="146075"/>
                </a:lnTo>
                <a:close/>
              </a:path>
              <a:path w="359410" h="180975">
                <a:moveTo>
                  <a:pt x="0" y="98069"/>
                </a:moveTo>
                <a:lnTo>
                  <a:pt x="352844" y="98069"/>
                </a:lnTo>
              </a:path>
              <a:path w="359410" h="180975">
                <a:moveTo>
                  <a:pt x="176428" y="96685"/>
                </a:moveTo>
                <a:lnTo>
                  <a:pt x="17642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67537" y="720741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82" y="7759"/>
                </a:lnTo>
                <a:lnTo>
                  <a:pt x="34582" y="17284"/>
                </a:lnTo>
                <a:lnTo>
                  <a:pt x="34582" y="26809"/>
                </a:lnTo>
                <a:lnTo>
                  <a:pt x="26809" y="34569"/>
                </a:lnTo>
                <a:lnTo>
                  <a:pt x="17284" y="34569"/>
                </a:lnTo>
                <a:lnTo>
                  <a:pt x="7759" y="34569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3187" y="7146011"/>
            <a:ext cx="359410" cy="98425"/>
          </a:xfrm>
          <a:custGeom>
            <a:avLst/>
            <a:gdLst/>
            <a:ahLst/>
            <a:cxnLst/>
            <a:rect l="l" t="t" r="r" b="b"/>
            <a:pathLst>
              <a:path w="359410" h="98425">
                <a:moveTo>
                  <a:pt x="341896" y="61404"/>
                </a:moveTo>
                <a:lnTo>
                  <a:pt x="351421" y="61404"/>
                </a:lnTo>
                <a:lnTo>
                  <a:pt x="359194" y="69164"/>
                </a:lnTo>
                <a:lnTo>
                  <a:pt x="359194" y="78689"/>
                </a:lnTo>
                <a:lnTo>
                  <a:pt x="359194" y="88214"/>
                </a:lnTo>
                <a:lnTo>
                  <a:pt x="351421" y="95973"/>
                </a:lnTo>
                <a:lnTo>
                  <a:pt x="341896" y="95973"/>
                </a:lnTo>
                <a:lnTo>
                  <a:pt x="332371" y="95973"/>
                </a:lnTo>
                <a:lnTo>
                  <a:pt x="324612" y="88214"/>
                </a:lnTo>
                <a:lnTo>
                  <a:pt x="324612" y="78689"/>
                </a:lnTo>
                <a:lnTo>
                  <a:pt x="324612" y="69164"/>
                </a:lnTo>
                <a:lnTo>
                  <a:pt x="332371" y="61404"/>
                </a:lnTo>
                <a:lnTo>
                  <a:pt x="341896" y="61404"/>
                </a:lnTo>
                <a:close/>
              </a:path>
              <a:path w="359410" h="98425">
                <a:moveTo>
                  <a:pt x="0" y="98082"/>
                </a:moveTo>
                <a:lnTo>
                  <a:pt x="352844" y="98082"/>
                </a:lnTo>
              </a:path>
              <a:path w="359410" h="98425">
                <a:moveTo>
                  <a:pt x="176415" y="96672"/>
                </a:moveTo>
                <a:lnTo>
                  <a:pt x="17641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82572" y="7532027"/>
            <a:ext cx="401320" cy="181610"/>
          </a:xfrm>
          <a:custGeom>
            <a:avLst/>
            <a:gdLst/>
            <a:ahLst/>
            <a:cxnLst/>
            <a:rect l="l" t="t" r="r" b="b"/>
            <a:pathLst>
              <a:path w="401319" h="181609">
                <a:moveTo>
                  <a:pt x="0" y="178523"/>
                </a:moveTo>
                <a:lnTo>
                  <a:pt x="146075" y="2108"/>
                </a:lnTo>
              </a:path>
              <a:path w="401319" h="181609">
                <a:moveTo>
                  <a:pt x="45161" y="181343"/>
                </a:moveTo>
                <a:lnTo>
                  <a:pt x="45161" y="0"/>
                </a:lnTo>
              </a:path>
              <a:path w="401319" h="181609">
                <a:moveTo>
                  <a:pt x="98780" y="181343"/>
                </a:moveTo>
                <a:lnTo>
                  <a:pt x="98780" y="0"/>
                </a:lnTo>
              </a:path>
              <a:path w="401319" h="181609">
                <a:moveTo>
                  <a:pt x="105295" y="89420"/>
                </a:moveTo>
                <a:lnTo>
                  <a:pt x="400977" y="8942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032114" y="7224750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101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035328" y="6828840"/>
            <a:ext cx="148590" cy="0"/>
          </a:xfrm>
          <a:custGeom>
            <a:avLst/>
            <a:gdLst/>
            <a:ahLst/>
            <a:cxnLst/>
            <a:rect l="l" t="t" r="r" b="b"/>
            <a:pathLst>
              <a:path w="148589">
                <a:moveTo>
                  <a:pt x="0" y="0"/>
                </a:moveTo>
                <a:lnTo>
                  <a:pt x="148196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668146" y="7621447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>
                <a:moveTo>
                  <a:pt x="15877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718499" y="6846545"/>
            <a:ext cx="0" cy="1624965"/>
          </a:xfrm>
          <a:custGeom>
            <a:avLst/>
            <a:gdLst/>
            <a:ahLst/>
            <a:cxnLst/>
            <a:rect l="l" t="t" r="r" b="b"/>
            <a:pathLst>
              <a:path h="1624965">
                <a:moveTo>
                  <a:pt x="0" y="0"/>
                </a:moveTo>
                <a:lnTo>
                  <a:pt x="0" y="1624545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938372" y="7231189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>
                <a:moveTo>
                  <a:pt x="0" y="0"/>
                </a:moveTo>
                <a:lnTo>
                  <a:pt x="7711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583320" y="7237615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7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18686" y="7790624"/>
            <a:ext cx="336778" cy="228650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10420376" y="8230464"/>
            <a:ext cx="330835" cy="216535"/>
          </a:xfrm>
          <a:custGeom>
            <a:avLst/>
            <a:gdLst/>
            <a:ahLst/>
            <a:cxnLst/>
            <a:rect l="l" t="t" r="r" b="b"/>
            <a:pathLst>
              <a:path w="330835" h="216534">
                <a:moveTo>
                  <a:pt x="0" y="104851"/>
                </a:moveTo>
                <a:lnTo>
                  <a:pt x="120675" y="104851"/>
                </a:lnTo>
              </a:path>
              <a:path w="330835" h="216534">
                <a:moveTo>
                  <a:pt x="222478" y="0"/>
                </a:moveTo>
                <a:lnTo>
                  <a:pt x="264440" y="8507"/>
                </a:lnTo>
                <a:lnTo>
                  <a:pt x="298769" y="31684"/>
                </a:lnTo>
                <a:lnTo>
                  <a:pt x="321946" y="66013"/>
                </a:lnTo>
                <a:lnTo>
                  <a:pt x="330454" y="107975"/>
                </a:lnTo>
                <a:lnTo>
                  <a:pt x="321946" y="149937"/>
                </a:lnTo>
                <a:lnTo>
                  <a:pt x="298769" y="184265"/>
                </a:lnTo>
                <a:lnTo>
                  <a:pt x="264440" y="207443"/>
                </a:lnTo>
                <a:lnTo>
                  <a:pt x="222478" y="215950"/>
                </a:lnTo>
                <a:lnTo>
                  <a:pt x="180522" y="207443"/>
                </a:lnTo>
                <a:lnTo>
                  <a:pt x="146192" y="184265"/>
                </a:lnTo>
                <a:lnTo>
                  <a:pt x="123012" y="149937"/>
                </a:lnTo>
                <a:lnTo>
                  <a:pt x="114503" y="107975"/>
                </a:lnTo>
                <a:lnTo>
                  <a:pt x="123012" y="66013"/>
                </a:lnTo>
                <a:lnTo>
                  <a:pt x="146192" y="31684"/>
                </a:lnTo>
                <a:lnTo>
                  <a:pt x="180522" y="8507"/>
                </a:lnTo>
                <a:lnTo>
                  <a:pt x="222478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20543" y="7816584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54" y="0"/>
                </a:moveTo>
                <a:lnTo>
                  <a:pt x="0" y="0"/>
                </a:lnTo>
                <a:lnTo>
                  <a:pt x="0" y="201980"/>
                </a:lnTo>
                <a:lnTo>
                  <a:pt x="77254" y="201980"/>
                </a:lnTo>
                <a:lnTo>
                  <a:pt x="7725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534029" y="7783080"/>
            <a:ext cx="330200" cy="266700"/>
          </a:xfrm>
          <a:custGeom>
            <a:avLst/>
            <a:gdLst/>
            <a:ahLst/>
            <a:cxnLst/>
            <a:rect l="l" t="t" r="r" b="b"/>
            <a:pathLst>
              <a:path w="330200" h="266700">
                <a:moveTo>
                  <a:pt x="330200" y="0"/>
                </a:moveTo>
                <a:lnTo>
                  <a:pt x="0" y="0"/>
                </a:lnTo>
                <a:lnTo>
                  <a:pt x="0" y="266674"/>
                </a:lnTo>
                <a:lnTo>
                  <a:pt x="330200" y="266674"/>
                </a:lnTo>
                <a:lnTo>
                  <a:pt x="330200" y="0"/>
                </a:lnTo>
                <a:close/>
              </a:path>
            </a:pathLst>
          </a:custGeom>
          <a:solidFill>
            <a:srgbClr val="B3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52990" y="8229118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28"/>
                </a:moveTo>
                <a:lnTo>
                  <a:pt x="14192" y="195929"/>
                </a:lnTo>
                <a:lnTo>
                  <a:pt x="3262" y="153194"/>
                </a:lnTo>
                <a:lnTo>
                  <a:pt x="0" y="117856"/>
                </a:lnTo>
                <a:lnTo>
                  <a:pt x="384" y="105855"/>
                </a:lnTo>
                <a:lnTo>
                  <a:pt x="5626" y="67043"/>
                </a:lnTo>
                <a:lnTo>
                  <a:pt x="20517" y="18722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821849" y="8229118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28"/>
                </a:moveTo>
                <a:lnTo>
                  <a:pt x="17554" y="195929"/>
                </a:lnTo>
                <a:lnTo>
                  <a:pt x="28476" y="153194"/>
                </a:lnTo>
                <a:lnTo>
                  <a:pt x="31749" y="117856"/>
                </a:lnTo>
                <a:lnTo>
                  <a:pt x="31365" y="105855"/>
                </a:lnTo>
                <a:lnTo>
                  <a:pt x="26098" y="67043"/>
                </a:lnTo>
                <a:lnTo>
                  <a:pt x="11225" y="18722"/>
                </a:lnTo>
                <a:lnTo>
                  <a:pt x="422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892299" y="8349081"/>
            <a:ext cx="664845" cy="0"/>
          </a:xfrm>
          <a:custGeom>
            <a:avLst/>
            <a:gdLst/>
            <a:ahLst/>
            <a:cxnLst/>
            <a:rect l="l" t="t" r="r" b="b"/>
            <a:pathLst>
              <a:path w="664845">
                <a:moveTo>
                  <a:pt x="0" y="0"/>
                </a:moveTo>
                <a:lnTo>
                  <a:pt x="66423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8722867" y="8258403"/>
            <a:ext cx="168910" cy="181610"/>
            <a:chOff x="3668267" y="8258403"/>
            <a:chExt cx="168910" cy="181610"/>
          </a:xfrm>
        </p:grpSpPr>
        <p:sp>
          <p:nvSpPr>
            <p:cNvPr id="72" name="object 72"/>
            <p:cNvSpPr/>
            <p:nvPr/>
          </p:nvSpPr>
          <p:spPr>
            <a:xfrm>
              <a:off x="3668267" y="8258403"/>
              <a:ext cx="162560" cy="181610"/>
            </a:xfrm>
            <a:custGeom>
              <a:avLst/>
              <a:gdLst/>
              <a:ahLst/>
              <a:cxnLst/>
              <a:rect l="l" t="t" r="r" b="b"/>
              <a:pathLst>
                <a:path w="162560" h="181609">
                  <a:moveTo>
                    <a:pt x="0" y="90652"/>
                  </a:moveTo>
                  <a:lnTo>
                    <a:pt x="107975" y="90652"/>
                  </a:lnTo>
                </a:path>
                <a:path w="162560" h="181609">
                  <a:moveTo>
                    <a:pt x="108762" y="181368"/>
                  </a:moveTo>
                  <a:lnTo>
                    <a:pt x="108762" y="0"/>
                  </a:lnTo>
                </a:path>
                <a:path w="162560" h="181609">
                  <a:moveTo>
                    <a:pt x="162407" y="181368"/>
                  </a:moveTo>
                  <a:lnTo>
                    <a:pt x="162407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787508" y="8265680"/>
              <a:ext cx="30480" cy="162560"/>
            </a:xfrm>
            <a:custGeom>
              <a:avLst/>
              <a:gdLst/>
              <a:ahLst/>
              <a:cxnLst/>
              <a:rect l="l" t="t" r="r" b="b"/>
              <a:pathLst>
                <a:path w="30479" h="162559">
                  <a:moveTo>
                    <a:pt x="0" y="162547"/>
                  </a:moveTo>
                  <a:lnTo>
                    <a:pt x="30480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/>
          <p:nvPr/>
        </p:nvSpPr>
        <p:spPr>
          <a:xfrm>
            <a:off x="9552990" y="7800721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15"/>
                </a:moveTo>
                <a:lnTo>
                  <a:pt x="14192" y="195895"/>
                </a:lnTo>
                <a:lnTo>
                  <a:pt x="3262" y="153169"/>
                </a:lnTo>
                <a:lnTo>
                  <a:pt x="0" y="117843"/>
                </a:lnTo>
                <a:lnTo>
                  <a:pt x="384" y="105833"/>
                </a:lnTo>
                <a:lnTo>
                  <a:pt x="5626" y="67043"/>
                </a:lnTo>
                <a:lnTo>
                  <a:pt x="20517" y="18701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821849" y="7800721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15"/>
                </a:moveTo>
                <a:lnTo>
                  <a:pt x="17554" y="195895"/>
                </a:lnTo>
                <a:lnTo>
                  <a:pt x="28476" y="153169"/>
                </a:lnTo>
                <a:lnTo>
                  <a:pt x="31749" y="117843"/>
                </a:lnTo>
                <a:lnTo>
                  <a:pt x="31365" y="105833"/>
                </a:lnTo>
                <a:lnTo>
                  <a:pt x="26098" y="67043"/>
                </a:lnTo>
                <a:lnTo>
                  <a:pt x="11225" y="18701"/>
                </a:lnTo>
                <a:lnTo>
                  <a:pt x="422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882152" y="7920659"/>
            <a:ext cx="675005" cy="0"/>
          </a:xfrm>
          <a:custGeom>
            <a:avLst/>
            <a:gdLst/>
            <a:ahLst/>
            <a:cxnLst/>
            <a:rect l="l" t="t" r="r" b="b"/>
            <a:pathLst>
              <a:path w="675004">
                <a:moveTo>
                  <a:pt x="0" y="0"/>
                </a:moveTo>
                <a:lnTo>
                  <a:pt x="674382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722867" y="7829981"/>
            <a:ext cx="162560" cy="181610"/>
          </a:xfrm>
          <a:custGeom>
            <a:avLst/>
            <a:gdLst/>
            <a:ahLst/>
            <a:cxnLst/>
            <a:rect l="l" t="t" r="r" b="b"/>
            <a:pathLst>
              <a:path w="162560" h="181609">
                <a:moveTo>
                  <a:pt x="0" y="90678"/>
                </a:moveTo>
                <a:lnTo>
                  <a:pt x="107975" y="90678"/>
                </a:lnTo>
              </a:path>
              <a:path w="162560" h="181609">
                <a:moveTo>
                  <a:pt x="108762" y="181381"/>
                </a:moveTo>
                <a:lnTo>
                  <a:pt x="108762" y="0"/>
                </a:lnTo>
              </a:path>
              <a:path w="162560" h="181609">
                <a:moveTo>
                  <a:pt x="162407" y="181381"/>
                </a:moveTo>
                <a:lnTo>
                  <a:pt x="16240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057271" y="6984963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41" y="0"/>
                </a:moveTo>
                <a:lnTo>
                  <a:pt x="0" y="0"/>
                </a:lnTo>
                <a:lnTo>
                  <a:pt x="0" y="201955"/>
                </a:lnTo>
                <a:lnTo>
                  <a:pt x="77241" y="201955"/>
                </a:lnTo>
                <a:lnTo>
                  <a:pt x="77241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6086" y="6996468"/>
            <a:ext cx="162560" cy="181610"/>
          </a:xfrm>
          <a:custGeom>
            <a:avLst/>
            <a:gdLst/>
            <a:ahLst/>
            <a:cxnLst/>
            <a:rect l="l" t="t" r="r" b="b"/>
            <a:pathLst>
              <a:path w="162560" h="181609">
                <a:moveTo>
                  <a:pt x="0" y="90512"/>
                </a:moveTo>
                <a:lnTo>
                  <a:pt x="107975" y="90512"/>
                </a:lnTo>
              </a:path>
              <a:path w="162560" h="181609">
                <a:moveTo>
                  <a:pt x="108775" y="181343"/>
                </a:moveTo>
                <a:lnTo>
                  <a:pt x="108775" y="0"/>
                </a:lnTo>
              </a:path>
              <a:path w="162560" h="181609">
                <a:moveTo>
                  <a:pt x="162420" y="181343"/>
                </a:moveTo>
                <a:lnTo>
                  <a:pt x="16242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310371" y="6996468"/>
            <a:ext cx="66675" cy="181610"/>
          </a:xfrm>
          <a:custGeom>
            <a:avLst/>
            <a:gdLst/>
            <a:ahLst/>
            <a:cxnLst/>
            <a:rect l="l" t="t" r="r" b="b"/>
            <a:pathLst>
              <a:path w="66675" h="181609">
                <a:moveTo>
                  <a:pt x="12700" y="0"/>
                </a:moveTo>
                <a:lnTo>
                  <a:pt x="0" y="0"/>
                </a:lnTo>
                <a:lnTo>
                  <a:pt x="0" y="181343"/>
                </a:lnTo>
                <a:lnTo>
                  <a:pt x="12700" y="181343"/>
                </a:lnTo>
                <a:lnTo>
                  <a:pt x="12700" y="0"/>
                </a:lnTo>
                <a:close/>
              </a:path>
              <a:path w="66675" h="181609">
                <a:moveTo>
                  <a:pt x="66332" y="0"/>
                </a:moveTo>
                <a:lnTo>
                  <a:pt x="53632" y="0"/>
                </a:lnTo>
                <a:lnTo>
                  <a:pt x="53632" y="181343"/>
                </a:lnTo>
                <a:lnTo>
                  <a:pt x="66332" y="181343"/>
                </a:lnTo>
                <a:lnTo>
                  <a:pt x="66332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78634" y="6996468"/>
            <a:ext cx="433705" cy="181610"/>
          </a:xfrm>
          <a:custGeom>
            <a:avLst/>
            <a:gdLst/>
            <a:ahLst/>
            <a:cxnLst/>
            <a:rect l="l" t="t" r="r" b="b"/>
            <a:pathLst>
              <a:path w="433704" h="181609">
                <a:moveTo>
                  <a:pt x="246138" y="181343"/>
                </a:moveTo>
                <a:lnTo>
                  <a:pt x="246138" y="0"/>
                </a:lnTo>
              </a:path>
              <a:path w="433704" h="181609">
                <a:moveTo>
                  <a:pt x="192506" y="181343"/>
                </a:moveTo>
                <a:lnTo>
                  <a:pt x="192506" y="0"/>
                </a:lnTo>
              </a:path>
              <a:path w="433704" h="181609">
                <a:moveTo>
                  <a:pt x="0" y="91478"/>
                </a:moveTo>
                <a:lnTo>
                  <a:pt x="187706" y="91478"/>
                </a:lnTo>
              </a:path>
              <a:path w="433704" h="181609">
                <a:moveTo>
                  <a:pt x="249047" y="91478"/>
                </a:moveTo>
                <a:lnTo>
                  <a:pt x="433222" y="91478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373210" y="7087946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0" y="0"/>
                </a:moveTo>
                <a:lnTo>
                  <a:pt x="14389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12060" y="7405967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66" y="0"/>
                </a:moveTo>
                <a:lnTo>
                  <a:pt x="0" y="0"/>
                </a:lnTo>
                <a:lnTo>
                  <a:pt x="0" y="201955"/>
                </a:lnTo>
                <a:lnTo>
                  <a:pt x="77266" y="201955"/>
                </a:lnTo>
                <a:lnTo>
                  <a:pt x="7726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17100" y="6957580"/>
            <a:ext cx="330200" cy="266700"/>
          </a:xfrm>
          <a:custGeom>
            <a:avLst/>
            <a:gdLst/>
            <a:ahLst/>
            <a:cxnLst/>
            <a:rect l="l" t="t" r="r" b="b"/>
            <a:pathLst>
              <a:path w="330200" h="266700">
                <a:moveTo>
                  <a:pt x="330200" y="0"/>
                </a:moveTo>
                <a:lnTo>
                  <a:pt x="0" y="0"/>
                </a:lnTo>
                <a:lnTo>
                  <a:pt x="0" y="266674"/>
                </a:lnTo>
                <a:lnTo>
                  <a:pt x="330200" y="266674"/>
                </a:lnTo>
                <a:lnTo>
                  <a:pt x="330200" y="0"/>
                </a:lnTo>
                <a:close/>
              </a:path>
            </a:pathLst>
          </a:custGeom>
          <a:solidFill>
            <a:srgbClr val="B3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78633" y="7087604"/>
            <a:ext cx="92710" cy="422275"/>
          </a:xfrm>
          <a:custGeom>
            <a:avLst/>
            <a:gdLst/>
            <a:ahLst/>
            <a:cxnLst/>
            <a:rect l="l" t="t" r="r" b="b"/>
            <a:pathLst>
              <a:path w="92710" h="422275">
                <a:moveTo>
                  <a:pt x="0" y="421995"/>
                </a:moveTo>
                <a:lnTo>
                  <a:pt x="92430" y="421995"/>
                </a:lnTo>
                <a:lnTo>
                  <a:pt x="9243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18665" y="750798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10443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532670" y="6973176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49" y="239941"/>
                </a:moveTo>
                <a:lnTo>
                  <a:pt x="14187" y="195908"/>
                </a:lnTo>
                <a:lnTo>
                  <a:pt x="3262" y="153170"/>
                </a:lnTo>
                <a:lnTo>
                  <a:pt x="0" y="117843"/>
                </a:lnTo>
                <a:lnTo>
                  <a:pt x="384" y="105839"/>
                </a:lnTo>
                <a:lnTo>
                  <a:pt x="5626" y="67043"/>
                </a:lnTo>
                <a:lnTo>
                  <a:pt x="20517" y="18708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801517" y="6973176"/>
            <a:ext cx="32384" cy="240029"/>
          </a:xfrm>
          <a:custGeom>
            <a:avLst/>
            <a:gdLst/>
            <a:ahLst/>
            <a:cxnLst/>
            <a:rect l="l" t="t" r="r" b="b"/>
            <a:pathLst>
              <a:path w="32385" h="240029">
                <a:moveTo>
                  <a:pt x="0" y="239941"/>
                </a:moveTo>
                <a:lnTo>
                  <a:pt x="17562" y="195908"/>
                </a:lnTo>
                <a:lnTo>
                  <a:pt x="28494" y="153170"/>
                </a:lnTo>
                <a:lnTo>
                  <a:pt x="31762" y="117843"/>
                </a:lnTo>
                <a:lnTo>
                  <a:pt x="31378" y="105839"/>
                </a:lnTo>
                <a:lnTo>
                  <a:pt x="26123" y="67043"/>
                </a:lnTo>
                <a:lnTo>
                  <a:pt x="11234" y="18708"/>
                </a:lnTo>
                <a:lnTo>
                  <a:pt x="424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25573" y="7412811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09">
                <a:moveTo>
                  <a:pt x="53632" y="181356"/>
                </a:moveTo>
                <a:lnTo>
                  <a:pt x="53632" y="0"/>
                </a:lnTo>
              </a:path>
              <a:path w="53975" h="181609">
                <a:moveTo>
                  <a:pt x="0" y="181356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5762151" y="555653"/>
            <a:ext cx="1412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latin typeface="Arial"/>
                <a:cs typeface="Arial"/>
              </a:rPr>
              <a:t>Adición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luces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indicadoras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700" b="1" spc="25" dirty="0">
                <a:latin typeface="Arial"/>
                <a:cs typeface="Arial"/>
              </a:rPr>
              <a:t>funcionamiento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y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parada</a:t>
            </a:r>
            <a:endParaRPr sz="7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89444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957929" y="484534"/>
            <a:ext cx="4302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ampliar </a:t>
            </a:r>
            <a:r>
              <a:rPr sz="900" spc="30" dirty="0">
                <a:latin typeface="Microsoft Sans Serif"/>
                <a:cs typeface="Microsoft Sans Serif"/>
              </a:rPr>
              <a:t>fácilmente para </a:t>
            </a:r>
            <a:r>
              <a:rPr sz="900" spc="35" dirty="0">
                <a:latin typeface="Microsoft Sans Serif"/>
                <a:cs typeface="Microsoft Sans Serif"/>
              </a:rPr>
              <a:t>incluir </a:t>
            </a:r>
            <a:r>
              <a:rPr sz="900" spc="25" dirty="0">
                <a:latin typeface="Microsoft Sans Serif"/>
                <a:cs typeface="Microsoft Sans Serif"/>
              </a:rPr>
              <a:t>indicadores </a:t>
            </a:r>
            <a:r>
              <a:rPr sz="900" spc="30" dirty="0">
                <a:latin typeface="Microsoft Sans Serif"/>
                <a:cs typeface="Microsoft Sans Serif"/>
              </a:rPr>
              <a:t>luminosos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condiciones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marcha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5" dirty="0">
                <a:latin typeface="Microsoft Sans Serif"/>
                <a:cs typeface="Microsoft Sans Serif"/>
              </a:rPr>
              <a:t>parada.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30" dirty="0">
                <a:latin typeface="Microsoft Sans Serif"/>
                <a:cs typeface="Microsoft Sans Serif"/>
              </a:rPr>
              <a:t>indicadora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RUN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Q0.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luz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indicadora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STOP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conectada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Q0.2.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957928" y="1398930"/>
            <a:ext cx="43497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lógica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escalera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incluye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Q0.0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25" dirty="0">
                <a:latin typeface="Microsoft Sans Serif"/>
                <a:cs typeface="Microsoft Sans Serif"/>
              </a:rPr>
              <a:t>conectado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Red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bobina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dirty="0">
                <a:latin typeface="Microsoft Sans Serif"/>
                <a:cs typeface="Microsoft Sans Serif"/>
              </a:rPr>
              <a:t>Q0.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25" dirty="0">
                <a:latin typeface="Microsoft Sans Serif"/>
                <a:cs typeface="Microsoft Sans Serif"/>
              </a:rPr>
              <a:t>conectado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Red </a:t>
            </a:r>
            <a:r>
              <a:rPr sz="900" spc="10" dirty="0">
                <a:latin typeface="Microsoft Sans Serif"/>
                <a:cs typeface="Microsoft Sans Serif"/>
              </a:rPr>
              <a:t>3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bobina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dirty="0">
                <a:latin typeface="Microsoft Sans Serif"/>
                <a:cs typeface="Microsoft Sans Serif"/>
              </a:rPr>
              <a:t>Q0.2.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apagado,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red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indicador </a:t>
            </a:r>
            <a:r>
              <a:rPr sz="900" spc="-20" dirty="0">
                <a:latin typeface="Microsoft Sans Serif"/>
                <a:cs typeface="Microsoft Sans Serif"/>
              </a:rPr>
              <a:t>RUN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apagado. </a:t>
            </a:r>
            <a:r>
              <a:rPr sz="900" dirty="0">
                <a:latin typeface="Microsoft Sans Serif"/>
                <a:cs typeface="Microsoft Sans Serif"/>
              </a:rPr>
              <a:t>Al </a:t>
            </a:r>
            <a:r>
              <a:rPr sz="900" spc="45" dirty="0">
                <a:latin typeface="Microsoft Sans Serif"/>
                <a:cs typeface="Microsoft Sans Serif"/>
              </a:rPr>
              <a:t>mismo </a:t>
            </a:r>
            <a:r>
              <a:rPr sz="900" spc="40" dirty="0">
                <a:latin typeface="Microsoft Sans Serif"/>
                <a:cs typeface="Microsoft Sans Serif"/>
              </a:rPr>
              <a:t>tiempo,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indicador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STOP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encendido.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646951" y="2898826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061315" y="2905222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719858" y="3074093"/>
            <a:ext cx="2260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114319" y="2905359"/>
            <a:ext cx="3295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8890">
              <a:spcBef>
                <a:spcPts val="200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352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1857268" y="3132641"/>
            <a:ext cx="381635" cy="23596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0955">
              <a:spcBef>
                <a:spcPts val="260"/>
              </a:spcBef>
            </a:pPr>
            <a:r>
              <a:rPr sz="500" spc="5" dirty="0">
                <a:latin typeface="Microsoft Sans Serif"/>
                <a:cs typeface="Microsoft Sans Serif"/>
              </a:rPr>
              <a:t>el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35" dirty="0">
                <a:latin typeface="Microsoft Sans Serif"/>
                <a:cs typeface="Microsoft Sans Serif"/>
              </a:rPr>
              <a:t>motor</a:t>
            </a:r>
            <a:r>
              <a:rPr sz="500" spc="-5" dirty="0">
                <a:latin typeface="Microsoft Sans Serif"/>
                <a:cs typeface="Microsoft Sans Serif"/>
              </a:rPr>
              <a:t> es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650" spc="20" dirty="0">
                <a:latin typeface="Microsoft Sans Serif"/>
                <a:cs typeface="Microsoft Sans Serif"/>
              </a:rPr>
              <a:t>Detenido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780946" y="3201178"/>
            <a:ext cx="5753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602153" y="3208459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652538" y="3349677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0508132" y="3333255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244968" y="2897512"/>
            <a:ext cx="255904" cy="7562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65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342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4445">
              <a:spcBef>
                <a:spcPts val="8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1160607" y="3509702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774154" y="3651923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812458" y="3729407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250049" y="3912287"/>
            <a:ext cx="1911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760557" y="3978652"/>
            <a:ext cx="237490" cy="227626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  <a:p>
            <a:pPr marL="42545">
              <a:spcBef>
                <a:spcPts val="85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9636024" y="4046659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0248164" y="4207357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0895406" y="4243298"/>
            <a:ext cx="8013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latin typeface="Microsoft Sans Serif"/>
                <a:cs typeface="Microsoft Sans Serif"/>
              </a:rPr>
              <a:t>Indicador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-5" dirty="0">
                <a:latin typeface="Microsoft Sans Serif"/>
                <a:cs typeface="Microsoft Sans Serif"/>
              </a:rPr>
              <a:t>FUNCIONAMIENTO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8791037" y="4420312"/>
            <a:ext cx="23114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  <a:p>
            <a:pPr marL="12700"/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9627571" y="4475085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0249852" y="4640858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0895407" y="4668748"/>
            <a:ext cx="8578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Indicador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-30" dirty="0">
                <a:latin typeface="Microsoft Sans Serif"/>
                <a:cs typeface="Microsoft Sans Serif"/>
              </a:rPr>
              <a:t>PARADA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957979" y="5211579"/>
            <a:ext cx="43535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presiona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botón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Inicio,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arranca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motor.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Q0.0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ahora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 activada.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red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spc="35" dirty="0">
                <a:latin typeface="Microsoft Sans Serif"/>
                <a:cs typeface="Microsoft Sans Serif"/>
              </a:rPr>
              <a:t>ahora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indicador </a:t>
            </a:r>
            <a:r>
              <a:rPr sz="900" spc="-20" dirty="0">
                <a:latin typeface="Microsoft Sans Serif"/>
                <a:cs typeface="Microsoft Sans Serif"/>
              </a:rPr>
              <a:t>RUN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encendido. </a:t>
            </a:r>
            <a:r>
              <a:rPr sz="900" dirty="0">
                <a:latin typeface="Microsoft Sans Serif"/>
                <a:cs typeface="Microsoft Sans Serif"/>
              </a:rPr>
              <a:t>Al </a:t>
            </a:r>
            <a:r>
              <a:rPr sz="900" spc="45" dirty="0">
                <a:latin typeface="Microsoft Sans Serif"/>
                <a:cs typeface="Microsoft Sans Serif"/>
              </a:rPr>
              <a:t>mismo </a:t>
            </a:r>
            <a:r>
              <a:rPr sz="900" spc="40" dirty="0">
                <a:latin typeface="Microsoft Sans Serif"/>
                <a:cs typeface="Microsoft Sans Serif"/>
              </a:rPr>
              <a:t>tiempo,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5" dirty="0">
                <a:latin typeface="Microsoft Sans Serif"/>
                <a:cs typeface="Microsoft Sans Serif"/>
              </a:rPr>
              <a:t>Q0.0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cerrado 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Red </a:t>
            </a:r>
            <a:r>
              <a:rPr sz="900" spc="10" dirty="0">
                <a:latin typeface="Microsoft Sans Serif"/>
                <a:cs typeface="Microsoft Sans Serif"/>
              </a:rPr>
              <a:t>3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luz </a:t>
            </a:r>
            <a:r>
              <a:rPr sz="900" spc="30" dirty="0">
                <a:latin typeface="Microsoft Sans Serif"/>
                <a:cs typeface="Microsoft Sans Serif"/>
              </a:rPr>
              <a:t>indicadora de </a:t>
            </a:r>
            <a:r>
              <a:rPr sz="900" spc="-55" dirty="0">
                <a:latin typeface="Microsoft Sans Serif"/>
                <a:cs typeface="Microsoft Sans Serif"/>
              </a:rPr>
              <a:t>STOP 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conectada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Q0.2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apagada.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622951" y="6528596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037314" y="6534993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695857" y="6703863"/>
            <a:ext cx="2260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0090318" y="6535130"/>
            <a:ext cx="3295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8890">
              <a:spcBef>
                <a:spcPts val="200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352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1833242" y="6717315"/>
            <a:ext cx="385445" cy="2540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0955">
              <a:spcBef>
                <a:spcPts val="315"/>
              </a:spcBef>
            </a:pPr>
            <a:r>
              <a:rPr sz="500" spc="5" dirty="0">
                <a:latin typeface="Microsoft Sans Serif"/>
                <a:cs typeface="Microsoft Sans Serif"/>
              </a:rPr>
              <a:t>el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35" dirty="0">
                <a:latin typeface="Microsoft Sans Serif"/>
                <a:cs typeface="Microsoft Sans Serif"/>
              </a:rPr>
              <a:t>motor</a:t>
            </a:r>
            <a:r>
              <a:rPr sz="500" spc="-5" dirty="0">
                <a:latin typeface="Microsoft Sans Serif"/>
                <a:cs typeface="Microsoft Sans Serif"/>
              </a:rPr>
              <a:t> es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600" spc="20" dirty="0">
                <a:latin typeface="Microsoft Sans Serif"/>
                <a:cs typeface="Microsoft Sans Serif"/>
              </a:rPr>
              <a:t>Corriendo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756945" y="6830947"/>
            <a:ext cx="5753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578152" y="6838228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7628538" y="6979447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0484131" y="6963026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220967" y="6527283"/>
            <a:ext cx="255904" cy="7562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65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342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4445">
              <a:spcBef>
                <a:spcPts val="8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1136607" y="7139472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750152" y="7281692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788457" y="7359177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226048" y="7542056"/>
            <a:ext cx="1911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736538" y="7608383"/>
            <a:ext cx="237490" cy="227626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  <a:p>
            <a:pPr marL="43180">
              <a:spcBef>
                <a:spcPts val="85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9612005" y="7676389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0224162" y="7837126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0871405" y="7898416"/>
            <a:ext cx="8013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latin typeface="Microsoft Sans Serif"/>
                <a:cs typeface="Microsoft Sans Serif"/>
              </a:rPr>
              <a:t>Indicador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-5" dirty="0">
                <a:latin typeface="Microsoft Sans Serif"/>
                <a:cs typeface="Microsoft Sans Serif"/>
              </a:rPr>
              <a:t>FUNCIONAMIENTO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8767018" y="8050043"/>
            <a:ext cx="23114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  <a:p>
            <a:pPr marL="12700"/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603552" y="8104817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0225852" y="8270627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10871405" y="8281576"/>
            <a:ext cx="85725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Indicador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-30" dirty="0">
                <a:latin typeface="Microsoft Sans Serif"/>
                <a:cs typeface="Microsoft Sans Serif"/>
              </a:rPr>
              <a:t>PARADA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0647" y="4375722"/>
            <a:ext cx="233045" cy="329565"/>
          </a:xfrm>
          <a:custGeom>
            <a:avLst/>
            <a:gdLst/>
            <a:ahLst/>
            <a:cxnLst/>
            <a:rect l="l" t="t" r="r" b="b"/>
            <a:pathLst>
              <a:path w="233045" h="329564">
                <a:moveTo>
                  <a:pt x="0" y="48221"/>
                </a:moveTo>
                <a:lnTo>
                  <a:pt x="232841" y="281051"/>
                </a:lnTo>
              </a:path>
              <a:path w="233045" h="329564">
                <a:moveTo>
                  <a:pt x="232841" y="48221"/>
                </a:moveTo>
                <a:lnTo>
                  <a:pt x="25" y="281051"/>
                </a:lnTo>
              </a:path>
              <a:path w="233045" h="329564">
                <a:moveTo>
                  <a:pt x="116433" y="329272"/>
                </a:moveTo>
                <a:lnTo>
                  <a:pt x="116408" y="0"/>
                </a:lnTo>
              </a:path>
            </a:pathLst>
          </a:custGeom>
          <a:ln w="12700">
            <a:solidFill>
              <a:srgbClr val="BCBD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45921" y="2701810"/>
            <a:ext cx="400685" cy="2035810"/>
          </a:xfrm>
          <a:custGeom>
            <a:avLst/>
            <a:gdLst/>
            <a:ahLst/>
            <a:cxnLst/>
            <a:rect l="l" t="t" r="r" b="b"/>
            <a:pathLst>
              <a:path w="400685" h="2035810">
                <a:moveTo>
                  <a:pt x="0" y="0"/>
                </a:moveTo>
                <a:lnTo>
                  <a:pt x="400113" y="0"/>
                </a:lnTo>
                <a:lnTo>
                  <a:pt x="400113" y="2035213"/>
                </a:lnTo>
                <a:lnTo>
                  <a:pt x="0" y="2035213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05948" y="2705861"/>
            <a:ext cx="406400" cy="2037714"/>
          </a:xfrm>
          <a:custGeom>
            <a:avLst/>
            <a:gdLst/>
            <a:ahLst/>
            <a:cxnLst/>
            <a:rect l="l" t="t" r="r" b="b"/>
            <a:pathLst>
              <a:path w="406400" h="2037714">
                <a:moveTo>
                  <a:pt x="0" y="0"/>
                </a:moveTo>
                <a:lnTo>
                  <a:pt x="405777" y="0"/>
                </a:lnTo>
                <a:lnTo>
                  <a:pt x="405777" y="2037245"/>
                </a:lnTo>
                <a:lnTo>
                  <a:pt x="0" y="2037245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26298" y="2704109"/>
            <a:ext cx="1495425" cy="2033270"/>
          </a:xfrm>
          <a:custGeom>
            <a:avLst/>
            <a:gdLst/>
            <a:ahLst/>
            <a:cxnLst/>
            <a:rect l="l" t="t" r="r" b="b"/>
            <a:pathLst>
              <a:path w="1495425" h="2033270">
                <a:moveTo>
                  <a:pt x="0" y="0"/>
                </a:moveTo>
                <a:lnTo>
                  <a:pt x="1495323" y="0"/>
                </a:lnTo>
                <a:lnTo>
                  <a:pt x="1495323" y="2033193"/>
                </a:lnTo>
                <a:lnTo>
                  <a:pt x="0" y="2033193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08335" y="2834209"/>
            <a:ext cx="1237222" cy="46908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819806" y="3170251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4">
                <a:moveTo>
                  <a:pt x="77241" y="0"/>
                </a:moveTo>
                <a:lnTo>
                  <a:pt x="0" y="0"/>
                </a:lnTo>
                <a:lnTo>
                  <a:pt x="0" y="201968"/>
                </a:lnTo>
                <a:lnTo>
                  <a:pt x="77241" y="201968"/>
                </a:lnTo>
                <a:lnTo>
                  <a:pt x="77241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65209" y="3171051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4">
                <a:moveTo>
                  <a:pt x="77254" y="0"/>
                </a:moveTo>
                <a:lnTo>
                  <a:pt x="0" y="0"/>
                </a:lnTo>
                <a:lnTo>
                  <a:pt x="0" y="201968"/>
                </a:lnTo>
                <a:lnTo>
                  <a:pt x="77254" y="201968"/>
                </a:lnTo>
                <a:lnTo>
                  <a:pt x="7725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79343" y="3158465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28"/>
                </a:moveTo>
                <a:lnTo>
                  <a:pt x="14193" y="195911"/>
                </a:lnTo>
                <a:lnTo>
                  <a:pt x="3268" y="153176"/>
                </a:lnTo>
                <a:lnTo>
                  <a:pt x="0" y="117856"/>
                </a:lnTo>
                <a:lnTo>
                  <a:pt x="384" y="105844"/>
                </a:lnTo>
                <a:lnTo>
                  <a:pt x="5638" y="67043"/>
                </a:lnTo>
                <a:lnTo>
                  <a:pt x="20519" y="18715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48202" y="3158465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28"/>
                </a:moveTo>
                <a:lnTo>
                  <a:pt x="17557" y="195911"/>
                </a:lnTo>
                <a:lnTo>
                  <a:pt x="28487" y="153176"/>
                </a:lnTo>
                <a:lnTo>
                  <a:pt x="31749" y="117856"/>
                </a:lnTo>
                <a:lnTo>
                  <a:pt x="31365" y="105844"/>
                </a:lnTo>
                <a:lnTo>
                  <a:pt x="26123" y="67043"/>
                </a:lnTo>
                <a:lnTo>
                  <a:pt x="11232" y="18715"/>
                </a:lnTo>
                <a:lnTo>
                  <a:pt x="424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78622" y="3272269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32180" y="299468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69" y="7772"/>
                </a:lnTo>
                <a:lnTo>
                  <a:pt x="34569" y="17284"/>
                </a:lnTo>
                <a:lnTo>
                  <a:pt x="34569" y="26809"/>
                </a:lnTo>
                <a:lnTo>
                  <a:pt x="26809" y="34582"/>
                </a:lnTo>
                <a:lnTo>
                  <a:pt x="17284" y="34582"/>
                </a:lnTo>
                <a:lnTo>
                  <a:pt x="7759" y="34582"/>
                </a:lnTo>
                <a:lnTo>
                  <a:pt x="0" y="26809"/>
                </a:lnTo>
                <a:lnTo>
                  <a:pt x="0" y="17284"/>
                </a:lnTo>
                <a:lnTo>
                  <a:pt x="0" y="7772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37818" y="2848611"/>
            <a:ext cx="359410" cy="180975"/>
          </a:xfrm>
          <a:custGeom>
            <a:avLst/>
            <a:gdLst/>
            <a:ahLst/>
            <a:cxnLst/>
            <a:rect l="l" t="t" r="r" b="b"/>
            <a:pathLst>
              <a:path w="359410" h="180975">
                <a:moveTo>
                  <a:pt x="341909" y="146075"/>
                </a:moveTo>
                <a:lnTo>
                  <a:pt x="351434" y="146075"/>
                </a:lnTo>
                <a:lnTo>
                  <a:pt x="359194" y="153847"/>
                </a:lnTo>
                <a:lnTo>
                  <a:pt x="359194" y="163360"/>
                </a:lnTo>
                <a:lnTo>
                  <a:pt x="359194" y="172885"/>
                </a:lnTo>
                <a:lnTo>
                  <a:pt x="351434" y="180657"/>
                </a:lnTo>
                <a:lnTo>
                  <a:pt x="341909" y="180657"/>
                </a:lnTo>
                <a:lnTo>
                  <a:pt x="332384" y="180657"/>
                </a:lnTo>
                <a:lnTo>
                  <a:pt x="324624" y="172885"/>
                </a:lnTo>
                <a:lnTo>
                  <a:pt x="324624" y="163360"/>
                </a:lnTo>
                <a:lnTo>
                  <a:pt x="324624" y="153847"/>
                </a:lnTo>
                <a:lnTo>
                  <a:pt x="332384" y="146075"/>
                </a:lnTo>
                <a:lnTo>
                  <a:pt x="341909" y="146075"/>
                </a:lnTo>
                <a:close/>
              </a:path>
              <a:path w="359410" h="180975">
                <a:moveTo>
                  <a:pt x="0" y="98082"/>
                </a:moveTo>
                <a:lnTo>
                  <a:pt x="352844" y="98082"/>
                </a:lnTo>
              </a:path>
              <a:path w="359410" h="180975">
                <a:moveTo>
                  <a:pt x="176428" y="96672"/>
                </a:moveTo>
                <a:lnTo>
                  <a:pt x="17642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30059" y="339270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82" y="7759"/>
                </a:lnTo>
                <a:lnTo>
                  <a:pt x="34582" y="17284"/>
                </a:lnTo>
                <a:lnTo>
                  <a:pt x="34582" y="26809"/>
                </a:lnTo>
                <a:lnTo>
                  <a:pt x="26809" y="34556"/>
                </a:lnTo>
                <a:lnTo>
                  <a:pt x="17284" y="34556"/>
                </a:lnTo>
                <a:lnTo>
                  <a:pt x="7759" y="34556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35710" y="3331299"/>
            <a:ext cx="359410" cy="98425"/>
          </a:xfrm>
          <a:custGeom>
            <a:avLst/>
            <a:gdLst/>
            <a:ahLst/>
            <a:cxnLst/>
            <a:rect l="l" t="t" r="r" b="b"/>
            <a:pathLst>
              <a:path w="359410" h="98425">
                <a:moveTo>
                  <a:pt x="341896" y="61404"/>
                </a:moveTo>
                <a:lnTo>
                  <a:pt x="351421" y="61404"/>
                </a:lnTo>
                <a:lnTo>
                  <a:pt x="359181" y="69164"/>
                </a:lnTo>
                <a:lnTo>
                  <a:pt x="359181" y="78689"/>
                </a:lnTo>
                <a:lnTo>
                  <a:pt x="359181" y="88214"/>
                </a:lnTo>
                <a:lnTo>
                  <a:pt x="351421" y="95961"/>
                </a:lnTo>
                <a:lnTo>
                  <a:pt x="341896" y="95961"/>
                </a:lnTo>
                <a:lnTo>
                  <a:pt x="332371" y="95961"/>
                </a:lnTo>
                <a:lnTo>
                  <a:pt x="324612" y="88214"/>
                </a:lnTo>
                <a:lnTo>
                  <a:pt x="324612" y="78689"/>
                </a:lnTo>
                <a:lnTo>
                  <a:pt x="324612" y="69164"/>
                </a:lnTo>
                <a:lnTo>
                  <a:pt x="332371" y="61404"/>
                </a:lnTo>
                <a:lnTo>
                  <a:pt x="341896" y="61404"/>
                </a:lnTo>
                <a:close/>
              </a:path>
              <a:path w="359410" h="98425">
                <a:moveTo>
                  <a:pt x="0" y="98094"/>
                </a:moveTo>
                <a:lnTo>
                  <a:pt x="352831" y="98094"/>
                </a:lnTo>
              </a:path>
              <a:path w="359410" h="98425">
                <a:moveTo>
                  <a:pt x="176415" y="96672"/>
                </a:moveTo>
                <a:lnTo>
                  <a:pt x="17641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45083" y="3717315"/>
            <a:ext cx="146685" cy="181610"/>
          </a:xfrm>
          <a:custGeom>
            <a:avLst/>
            <a:gdLst/>
            <a:ahLst/>
            <a:cxnLst/>
            <a:rect l="l" t="t" r="r" b="b"/>
            <a:pathLst>
              <a:path w="146685" h="181610">
                <a:moveTo>
                  <a:pt x="0" y="178523"/>
                </a:moveTo>
                <a:lnTo>
                  <a:pt x="146075" y="2108"/>
                </a:lnTo>
              </a:path>
              <a:path w="146685" h="181610">
                <a:moveTo>
                  <a:pt x="45173" y="181355"/>
                </a:moveTo>
                <a:lnTo>
                  <a:pt x="45173" y="0"/>
                </a:lnTo>
              </a:path>
              <a:path w="146685" h="181610">
                <a:moveTo>
                  <a:pt x="98806" y="181355"/>
                </a:moveTo>
                <a:lnTo>
                  <a:pt x="98806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7385" y="3181743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0" y="181368"/>
                </a:moveTo>
                <a:lnTo>
                  <a:pt x="0" y="0"/>
                </a:lnTo>
              </a:path>
              <a:path w="53975" h="181610">
                <a:moveTo>
                  <a:pt x="53644" y="181368"/>
                </a:moveTo>
                <a:lnTo>
                  <a:pt x="5364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72893" y="3181743"/>
            <a:ext cx="66675" cy="181610"/>
          </a:xfrm>
          <a:custGeom>
            <a:avLst/>
            <a:gdLst/>
            <a:ahLst/>
            <a:cxnLst/>
            <a:rect l="l" t="t" r="r" b="b"/>
            <a:pathLst>
              <a:path w="66675" h="181610">
                <a:moveTo>
                  <a:pt x="12700" y="0"/>
                </a:moveTo>
                <a:lnTo>
                  <a:pt x="0" y="0"/>
                </a:lnTo>
                <a:lnTo>
                  <a:pt x="0" y="181368"/>
                </a:lnTo>
                <a:lnTo>
                  <a:pt x="12700" y="181368"/>
                </a:lnTo>
                <a:lnTo>
                  <a:pt x="12700" y="0"/>
                </a:lnTo>
                <a:close/>
              </a:path>
              <a:path w="66675" h="181610">
                <a:moveTo>
                  <a:pt x="66332" y="0"/>
                </a:moveTo>
                <a:lnTo>
                  <a:pt x="53632" y="0"/>
                </a:lnTo>
                <a:lnTo>
                  <a:pt x="53632" y="181368"/>
                </a:lnTo>
                <a:lnTo>
                  <a:pt x="66332" y="181368"/>
                </a:lnTo>
                <a:lnTo>
                  <a:pt x="66332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33676" y="3181743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53619" y="181368"/>
                </a:moveTo>
                <a:lnTo>
                  <a:pt x="53619" y="0"/>
                </a:lnTo>
              </a:path>
              <a:path w="53975" h="181610">
                <a:moveTo>
                  <a:pt x="0" y="181368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88096" y="3598113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53632" y="181343"/>
                </a:moveTo>
                <a:lnTo>
                  <a:pt x="53632" y="0"/>
                </a:lnTo>
              </a:path>
              <a:path w="53975" h="181610">
                <a:moveTo>
                  <a:pt x="0" y="181343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97863" y="3014141"/>
            <a:ext cx="148590" cy="0"/>
          </a:xfrm>
          <a:custGeom>
            <a:avLst/>
            <a:gdLst/>
            <a:ahLst/>
            <a:cxnLst/>
            <a:rect l="l" t="t" r="r" b="b"/>
            <a:pathLst>
              <a:path w="148589">
                <a:moveTo>
                  <a:pt x="0" y="0"/>
                </a:moveTo>
                <a:lnTo>
                  <a:pt x="148196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94637" y="3410038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101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50391" y="3806748"/>
            <a:ext cx="295910" cy="0"/>
          </a:xfrm>
          <a:custGeom>
            <a:avLst/>
            <a:gdLst/>
            <a:ahLst/>
            <a:cxnLst/>
            <a:rect l="l" t="t" r="r" b="b"/>
            <a:pathLst>
              <a:path w="295910">
                <a:moveTo>
                  <a:pt x="0" y="0"/>
                </a:moveTo>
                <a:lnTo>
                  <a:pt x="29568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30669" y="3806748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>
                <a:moveTo>
                  <a:pt x="15877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41156" y="3273247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71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90216" y="3273247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17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35746" y="3273247"/>
            <a:ext cx="163195" cy="0"/>
          </a:xfrm>
          <a:custGeom>
            <a:avLst/>
            <a:gdLst/>
            <a:ahLst/>
            <a:cxnLst/>
            <a:rect l="l" t="t" r="r" b="b"/>
            <a:pathLst>
              <a:path w="163195">
                <a:moveTo>
                  <a:pt x="0" y="0"/>
                </a:moveTo>
                <a:lnTo>
                  <a:pt x="16300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81021" y="3031846"/>
            <a:ext cx="0" cy="1624965"/>
          </a:xfrm>
          <a:custGeom>
            <a:avLst/>
            <a:gdLst/>
            <a:ahLst/>
            <a:cxnLst/>
            <a:rect l="l" t="t" r="r" b="b"/>
            <a:pathLst>
              <a:path h="1624964">
                <a:moveTo>
                  <a:pt x="0" y="0"/>
                </a:moveTo>
                <a:lnTo>
                  <a:pt x="0" y="1624533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41156" y="3272892"/>
            <a:ext cx="92710" cy="422275"/>
          </a:xfrm>
          <a:custGeom>
            <a:avLst/>
            <a:gdLst/>
            <a:ahLst/>
            <a:cxnLst/>
            <a:rect l="l" t="t" r="r" b="b"/>
            <a:pathLst>
              <a:path w="92710" h="422275">
                <a:moveTo>
                  <a:pt x="0" y="422008"/>
                </a:moveTo>
                <a:lnTo>
                  <a:pt x="92443" y="422008"/>
                </a:lnTo>
                <a:lnTo>
                  <a:pt x="9244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81200" y="369328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10441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345843" y="3419703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7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929507" y="3419703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>
                <a:moveTo>
                  <a:pt x="0" y="0"/>
                </a:moveTo>
                <a:lnTo>
                  <a:pt x="7711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499663" y="3985997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28"/>
                </a:moveTo>
                <a:lnTo>
                  <a:pt x="14197" y="195907"/>
                </a:lnTo>
                <a:lnTo>
                  <a:pt x="3262" y="153170"/>
                </a:lnTo>
                <a:lnTo>
                  <a:pt x="0" y="117843"/>
                </a:lnTo>
                <a:lnTo>
                  <a:pt x="384" y="105833"/>
                </a:lnTo>
                <a:lnTo>
                  <a:pt x="5626" y="67030"/>
                </a:lnTo>
                <a:lnTo>
                  <a:pt x="20522" y="18713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68522" y="3985997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28"/>
                </a:moveTo>
                <a:lnTo>
                  <a:pt x="17572" y="195907"/>
                </a:lnTo>
                <a:lnTo>
                  <a:pt x="28487" y="153170"/>
                </a:lnTo>
                <a:lnTo>
                  <a:pt x="31750" y="117843"/>
                </a:lnTo>
                <a:lnTo>
                  <a:pt x="31365" y="105833"/>
                </a:lnTo>
                <a:lnTo>
                  <a:pt x="26123" y="67030"/>
                </a:lnTo>
                <a:lnTo>
                  <a:pt x="11238" y="18713"/>
                </a:lnTo>
                <a:lnTo>
                  <a:pt x="424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44675" y="4105960"/>
            <a:ext cx="852805" cy="0"/>
          </a:xfrm>
          <a:custGeom>
            <a:avLst/>
            <a:gdLst/>
            <a:ahLst/>
            <a:cxnLst/>
            <a:rect l="l" t="t" r="r" b="b"/>
            <a:pathLst>
              <a:path w="852804">
                <a:moveTo>
                  <a:pt x="0" y="0"/>
                </a:moveTo>
                <a:lnTo>
                  <a:pt x="852182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09822" y="3988613"/>
            <a:ext cx="337185" cy="216535"/>
          </a:xfrm>
          <a:custGeom>
            <a:avLst/>
            <a:gdLst/>
            <a:ahLst/>
            <a:cxnLst/>
            <a:rect l="l" t="t" r="r" b="b"/>
            <a:pathLst>
              <a:path w="337185" h="216535">
                <a:moveTo>
                  <a:pt x="0" y="104851"/>
                </a:moveTo>
                <a:lnTo>
                  <a:pt x="120675" y="104851"/>
                </a:lnTo>
              </a:path>
              <a:path w="337185" h="216535">
                <a:moveTo>
                  <a:pt x="228828" y="0"/>
                </a:moveTo>
                <a:lnTo>
                  <a:pt x="270775" y="8507"/>
                </a:lnTo>
                <a:lnTo>
                  <a:pt x="305096" y="31684"/>
                </a:lnTo>
                <a:lnTo>
                  <a:pt x="328271" y="66013"/>
                </a:lnTo>
                <a:lnTo>
                  <a:pt x="336778" y="107975"/>
                </a:lnTo>
                <a:lnTo>
                  <a:pt x="328271" y="149929"/>
                </a:lnTo>
                <a:lnTo>
                  <a:pt x="305096" y="184254"/>
                </a:lnTo>
                <a:lnTo>
                  <a:pt x="270775" y="207430"/>
                </a:lnTo>
                <a:lnTo>
                  <a:pt x="228828" y="215938"/>
                </a:lnTo>
                <a:lnTo>
                  <a:pt x="186861" y="207430"/>
                </a:lnTo>
                <a:lnTo>
                  <a:pt x="152533" y="184254"/>
                </a:lnTo>
                <a:lnTo>
                  <a:pt x="129359" y="149929"/>
                </a:lnTo>
                <a:lnTo>
                  <a:pt x="120853" y="107975"/>
                </a:lnTo>
                <a:lnTo>
                  <a:pt x="129359" y="66013"/>
                </a:lnTo>
                <a:lnTo>
                  <a:pt x="152533" y="31684"/>
                </a:lnTo>
                <a:lnTo>
                  <a:pt x="186861" y="8507"/>
                </a:lnTo>
                <a:lnTo>
                  <a:pt x="228828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1511" y="4426038"/>
            <a:ext cx="342569" cy="22863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8485390" y="4015270"/>
            <a:ext cx="162560" cy="181610"/>
          </a:xfrm>
          <a:custGeom>
            <a:avLst/>
            <a:gdLst/>
            <a:ahLst/>
            <a:cxnLst/>
            <a:rect l="l" t="t" r="r" b="b"/>
            <a:pathLst>
              <a:path w="162560" h="181610">
                <a:moveTo>
                  <a:pt x="0" y="90690"/>
                </a:moveTo>
                <a:lnTo>
                  <a:pt x="107975" y="90690"/>
                </a:lnTo>
              </a:path>
              <a:path w="162560" h="181610">
                <a:moveTo>
                  <a:pt x="108762" y="181381"/>
                </a:moveTo>
                <a:lnTo>
                  <a:pt x="108762" y="0"/>
                </a:lnTo>
              </a:path>
              <a:path w="162560" h="181610">
                <a:moveTo>
                  <a:pt x="162420" y="181381"/>
                </a:moveTo>
                <a:lnTo>
                  <a:pt x="16242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83066" y="4433685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4">
                <a:moveTo>
                  <a:pt x="77254" y="0"/>
                </a:moveTo>
                <a:lnTo>
                  <a:pt x="0" y="0"/>
                </a:lnTo>
                <a:lnTo>
                  <a:pt x="0" y="201968"/>
                </a:lnTo>
                <a:lnTo>
                  <a:pt x="77254" y="201968"/>
                </a:lnTo>
                <a:lnTo>
                  <a:pt x="7725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657502" y="4400156"/>
            <a:ext cx="1153795" cy="266700"/>
            <a:chOff x="3602901" y="4400156"/>
            <a:chExt cx="1153795" cy="266700"/>
          </a:xfrm>
        </p:grpSpPr>
        <p:sp>
          <p:nvSpPr>
            <p:cNvPr id="41" name="object 41"/>
            <p:cNvSpPr/>
            <p:nvPr/>
          </p:nvSpPr>
          <p:spPr>
            <a:xfrm>
              <a:off x="4426115" y="4400156"/>
              <a:ext cx="330200" cy="266700"/>
            </a:xfrm>
            <a:custGeom>
              <a:avLst/>
              <a:gdLst/>
              <a:ahLst/>
              <a:cxnLst/>
              <a:rect l="l" t="t" r="r" b="b"/>
              <a:pathLst>
                <a:path w="330200" h="266700">
                  <a:moveTo>
                    <a:pt x="330200" y="0"/>
                  </a:moveTo>
                  <a:lnTo>
                    <a:pt x="0" y="0"/>
                  </a:lnTo>
                  <a:lnTo>
                    <a:pt x="0" y="266687"/>
                  </a:lnTo>
                  <a:lnTo>
                    <a:pt x="330200" y="266687"/>
                  </a:lnTo>
                  <a:lnTo>
                    <a:pt x="33020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602901" y="4414405"/>
              <a:ext cx="1143000" cy="240029"/>
            </a:xfrm>
            <a:custGeom>
              <a:avLst/>
              <a:gdLst/>
              <a:ahLst/>
              <a:cxnLst/>
              <a:rect l="l" t="t" r="r" b="b"/>
              <a:pathLst>
                <a:path w="1143000" h="240029">
                  <a:moveTo>
                    <a:pt x="873912" y="239941"/>
                  </a:moveTo>
                  <a:lnTo>
                    <a:pt x="856359" y="195919"/>
                  </a:lnTo>
                  <a:lnTo>
                    <a:pt x="845425" y="153183"/>
                  </a:lnTo>
                  <a:lnTo>
                    <a:pt x="842162" y="117855"/>
                  </a:lnTo>
                  <a:lnTo>
                    <a:pt x="842546" y="105849"/>
                  </a:lnTo>
                  <a:lnTo>
                    <a:pt x="847788" y="67043"/>
                  </a:lnTo>
                  <a:lnTo>
                    <a:pt x="862685" y="18715"/>
                  </a:lnTo>
                  <a:lnTo>
                    <a:pt x="869670" y="0"/>
                  </a:lnTo>
                </a:path>
                <a:path w="1143000" h="240029">
                  <a:moveTo>
                    <a:pt x="1111021" y="239941"/>
                  </a:moveTo>
                  <a:lnTo>
                    <a:pt x="1128593" y="195919"/>
                  </a:lnTo>
                  <a:lnTo>
                    <a:pt x="1139508" y="153183"/>
                  </a:lnTo>
                  <a:lnTo>
                    <a:pt x="1142771" y="117855"/>
                  </a:lnTo>
                  <a:lnTo>
                    <a:pt x="1142387" y="105849"/>
                  </a:lnTo>
                  <a:lnTo>
                    <a:pt x="1137145" y="67043"/>
                  </a:lnTo>
                  <a:lnTo>
                    <a:pt x="1122259" y="18715"/>
                  </a:lnTo>
                  <a:lnTo>
                    <a:pt x="1115263" y="0"/>
                  </a:lnTo>
                </a:path>
                <a:path w="1143000" h="240029">
                  <a:moveTo>
                    <a:pt x="0" y="119964"/>
                  </a:moveTo>
                  <a:lnTo>
                    <a:pt x="839355" y="119964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485390" y="4443704"/>
            <a:ext cx="168910" cy="181610"/>
            <a:chOff x="3430790" y="4443704"/>
            <a:chExt cx="168910" cy="181610"/>
          </a:xfrm>
        </p:grpSpPr>
        <p:sp>
          <p:nvSpPr>
            <p:cNvPr id="44" name="object 44"/>
            <p:cNvSpPr/>
            <p:nvPr/>
          </p:nvSpPr>
          <p:spPr>
            <a:xfrm>
              <a:off x="3430790" y="4534357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0" y="0"/>
                  </a:moveTo>
                  <a:lnTo>
                    <a:pt x="107975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33203" y="4443704"/>
              <a:ext cx="66675" cy="181610"/>
            </a:xfrm>
            <a:custGeom>
              <a:avLst/>
              <a:gdLst/>
              <a:ahLst/>
              <a:cxnLst/>
              <a:rect l="l" t="t" r="r" b="b"/>
              <a:pathLst>
                <a:path w="66675" h="181610">
                  <a:moveTo>
                    <a:pt x="12700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12700" y="181356"/>
                  </a:lnTo>
                  <a:lnTo>
                    <a:pt x="12700" y="0"/>
                  </a:lnTo>
                  <a:close/>
                </a:path>
                <a:path w="66675" h="181610">
                  <a:moveTo>
                    <a:pt x="66357" y="0"/>
                  </a:moveTo>
                  <a:lnTo>
                    <a:pt x="53657" y="0"/>
                  </a:lnTo>
                  <a:lnTo>
                    <a:pt x="53657" y="181356"/>
                  </a:lnTo>
                  <a:lnTo>
                    <a:pt x="66357" y="181356"/>
                  </a:lnTo>
                  <a:lnTo>
                    <a:pt x="6635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50030" y="4450956"/>
              <a:ext cx="31115" cy="162560"/>
            </a:xfrm>
            <a:custGeom>
              <a:avLst/>
              <a:gdLst/>
              <a:ahLst/>
              <a:cxnLst/>
              <a:rect l="l" t="t" r="r" b="b"/>
              <a:pathLst>
                <a:path w="31114" h="162560">
                  <a:moveTo>
                    <a:pt x="0" y="162560"/>
                  </a:moveTo>
                  <a:lnTo>
                    <a:pt x="30492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9305645" y="3185363"/>
            <a:ext cx="173990" cy="181610"/>
          </a:xfrm>
          <a:custGeom>
            <a:avLst/>
            <a:gdLst/>
            <a:ahLst/>
            <a:cxnLst/>
            <a:rect l="l" t="t" r="r" b="b"/>
            <a:pathLst>
              <a:path w="173989" h="181610">
                <a:moveTo>
                  <a:pt x="53632" y="181343"/>
                </a:moveTo>
                <a:lnTo>
                  <a:pt x="53632" y="0"/>
                </a:lnTo>
              </a:path>
              <a:path w="173989" h="181610">
                <a:moveTo>
                  <a:pt x="0" y="181343"/>
                </a:moveTo>
                <a:lnTo>
                  <a:pt x="0" y="0"/>
                </a:lnTo>
              </a:path>
              <a:path w="173989" h="181610">
                <a:moveTo>
                  <a:pt x="46901" y="88544"/>
                </a:moveTo>
                <a:lnTo>
                  <a:pt x="173697" y="88544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30059" y="415786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84" y="0"/>
                </a:moveTo>
                <a:lnTo>
                  <a:pt x="26809" y="0"/>
                </a:lnTo>
                <a:lnTo>
                  <a:pt x="34582" y="7759"/>
                </a:lnTo>
                <a:lnTo>
                  <a:pt x="34582" y="17284"/>
                </a:lnTo>
                <a:lnTo>
                  <a:pt x="34582" y="26809"/>
                </a:lnTo>
                <a:lnTo>
                  <a:pt x="26809" y="34569"/>
                </a:lnTo>
                <a:lnTo>
                  <a:pt x="17284" y="34569"/>
                </a:lnTo>
                <a:lnTo>
                  <a:pt x="7759" y="34569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59" y="0"/>
                </a:lnTo>
                <a:lnTo>
                  <a:pt x="17284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67093" y="4096207"/>
            <a:ext cx="328295" cy="96520"/>
          </a:xfrm>
          <a:custGeom>
            <a:avLst/>
            <a:gdLst/>
            <a:ahLst/>
            <a:cxnLst/>
            <a:rect l="l" t="t" r="r" b="b"/>
            <a:pathLst>
              <a:path w="328294" h="96520">
                <a:moveTo>
                  <a:pt x="310515" y="61658"/>
                </a:moveTo>
                <a:lnTo>
                  <a:pt x="320040" y="61658"/>
                </a:lnTo>
                <a:lnTo>
                  <a:pt x="327799" y="69418"/>
                </a:lnTo>
                <a:lnTo>
                  <a:pt x="327799" y="78943"/>
                </a:lnTo>
                <a:lnTo>
                  <a:pt x="327799" y="88468"/>
                </a:lnTo>
                <a:lnTo>
                  <a:pt x="320040" y="96227"/>
                </a:lnTo>
                <a:lnTo>
                  <a:pt x="310515" y="96227"/>
                </a:lnTo>
                <a:lnTo>
                  <a:pt x="300990" y="96227"/>
                </a:lnTo>
                <a:lnTo>
                  <a:pt x="293230" y="88468"/>
                </a:lnTo>
                <a:lnTo>
                  <a:pt x="293230" y="78943"/>
                </a:lnTo>
                <a:lnTo>
                  <a:pt x="293230" y="69418"/>
                </a:lnTo>
                <a:lnTo>
                  <a:pt x="300990" y="61658"/>
                </a:lnTo>
                <a:lnTo>
                  <a:pt x="310515" y="61658"/>
                </a:lnTo>
                <a:close/>
              </a:path>
              <a:path w="328294" h="96520">
                <a:moveTo>
                  <a:pt x="0" y="74688"/>
                </a:moveTo>
                <a:lnTo>
                  <a:pt x="175780" y="71513"/>
                </a:lnTo>
                <a:lnTo>
                  <a:pt x="245668" y="13296"/>
                </a:lnTo>
                <a:lnTo>
                  <a:pt x="0" y="74688"/>
                </a:lnTo>
                <a:close/>
              </a:path>
              <a:path w="328294" h="96520">
                <a:moveTo>
                  <a:pt x="193192" y="26288"/>
                </a:moveTo>
                <a:lnTo>
                  <a:pt x="29972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371596" y="3426307"/>
            <a:ext cx="1346200" cy="254000"/>
          </a:xfrm>
          <a:custGeom>
            <a:avLst/>
            <a:gdLst/>
            <a:ahLst/>
            <a:cxnLst/>
            <a:rect l="l" t="t" r="r" b="b"/>
            <a:pathLst>
              <a:path w="1346200" h="254000">
                <a:moveTo>
                  <a:pt x="0" y="0"/>
                </a:moveTo>
                <a:lnTo>
                  <a:pt x="139700" y="254000"/>
                </a:lnTo>
                <a:lnTo>
                  <a:pt x="1346200" y="25400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504640" y="7538936"/>
            <a:ext cx="233045" cy="329565"/>
          </a:xfrm>
          <a:custGeom>
            <a:avLst/>
            <a:gdLst/>
            <a:ahLst/>
            <a:cxnLst/>
            <a:rect l="l" t="t" r="r" b="b"/>
            <a:pathLst>
              <a:path w="233045" h="329565">
                <a:moveTo>
                  <a:pt x="0" y="48209"/>
                </a:moveTo>
                <a:lnTo>
                  <a:pt x="232841" y="281025"/>
                </a:lnTo>
              </a:path>
              <a:path w="233045" h="329565">
                <a:moveTo>
                  <a:pt x="232841" y="48209"/>
                </a:moveTo>
                <a:lnTo>
                  <a:pt x="25" y="281025"/>
                </a:lnTo>
              </a:path>
              <a:path w="233045" h="329565">
                <a:moveTo>
                  <a:pt x="116433" y="329234"/>
                </a:moveTo>
                <a:lnTo>
                  <a:pt x="116408" y="0"/>
                </a:lnTo>
              </a:path>
            </a:pathLst>
          </a:custGeom>
          <a:ln w="12700">
            <a:solidFill>
              <a:srgbClr val="BCBD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939914" y="5864999"/>
            <a:ext cx="400685" cy="2035810"/>
          </a:xfrm>
          <a:custGeom>
            <a:avLst/>
            <a:gdLst/>
            <a:ahLst/>
            <a:cxnLst/>
            <a:rect l="l" t="t" r="r" b="b"/>
            <a:pathLst>
              <a:path w="400685" h="2035809">
                <a:moveTo>
                  <a:pt x="0" y="0"/>
                </a:moveTo>
                <a:lnTo>
                  <a:pt x="400126" y="0"/>
                </a:lnTo>
                <a:lnTo>
                  <a:pt x="400126" y="2035225"/>
                </a:lnTo>
                <a:lnTo>
                  <a:pt x="0" y="2035225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999941" y="5869051"/>
            <a:ext cx="406400" cy="2037714"/>
          </a:xfrm>
          <a:custGeom>
            <a:avLst/>
            <a:gdLst/>
            <a:ahLst/>
            <a:cxnLst/>
            <a:rect l="l" t="t" r="r" b="b"/>
            <a:pathLst>
              <a:path w="406400" h="2037715">
                <a:moveTo>
                  <a:pt x="0" y="0"/>
                </a:moveTo>
                <a:lnTo>
                  <a:pt x="405777" y="0"/>
                </a:lnTo>
                <a:lnTo>
                  <a:pt x="405777" y="2037245"/>
                </a:lnTo>
                <a:lnTo>
                  <a:pt x="0" y="2037245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420304" y="5867285"/>
            <a:ext cx="1495425" cy="2033270"/>
          </a:xfrm>
          <a:custGeom>
            <a:avLst/>
            <a:gdLst/>
            <a:ahLst/>
            <a:cxnLst/>
            <a:rect l="l" t="t" r="r" b="b"/>
            <a:pathLst>
              <a:path w="1495425" h="2033270">
                <a:moveTo>
                  <a:pt x="0" y="0"/>
                </a:moveTo>
                <a:lnTo>
                  <a:pt x="1495310" y="0"/>
                </a:lnTo>
                <a:lnTo>
                  <a:pt x="1495310" y="2033219"/>
                </a:lnTo>
                <a:lnTo>
                  <a:pt x="0" y="2033219"/>
                </a:lnTo>
                <a:lnTo>
                  <a:pt x="0" y="0"/>
                </a:lnTo>
                <a:close/>
              </a:path>
            </a:pathLst>
          </a:custGeom>
          <a:ln w="4318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02328" y="5997398"/>
            <a:ext cx="1237222" cy="469087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8813800" y="6333440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54" y="0"/>
                </a:moveTo>
                <a:lnTo>
                  <a:pt x="0" y="0"/>
                </a:lnTo>
                <a:lnTo>
                  <a:pt x="0" y="201955"/>
                </a:lnTo>
                <a:lnTo>
                  <a:pt x="77254" y="201955"/>
                </a:lnTo>
                <a:lnTo>
                  <a:pt x="7725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059202" y="6333440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66" y="0"/>
                </a:moveTo>
                <a:lnTo>
                  <a:pt x="0" y="0"/>
                </a:lnTo>
                <a:lnTo>
                  <a:pt x="0" y="201980"/>
                </a:lnTo>
                <a:lnTo>
                  <a:pt x="77266" y="201980"/>
                </a:lnTo>
                <a:lnTo>
                  <a:pt x="7726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473336" y="6321654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50" y="239928"/>
                </a:moveTo>
                <a:lnTo>
                  <a:pt x="14203" y="195911"/>
                </a:lnTo>
                <a:lnTo>
                  <a:pt x="3268" y="153176"/>
                </a:lnTo>
                <a:lnTo>
                  <a:pt x="0" y="117855"/>
                </a:lnTo>
                <a:lnTo>
                  <a:pt x="384" y="105844"/>
                </a:lnTo>
                <a:lnTo>
                  <a:pt x="5638" y="67043"/>
                </a:lnTo>
                <a:lnTo>
                  <a:pt x="20524" y="18708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742195" y="6321654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28"/>
                </a:moveTo>
                <a:lnTo>
                  <a:pt x="17557" y="195911"/>
                </a:lnTo>
                <a:lnTo>
                  <a:pt x="28487" y="153176"/>
                </a:lnTo>
                <a:lnTo>
                  <a:pt x="31749" y="117855"/>
                </a:lnTo>
                <a:lnTo>
                  <a:pt x="31365" y="105844"/>
                </a:lnTo>
                <a:lnTo>
                  <a:pt x="26123" y="67043"/>
                </a:lnTo>
                <a:lnTo>
                  <a:pt x="11232" y="18708"/>
                </a:lnTo>
                <a:lnTo>
                  <a:pt x="424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472627" y="6435458"/>
            <a:ext cx="107950" cy="0"/>
          </a:xfrm>
          <a:custGeom>
            <a:avLst/>
            <a:gdLst/>
            <a:ahLst/>
            <a:cxnLst/>
            <a:rect l="l" t="t" r="r" b="b"/>
            <a:pathLst>
              <a:path w="107950">
                <a:moveTo>
                  <a:pt x="0" y="0"/>
                </a:moveTo>
                <a:lnTo>
                  <a:pt x="10794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26173" y="6157875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97" y="0"/>
                </a:moveTo>
                <a:lnTo>
                  <a:pt x="26822" y="0"/>
                </a:lnTo>
                <a:lnTo>
                  <a:pt x="34582" y="7759"/>
                </a:lnTo>
                <a:lnTo>
                  <a:pt x="34582" y="17284"/>
                </a:lnTo>
                <a:lnTo>
                  <a:pt x="34582" y="26809"/>
                </a:lnTo>
                <a:lnTo>
                  <a:pt x="26822" y="34582"/>
                </a:lnTo>
                <a:lnTo>
                  <a:pt x="17297" y="34582"/>
                </a:lnTo>
                <a:lnTo>
                  <a:pt x="7772" y="34582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72" y="0"/>
                </a:lnTo>
                <a:lnTo>
                  <a:pt x="17297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31824" y="6011799"/>
            <a:ext cx="359410" cy="180975"/>
          </a:xfrm>
          <a:custGeom>
            <a:avLst/>
            <a:gdLst/>
            <a:ahLst/>
            <a:cxnLst/>
            <a:rect l="l" t="t" r="r" b="b"/>
            <a:pathLst>
              <a:path w="359410" h="180975">
                <a:moveTo>
                  <a:pt x="341909" y="146075"/>
                </a:moveTo>
                <a:lnTo>
                  <a:pt x="351434" y="146075"/>
                </a:lnTo>
                <a:lnTo>
                  <a:pt x="359194" y="153835"/>
                </a:lnTo>
                <a:lnTo>
                  <a:pt x="359194" y="163360"/>
                </a:lnTo>
                <a:lnTo>
                  <a:pt x="359194" y="172885"/>
                </a:lnTo>
                <a:lnTo>
                  <a:pt x="351434" y="180657"/>
                </a:lnTo>
                <a:lnTo>
                  <a:pt x="341909" y="180657"/>
                </a:lnTo>
                <a:lnTo>
                  <a:pt x="332384" y="180657"/>
                </a:lnTo>
                <a:lnTo>
                  <a:pt x="324612" y="172885"/>
                </a:lnTo>
                <a:lnTo>
                  <a:pt x="324612" y="163360"/>
                </a:lnTo>
                <a:lnTo>
                  <a:pt x="324612" y="153835"/>
                </a:lnTo>
                <a:lnTo>
                  <a:pt x="332384" y="146075"/>
                </a:lnTo>
                <a:lnTo>
                  <a:pt x="341909" y="146075"/>
                </a:lnTo>
                <a:close/>
              </a:path>
              <a:path w="359410" h="180975">
                <a:moveTo>
                  <a:pt x="0" y="98082"/>
                </a:moveTo>
                <a:lnTo>
                  <a:pt x="352844" y="98082"/>
                </a:lnTo>
              </a:path>
              <a:path w="359410" h="180975">
                <a:moveTo>
                  <a:pt x="176415" y="96672"/>
                </a:moveTo>
                <a:lnTo>
                  <a:pt x="17641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424052" y="655589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97" y="0"/>
                </a:moveTo>
                <a:lnTo>
                  <a:pt x="26822" y="0"/>
                </a:lnTo>
                <a:lnTo>
                  <a:pt x="34594" y="7759"/>
                </a:lnTo>
                <a:lnTo>
                  <a:pt x="34594" y="17284"/>
                </a:lnTo>
                <a:lnTo>
                  <a:pt x="34594" y="26809"/>
                </a:lnTo>
                <a:lnTo>
                  <a:pt x="26822" y="34569"/>
                </a:lnTo>
                <a:lnTo>
                  <a:pt x="17297" y="34569"/>
                </a:lnTo>
                <a:lnTo>
                  <a:pt x="7772" y="34569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72" y="0"/>
                </a:lnTo>
                <a:lnTo>
                  <a:pt x="17297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29715" y="6494501"/>
            <a:ext cx="359410" cy="98425"/>
          </a:xfrm>
          <a:custGeom>
            <a:avLst/>
            <a:gdLst/>
            <a:ahLst/>
            <a:cxnLst/>
            <a:rect l="l" t="t" r="r" b="b"/>
            <a:pathLst>
              <a:path w="359410" h="98425">
                <a:moveTo>
                  <a:pt x="341896" y="61391"/>
                </a:moveTo>
                <a:lnTo>
                  <a:pt x="351421" y="61391"/>
                </a:lnTo>
                <a:lnTo>
                  <a:pt x="359181" y="69151"/>
                </a:lnTo>
                <a:lnTo>
                  <a:pt x="359181" y="78676"/>
                </a:lnTo>
                <a:lnTo>
                  <a:pt x="359181" y="88201"/>
                </a:lnTo>
                <a:lnTo>
                  <a:pt x="351421" y="95961"/>
                </a:lnTo>
                <a:lnTo>
                  <a:pt x="341896" y="95961"/>
                </a:lnTo>
                <a:lnTo>
                  <a:pt x="332371" y="95961"/>
                </a:lnTo>
                <a:lnTo>
                  <a:pt x="324599" y="88201"/>
                </a:lnTo>
                <a:lnTo>
                  <a:pt x="324599" y="78676"/>
                </a:lnTo>
                <a:lnTo>
                  <a:pt x="324599" y="69151"/>
                </a:lnTo>
                <a:lnTo>
                  <a:pt x="332371" y="61391"/>
                </a:lnTo>
                <a:lnTo>
                  <a:pt x="341896" y="61391"/>
                </a:lnTo>
                <a:close/>
              </a:path>
              <a:path w="359410" h="98425">
                <a:moveTo>
                  <a:pt x="0" y="98082"/>
                </a:moveTo>
                <a:lnTo>
                  <a:pt x="352831" y="98082"/>
                </a:lnTo>
              </a:path>
              <a:path w="359410" h="98425">
                <a:moveTo>
                  <a:pt x="176402" y="96659"/>
                </a:moveTo>
                <a:lnTo>
                  <a:pt x="176402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539089" y="6880504"/>
            <a:ext cx="146685" cy="181610"/>
          </a:xfrm>
          <a:custGeom>
            <a:avLst/>
            <a:gdLst/>
            <a:ahLst/>
            <a:cxnLst/>
            <a:rect l="l" t="t" r="r" b="b"/>
            <a:pathLst>
              <a:path w="146685" h="181609">
                <a:moveTo>
                  <a:pt x="0" y="178523"/>
                </a:moveTo>
                <a:lnTo>
                  <a:pt x="146075" y="2108"/>
                </a:lnTo>
              </a:path>
              <a:path w="146685" h="181609">
                <a:moveTo>
                  <a:pt x="45173" y="181356"/>
                </a:moveTo>
                <a:lnTo>
                  <a:pt x="45173" y="0"/>
                </a:lnTo>
              </a:path>
              <a:path w="146685" h="181609">
                <a:moveTo>
                  <a:pt x="98793" y="181356"/>
                </a:moveTo>
                <a:lnTo>
                  <a:pt x="9879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81391" y="6344945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09">
                <a:moveTo>
                  <a:pt x="0" y="181356"/>
                </a:moveTo>
                <a:lnTo>
                  <a:pt x="0" y="0"/>
                </a:lnTo>
              </a:path>
              <a:path w="53975" h="181609">
                <a:moveTo>
                  <a:pt x="53632" y="181356"/>
                </a:moveTo>
                <a:lnTo>
                  <a:pt x="53632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073236" y="6344945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09">
                <a:moveTo>
                  <a:pt x="53632" y="181356"/>
                </a:moveTo>
                <a:lnTo>
                  <a:pt x="53632" y="0"/>
                </a:lnTo>
              </a:path>
              <a:path w="53975" h="181609">
                <a:moveTo>
                  <a:pt x="0" y="181356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27681" y="6344945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09">
                <a:moveTo>
                  <a:pt x="53619" y="181356"/>
                </a:moveTo>
                <a:lnTo>
                  <a:pt x="53619" y="0"/>
                </a:lnTo>
              </a:path>
              <a:path w="53975" h="181609">
                <a:moveTo>
                  <a:pt x="0" y="181356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582089" y="6761302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09">
                <a:moveTo>
                  <a:pt x="53632" y="181343"/>
                </a:moveTo>
                <a:lnTo>
                  <a:pt x="53632" y="0"/>
                </a:lnTo>
              </a:path>
              <a:path w="53975" h="181609">
                <a:moveTo>
                  <a:pt x="0" y="181343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791856" y="617731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89">
                <a:moveTo>
                  <a:pt x="0" y="0"/>
                </a:moveTo>
                <a:lnTo>
                  <a:pt x="148196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788630" y="6573228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102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644396" y="6969924"/>
            <a:ext cx="295910" cy="0"/>
          </a:xfrm>
          <a:custGeom>
            <a:avLst/>
            <a:gdLst/>
            <a:ahLst/>
            <a:cxnLst/>
            <a:rect l="l" t="t" r="r" b="b"/>
            <a:pathLst>
              <a:path w="295910">
                <a:moveTo>
                  <a:pt x="0" y="0"/>
                </a:moveTo>
                <a:lnTo>
                  <a:pt x="29566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24662" y="6969924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>
                <a:moveTo>
                  <a:pt x="1587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635149" y="6436436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71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884209" y="6436436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17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129751" y="6436436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75027" y="6195035"/>
            <a:ext cx="0" cy="1624965"/>
          </a:xfrm>
          <a:custGeom>
            <a:avLst/>
            <a:gdLst/>
            <a:ahLst/>
            <a:cxnLst/>
            <a:rect l="l" t="t" r="r" b="b"/>
            <a:pathLst>
              <a:path h="1624965">
                <a:moveTo>
                  <a:pt x="0" y="0"/>
                </a:moveTo>
                <a:lnTo>
                  <a:pt x="0" y="1624533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35149" y="6436081"/>
            <a:ext cx="92710" cy="422275"/>
          </a:xfrm>
          <a:custGeom>
            <a:avLst/>
            <a:gdLst/>
            <a:ahLst/>
            <a:cxnLst/>
            <a:rect l="l" t="t" r="r" b="b"/>
            <a:pathLst>
              <a:path w="92710" h="422275">
                <a:moveTo>
                  <a:pt x="0" y="422008"/>
                </a:moveTo>
                <a:lnTo>
                  <a:pt x="92443" y="422008"/>
                </a:lnTo>
                <a:lnTo>
                  <a:pt x="9244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475193" y="68564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10443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39835" y="6582892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7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923500" y="6582892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>
                <a:moveTo>
                  <a:pt x="0" y="0"/>
                </a:moveTo>
                <a:lnTo>
                  <a:pt x="7711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493656" y="7149186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749" y="239953"/>
                </a:moveTo>
                <a:lnTo>
                  <a:pt x="14197" y="195921"/>
                </a:lnTo>
                <a:lnTo>
                  <a:pt x="3262" y="153183"/>
                </a:lnTo>
                <a:lnTo>
                  <a:pt x="0" y="117855"/>
                </a:lnTo>
                <a:lnTo>
                  <a:pt x="384" y="105846"/>
                </a:lnTo>
                <a:lnTo>
                  <a:pt x="5626" y="67043"/>
                </a:lnTo>
                <a:lnTo>
                  <a:pt x="20522" y="18710"/>
                </a:lnTo>
                <a:lnTo>
                  <a:pt x="27508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762515" y="7149186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0" y="239953"/>
                </a:moveTo>
                <a:lnTo>
                  <a:pt x="17572" y="195921"/>
                </a:lnTo>
                <a:lnTo>
                  <a:pt x="28487" y="153183"/>
                </a:lnTo>
                <a:lnTo>
                  <a:pt x="31750" y="117855"/>
                </a:lnTo>
                <a:lnTo>
                  <a:pt x="31365" y="105846"/>
                </a:lnTo>
                <a:lnTo>
                  <a:pt x="26123" y="67043"/>
                </a:lnTo>
                <a:lnTo>
                  <a:pt x="11238" y="18710"/>
                </a:lnTo>
                <a:lnTo>
                  <a:pt x="424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638667" y="7269150"/>
            <a:ext cx="852805" cy="0"/>
          </a:xfrm>
          <a:custGeom>
            <a:avLst/>
            <a:gdLst/>
            <a:ahLst/>
            <a:cxnLst/>
            <a:rect l="l" t="t" r="r" b="b"/>
            <a:pathLst>
              <a:path w="852804">
                <a:moveTo>
                  <a:pt x="0" y="0"/>
                </a:moveTo>
                <a:lnTo>
                  <a:pt x="852182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403815" y="7151802"/>
            <a:ext cx="337185" cy="216535"/>
          </a:xfrm>
          <a:custGeom>
            <a:avLst/>
            <a:gdLst/>
            <a:ahLst/>
            <a:cxnLst/>
            <a:rect l="l" t="t" r="r" b="b"/>
            <a:pathLst>
              <a:path w="337185" h="216534">
                <a:moveTo>
                  <a:pt x="0" y="104851"/>
                </a:moveTo>
                <a:lnTo>
                  <a:pt x="120675" y="104851"/>
                </a:lnTo>
              </a:path>
              <a:path w="337185" h="216534">
                <a:moveTo>
                  <a:pt x="228828" y="0"/>
                </a:moveTo>
                <a:lnTo>
                  <a:pt x="270775" y="8507"/>
                </a:lnTo>
                <a:lnTo>
                  <a:pt x="305096" y="31683"/>
                </a:lnTo>
                <a:lnTo>
                  <a:pt x="328271" y="66008"/>
                </a:lnTo>
                <a:lnTo>
                  <a:pt x="336778" y="107962"/>
                </a:lnTo>
                <a:lnTo>
                  <a:pt x="328271" y="149937"/>
                </a:lnTo>
                <a:lnTo>
                  <a:pt x="305096" y="184269"/>
                </a:lnTo>
                <a:lnTo>
                  <a:pt x="270775" y="207444"/>
                </a:lnTo>
                <a:lnTo>
                  <a:pt x="228828" y="215950"/>
                </a:lnTo>
                <a:lnTo>
                  <a:pt x="186861" y="207444"/>
                </a:lnTo>
                <a:lnTo>
                  <a:pt x="152533" y="184269"/>
                </a:lnTo>
                <a:lnTo>
                  <a:pt x="129359" y="149937"/>
                </a:lnTo>
                <a:lnTo>
                  <a:pt x="120853" y="107962"/>
                </a:lnTo>
                <a:lnTo>
                  <a:pt x="129359" y="66008"/>
                </a:lnTo>
                <a:lnTo>
                  <a:pt x="152533" y="31683"/>
                </a:lnTo>
                <a:lnTo>
                  <a:pt x="186861" y="8507"/>
                </a:lnTo>
                <a:lnTo>
                  <a:pt x="228828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05504" y="7589240"/>
            <a:ext cx="342569" cy="228638"/>
          </a:xfrm>
          <a:prstGeom prst="rect">
            <a:avLst/>
          </a:prstGeom>
        </p:spPr>
      </p:pic>
      <p:sp>
        <p:nvSpPr>
          <p:cNvPr id="87" name="object 87"/>
          <p:cNvSpPr/>
          <p:nvPr/>
        </p:nvSpPr>
        <p:spPr>
          <a:xfrm>
            <a:off x="8479396" y="7178471"/>
            <a:ext cx="162560" cy="181610"/>
          </a:xfrm>
          <a:custGeom>
            <a:avLst/>
            <a:gdLst/>
            <a:ahLst/>
            <a:cxnLst/>
            <a:rect l="l" t="t" r="r" b="b"/>
            <a:pathLst>
              <a:path w="162560" h="181609">
                <a:moveTo>
                  <a:pt x="0" y="90677"/>
                </a:moveTo>
                <a:lnTo>
                  <a:pt x="107975" y="90677"/>
                </a:lnTo>
              </a:path>
              <a:path w="162560" h="181609">
                <a:moveTo>
                  <a:pt x="108762" y="181355"/>
                </a:moveTo>
                <a:lnTo>
                  <a:pt x="108762" y="0"/>
                </a:lnTo>
              </a:path>
              <a:path w="162560" h="181609">
                <a:moveTo>
                  <a:pt x="162407" y="181355"/>
                </a:moveTo>
                <a:lnTo>
                  <a:pt x="16240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577059" y="7596861"/>
            <a:ext cx="77470" cy="202565"/>
          </a:xfrm>
          <a:custGeom>
            <a:avLst/>
            <a:gdLst/>
            <a:ahLst/>
            <a:cxnLst/>
            <a:rect l="l" t="t" r="r" b="b"/>
            <a:pathLst>
              <a:path w="77470" h="202565">
                <a:moveTo>
                  <a:pt x="77254" y="0"/>
                </a:moveTo>
                <a:lnTo>
                  <a:pt x="0" y="0"/>
                </a:lnTo>
                <a:lnTo>
                  <a:pt x="0" y="201980"/>
                </a:lnTo>
                <a:lnTo>
                  <a:pt x="77254" y="201980"/>
                </a:lnTo>
                <a:lnTo>
                  <a:pt x="77254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9" name="object 89"/>
          <p:cNvGrpSpPr/>
          <p:nvPr/>
        </p:nvGrpSpPr>
        <p:grpSpPr>
          <a:xfrm>
            <a:off x="8651507" y="7563357"/>
            <a:ext cx="1153795" cy="266700"/>
            <a:chOff x="3596906" y="7563357"/>
            <a:chExt cx="1153795" cy="266700"/>
          </a:xfrm>
        </p:grpSpPr>
        <p:sp>
          <p:nvSpPr>
            <p:cNvPr id="90" name="object 90"/>
            <p:cNvSpPr/>
            <p:nvPr/>
          </p:nvSpPr>
          <p:spPr>
            <a:xfrm>
              <a:off x="4420108" y="7563357"/>
              <a:ext cx="330200" cy="266700"/>
            </a:xfrm>
            <a:custGeom>
              <a:avLst/>
              <a:gdLst/>
              <a:ahLst/>
              <a:cxnLst/>
              <a:rect l="l" t="t" r="r" b="b"/>
              <a:pathLst>
                <a:path w="330200" h="266700">
                  <a:moveTo>
                    <a:pt x="330200" y="0"/>
                  </a:moveTo>
                  <a:lnTo>
                    <a:pt x="0" y="0"/>
                  </a:lnTo>
                  <a:lnTo>
                    <a:pt x="0" y="266674"/>
                  </a:lnTo>
                  <a:lnTo>
                    <a:pt x="330200" y="266674"/>
                  </a:lnTo>
                  <a:lnTo>
                    <a:pt x="33020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96906" y="7577594"/>
              <a:ext cx="1143000" cy="240029"/>
            </a:xfrm>
            <a:custGeom>
              <a:avLst/>
              <a:gdLst/>
              <a:ahLst/>
              <a:cxnLst/>
              <a:rect l="l" t="t" r="r" b="b"/>
              <a:pathLst>
                <a:path w="1143000" h="240029">
                  <a:moveTo>
                    <a:pt x="873899" y="239928"/>
                  </a:moveTo>
                  <a:lnTo>
                    <a:pt x="856346" y="195929"/>
                  </a:lnTo>
                  <a:lnTo>
                    <a:pt x="845412" y="153196"/>
                  </a:lnTo>
                  <a:lnTo>
                    <a:pt x="842149" y="117881"/>
                  </a:lnTo>
                  <a:lnTo>
                    <a:pt x="842534" y="105860"/>
                  </a:lnTo>
                  <a:lnTo>
                    <a:pt x="847775" y="67055"/>
                  </a:lnTo>
                  <a:lnTo>
                    <a:pt x="862672" y="18717"/>
                  </a:lnTo>
                  <a:lnTo>
                    <a:pt x="869657" y="0"/>
                  </a:lnTo>
                </a:path>
                <a:path w="1143000" h="240029">
                  <a:moveTo>
                    <a:pt x="1111008" y="239928"/>
                  </a:moveTo>
                  <a:lnTo>
                    <a:pt x="1128580" y="195929"/>
                  </a:lnTo>
                  <a:lnTo>
                    <a:pt x="1139495" y="153196"/>
                  </a:lnTo>
                  <a:lnTo>
                    <a:pt x="1142758" y="117881"/>
                  </a:lnTo>
                  <a:lnTo>
                    <a:pt x="1142374" y="105860"/>
                  </a:lnTo>
                  <a:lnTo>
                    <a:pt x="1137132" y="67055"/>
                  </a:lnTo>
                  <a:lnTo>
                    <a:pt x="1122246" y="18717"/>
                  </a:lnTo>
                  <a:lnTo>
                    <a:pt x="1115250" y="0"/>
                  </a:lnTo>
                </a:path>
                <a:path w="1143000" h="240029">
                  <a:moveTo>
                    <a:pt x="0" y="119989"/>
                  </a:moveTo>
                  <a:lnTo>
                    <a:pt x="839342" y="119989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8479396" y="7606893"/>
            <a:ext cx="168910" cy="181610"/>
            <a:chOff x="3424796" y="7606893"/>
            <a:chExt cx="168910" cy="181610"/>
          </a:xfrm>
        </p:grpSpPr>
        <p:sp>
          <p:nvSpPr>
            <p:cNvPr id="93" name="object 93"/>
            <p:cNvSpPr/>
            <p:nvPr/>
          </p:nvSpPr>
          <p:spPr>
            <a:xfrm>
              <a:off x="3424796" y="7697559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0" y="0"/>
                  </a:moveTo>
                  <a:lnTo>
                    <a:pt x="107975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27209" y="7606893"/>
              <a:ext cx="66675" cy="181610"/>
            </a:xfrm>
            <a:custGeom>
              <a:avLst/>
              <a:gdLst/>
              <a:ahLst/>
              <a:cxnLst/>
              <a:rect l="l" t="t" r="r" b="b"/>
              <a:pathLst>
                <a:path w="66675" h="181609">
                  <a:moveTo>
                    <a:pt x="12700" y="0"/>
                  </a:moveTo>
                  <a:lnTo>
                    <a:pt x="0" y="0"/>
                  </a:lnTo>
                  <a:lnTo>
                    <a:pt x="0" y="181368"/>
                  </a:lnTo>
                  <a:lnTo>
                    <a:pt x="12700" y="181368"/>
                  </a:lnTo>
                  <a:lnTo>
                    <a:pt x="12700" y="0"/>
                  </a:lnTo>
                  <a:close/>
                </a:path>
                <a:path w="66675" h="181609">
                  <a:moveTo>
                    <a:pt x="66344" y="0"/>
                  </a:moveTo>
                  <a:lnTo>
                    <a:pt x="53644" y="0"/>
                  </a:lnTo>
                  <a:lnTo>
                    <a:pt x="53644" y="181368"/>
                  </a:lnTo>
                  <a:lnTo>
                    <a:pt x="66344" y="181368"/>
                  </a:lnTo>
                  <a:lnTo>
                    <a:pt x="6634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44023" y="7614158"/>
              <a:ext cx="31115" cy="162560"/>
            </a:xfrm>
            <a:custGeom>
              <a:avLst/>
              <a:gdLst/>
              <a:ahLst/>
              <a:cxnLst/>
              <a:rect l="l" t="t" r="r" b="b"/>
              <a:pathLst>
                <a:path w="31114" h="162559">
                  <a:moveTo>
                    <a:pt x="0" y="162547"/>
                  </a:moveTo>
                  <a:lnTo>
                    <a:pt x="30492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/>
          <p:nvPr/>
        </p:nvSpPr>
        <p:spPr>
          <a:xfrm>
            <a:off x="9365070" y="6437096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826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24052" y="7321068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297" y="0"/>
                </a:moveTo>
                <a:lnTo>
                  <a:pt x="26822" y="0"/>
                </a:lnTo>
                <a:lnTo>
                  <a:pt x="34594" y="7759"/>
                </a:lnTo>
                <a:lnTo>
                  <a:pt x="34594" y="17284"/>
                </a:lnTo>
                <a:lnTo>
                  <a:pt x="34594" y="26809"/>
                </a:lnTo>
                <a:lnTo>
                  <a:pt x="26822" y="34569"/>
                </a:lnTo>
                <a:lnTo>
                  <a:pt x="17297" y="34569"/>
                </a:lnTo>
                <a:lnTo>
                  <a:pt x="7772" y="34569"/>
                </a:lnTo>
                <a:lnTo>
                  <a:pt x="0" y="26809"/>
                </a:lnTo>
                <a:lnTo>
                  <a:pt x="0" y="17284"/>
                </a:lnTo>
                <a:lnTo>
                  <a:pt x="0" y="7759"/>
                </a:lnTo>
                <a:lnTo>
                  <a:pt x="7772" y="0"/>
                </a:lnTo>
                <a:lnTo>
                  <a:pt x="17297" y="0"/>
                </a:lnTo>
                <a:close/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7456182" y="7301572"/>
            <a:ext cx="483870" cy="66040"/>
            <a:chOff x="2401582" y="7301572"/>
            <a:chExt cx="483870" cy="66040"/>
          </a:xfrm>
        </p:grpSpPr>
        <p:sp>
          <p:nvSpPr>
            <p:cNvPr id="99" name="object 99"/>
            <p:cNvSpPr/>
            <p:nvPr/>
          </p:nvSpPr>
          <p:spPr>
            <a:xfrm>
              <a:off x="2407932" y="7313358"/>
              <a:ext cx="477520" cy="48260"/>
            </a:xfrm>
            <a:custGeom>
              <a:avLst/>
              <a:gdLst/>
              <a:ahLst/>
              <a:cxnLst/>
              <a:rect l="l" t="t" r="r" b="b"/>
              <a:pathLst>
                <a:path w="477519" h="48259">
                  <a:moveTo>
                    <a:pt x="309079" y="7708"/>
                  </a:moveTo>
                  <a:lnTo>
                    <a:pt x="318604" y="7708"/>
                  </a:lnTo>
                  <a:lnTo>
                    <a:pt x="326364" y="15468"/>
                  </a:lnTo>
                  <a:lnTo>
                    <a:pt x="326364" y="24993"/>
                  </a:lnTo>
                  <a:lnTo>
                    <a:pt x="326364" y="34518"/>
                  </a:lnTo>
                  <a:lnTo>
                    <a:pt x="318604" y="42278"/>
                  </a:lnTo>
                  <a:lnTo>
                    <a:pt x="309079" y="42278"/>
                  </a:lnTo>
                  <a:lnTo>
                    <a:pt x="299554" y="42278"/>
                  </a:lnTo>
                  <a:lnTo>
                    <a:pt x="291782" y="34518"/>
                  </a:lnTo>
                  <a:lnTo>
                    <a:pt x="291782" y="24993"/>
                  </a:lnTo>
                  <a:lnTo>
                    <a:pt x="291782" y="15468"/>
                  </a:lnTo>
                  <a:lnTo>
                    <a:pt x="299554" y="7708"/>
                  </a:lnTo>
                  <a:lnTo>
                    <a:pt x="309079" y="7708"/>
                  </a:lnTo>
                  <a:close/>
                </a:path>
                <a:path w="477519" h="48259">
                  <a:moveTo>
                    <a:pt x="326097" y="25057"/>
                  </a:moveTo>
                  <a:lnTo>
                    <a:pt x="477126" y="25057"/>
                  </a:lnTo>
                </a:path>
                <a:path w="477519" h="48259">
                  <a:moveTo>
                    <a:pt x="0" y="25704"/>
                  </a:moveTo>
                  <a:lnTo>
                    <a:pt x="174421" y="47663"/>
                  </a:lnTo>
                  <a:lnTo>
                    <a:pt x="251929" y="0"/>
                  </a:lnTo>
                  <a:lnTo>
                    <a:pt x="0" y="25704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606052" y="7307922"/>
              <a:ext cx="109220" cy="11430"/>
            </a:xfrm>
            <a:custGeom>
              <a:avLst/>
              <a:gdLst/>
              <a:ahLst/>
              <a:cxnLst/>
              <a:rect l="l" t="t" r="r" b="b"/>
              <a:pathLst>
                <a:path w="109219" h="11429">
                  <a:moveTo>
                    <a:pt x="-6350" y="5410"/>
                  </a:moveTo>
                  <a:lnTo>
                    <a:pt x="115544" y="5410"/>
                  </a:lnTo>
                </a:path>
              </a:pathLst>
            </a:custGeom>
            <a:ln w="2352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/>
          <p:nvPr/>
        </p:nvSpPr>
        <p:spPr>
          <a:xfrm>
            <a:off x="9365589" y="6589496"/>
            <a:ext cx="1346200" cy="254000"/>
          </a:xfrm>
          <a:custGeom>
            <a:avLst/>
            <a:gdLst/>
            <a:ahLst/>
            <a:cxnLst/>
            <a:rect l="l" t="t" r="r" b="b"/>
            <a:pathLst>
              <a:path w="1346200" h="254000">
                <a:moveTo>
                  <a:pt x="0" y="0"/>
                </a:moveTo>
                <a:lnTo>
                  <a:pt x="139700" y="254000"/>
                </a:lnTo>
                <a:lnTo>
                  <a:pt x="1346200" y="25400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9287802" y="6333440"/>
            <a:ext cx="77470" cy="202565"/>
            <a:chOff x="4233202" y="6333439"/>
            <a:chExt cx="77470" cy="202565"/>
          </a:xfrm>
        </p:grpSpPr>
        <p:sp>
          <p:nvSpPr>
            <p:cNvPr id="103" name="object 103"/>
            <p:cNvSpPr/>
            <p:nvPr/>
          </p:nvSpPr>
          <p:spPr>
            <a:xfrm>
              <a:off x="4233202" y="6333439"/>
              <a:ext cx="77470" cy="202565"/>
            </a:xfrm>
            <a:custGeom>
              <a:avLst/>
              <a:gdLst/>
              <a:ahLst/>
              <a:cxnLst/>
              <a:rect l="l" t="t" r="r" b="b"/>
              <a:pathLst>
                <a:path w="77470" h="202565">
                  <a:moveTo>
                    <a:pt x="77266" y="0"/>
                  </a:moveTo>
                  <a:lnTo>
                    <a:pt x="0" y="0"/>
                  </a:lnTo>
                  <a:lnTo>
                    <a:pt x="0" y="201980"/>
                  </a:lnTo>
                  <a:lnTo>
                    <a:pt x="77266" y="201980"/>
                  </a:lnTo>
                  <a:lnTo>
                    <a:pt x="77266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245038" y="6348552"/>
              <a:ext cx="53975" cy="181610"/>
            </a:xfrm>
            <a:custGeom>
              <a:avLst/>
              <a:gdLst/>
              <a:ahLst/>
              <a:cxnLst/>
              <a:rect l="l" t="t" r="r" b="b"/>
              <a:pathLst>
                <a:path w="53975" h="181609">
                  <a:moveTo>
                    <a:pt x="53632" y="181343"/>
                  </a:moveTo>
                  <a:lnTo>
                    <a:pt x="53632" y="0"/>
                  </a:lnTo>
                </a:path>
                <a:path w="53975" h="181609">
                  <a:moveTo>
                    <a:pt x="0" y="18134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762011" y="562310"/>
            <a:ext cx="14617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5" dirty="0">
                <a:latin typeface="Arial"/>
                <a:cs typeface="Arial"/>
              </a:rPr>
              <a:t>Adición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30" dirty="0">
                <a:latin typeface="Arial"/>
                <a:cs typeface="Arial"/>
              </a:rPr>
              <a:t>un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30" dirty="0">
                <a:latin typeface="Arial"/>
                <a:cs typeface="Arial"/>
              </a:rPr>
              <a:t>interruptor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30" dirty="0">
                <a:latin typeface="Arial"/>
                <a:cs typeface="Arial"/>
              </a:rPr>
              <a:t>límite</a:t>
            </a:r>
            <a:endParaRPr sz="650">
              <a:latin typeface="Arial"/>
              <a:cs typeface="Arial"/>
            </a:endParaRPr>
          </a:p>
        </p:txBody>
      </p:sp>
      <p:sp>
        <p:nvSpPr>
          <p:cNvPr id="158" name="object 158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106" name="object 106"/>
          <p:cNvSpPr txBox="1"/>
          <p:nvPr/>
        </p:nvSpPr>
        <p:spPr>
          <a:xfrm>
            <a:off x="7957791" y="486049"/>
            <a:ext cx="4321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aplicación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ampliar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aún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añadiendo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límite.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podría </a:t>
            </a:r>
            <a:r>
              <a:rPr sz="950" spc="15" dirty="0">
                <a:latin typeface="Microsoft Sans Serif"/>
                <a:cs typeface="Microsoft Sans Serif"/>
              </a:rPr>
              <a:t>usarse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esta </a:t>
            </a:r>
            <a:r>
              <a:rPr sz="950" spc="20" dirty="0">
                <a:latin typeface="Microsoft Sans Serif"/>
                <a:cs typeface="Microsoft Sans Serif"/>
              </a:rPr>
              <a:t>aplicación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0" dirty="0">
                <a:latin typeface="Microsoft Sans Serif"/>
                <a:cs typeface="Microsoft Sans Serif"/>
              </a:rPr>
              <a:t>variedad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funciones. </a:t>
            </a:r>
            <a:r>
              <a:rPr sz="950" spc="20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podría </a:t>
            </a:r>
            <a:r>
              <a:rPr sz="950" spc="15" dirty="0">
                <a:latin typeface="Microsoft Sans Serif"/>
                <a:cs typeface="Microsoft Sans Serif"/>
              </a:rPr>
              <a:t>usarse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detener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5" dirty="0">
                <a:latin typeface="Microsoft Sans Serif"/>
                <a:cs typeface="Microsoft Sans Serif"/>
              </a:rPr>
              <a:t>motor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evitar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5" dirty="0">
                <a:latin typeface="Microsoft Sans Serif"/>
                <a:cs typeface="Microsoft Sans Serif"/>
              </a:rPr>
              <a:t>motor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arranque.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957839" y="1399180"/>
            <a:ext cx="42214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final de carrera </a:t>
            </a:r>
            <a:r>
              <a:rPr sz="900" spc="15" dirty="0">
                <a:latin typeface="Microsoft Sans Serif"/>
                <a:cs typeface="Microsoft Sans Serif"/>
              </a:rPr>
              <a:t>está asociado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puerta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acceso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 </a:t>
            </a:r>
            <a:r>
              <a:rPr sz="900" spc="20" dirty="0">
                <a:latin typeface="Microsoft Sans Serif"/>
                <a:cs typeface="Microsoft Sans Serif"/>
              </a:rPr>
              <a:t>oa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35" dirty="0">
                <a:latin typeface="Microsoft Sans Serif"/>
                <a:cs typeface="Microsoft Sans Serif"/>
              </a:rPr>
              <a:t>equipo </a:t>
            </a:r>
            <a:r>
              <a:rPr sz="900" spc="10" dirty="0">
                <a:latin typeface="Microsoft Sans Serif"/>
                <a:cs typeface="Microsoft Sans Serif"/>
              </a:rPr>
              <a:t>asociado.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límite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conectado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I0.3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controla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Si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puerta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acceso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abierta,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final de carrera </a:t>
            </a:r>
            <a:r>
              <a:rPr sz="900" spc="-70" dirty="0">
                <a:latin typeface="Microsoft Sans Serif"/>
                <a:cs typeface="Microsoft Sans Serif"/>
              </a:rPr>
              <a:t>LS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15" dirty="0">
                <a:latin typeface="Microsoft Sans Serif"/>
                <a:cs typeface="Microsoft Sans Serif"/>
              </a:rPr>
              <a:t>I0.3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abierto.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20" dirty="0">
                <a:latin typeface="Microsoft Sans Serif"/>
                <a:cs typeface="Microsoft Sans Serif"/>
              </a:rPr>
              <a:t>evita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65" dirty="0">
                <a:latin typeface="Microsoft Sans Serif"/>
                <a:cs typeface="Microsoft Sans Serif"/>
              </a:rPr>
              <a:t>motor </a:t>
            </a:r>
            <a:r>
              <a:rPr sz="900" spc="7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arranque.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385476" y="2713894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799846" y="2720290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458389" y="2889161"/>
            <a:ext cx="2260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0075069" y="2726767"/>
            <a:ext cx="3295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8890">
              <a:spcBef>
                <a:spcPts val="200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352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1824395" y="2931833"/>
            <a:ext cx="381635" cy="23596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0955">
              <a:spcBef>
                <a:spcPts val="260"/>
              </a:spcBef>
            </a:pPr>
            <a:r>
              <a:rPr sz="500" spc="5" dirty="0">
                <a:latin typeface="Microsoft Sans Serif"/>
                <a:cs typeface="Microsoft Sans Serif"/>
              </a:rPr>
              <a:t>el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35" dirty="0">
                <a:latin typeface="Microsoft Sans Serif"/>
                <a:cs typeface="Microsoft Sans Serif"/>
              </a:rPr>
              <a:t>motor</a:t>
            </a:r>
            <a:r>
              <a:rPr sz="500" spc="-5" dirty="0">
                <a:latin typeface="Microsoft Sans Serif"/>
                <a:cs typeface="Microsoft Sans Serif"/>
              </a:rPr>
              <a:t> es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650" spc="20" dirty="0">
                <a:latin typeface="Microsoft Sans Serif"/>
                <a:cs typeface="Microsoft Sans Serif"/>
              </a:rPr>
              <a:t>Detenido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519473" y="3016244"/>
            <a:ext cx="767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531181" y="3026701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391063" y="3164745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0475260" y="3154674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983492" y="2712580"/>
            <a:ext cx="255904" cy="7562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65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342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4445">
              <a:spcBef>
                <a:spcPts val="8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861507" y="3359670"/>
            <a:ext cx="1024890" cy="43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365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33985" marR="5080" indent="-121920">
              <a:lnSpc>
                <a:spcPct val="123100"/>
              </a:lnSpc>
              <a:spcBef>
                <a:spcPts val="515"/>
              </a:spcBef>
            </a:pPr>
            <a:r>
              <a:rPr sz="650" dirty="0">
                <a:latin typeface="Microsoft Sans Serif"/>
                <a:cs typeface="Microsoft Sans Serif"/>
              </a:rPr>
              <a:t>Con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contacto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I0.3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abierto, </a:t>
            </a:r>
            <a:r>
              <a:rPr sz="650" spc="-155" dirty="0">
                <a:latin typeface="Microsoft Sans Serif"/>
                <a:cs typeface="Microsoft Sans Serif"/>
              </a:rPr>
              <a:t> </a:t>
            </a:r>
            <a:r>
              <a:rPr sz="650" spc="-30" dirty="0">
                <a:latin typeface="Microsoft Sans Serif"/>
                <a:cs typeface="Microsoft Sans Serif"/>
              </a:rPr>
              <a:t>El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45" dirty="0">
                <a:latin typeface="Microsoft Sans Serif"/>
                <a:cs typeface="Microsoft Sans Serif"/>
              </a:rPr>
              <a:t>motor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5" dirty="0">
                <a:latin typeface="Microsoft Sans Serif"/>
                <a:cs typeface="Microsoft Sans Serif"/>
              </a:rPr>
              <a:t>no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arranca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512661" y="3466995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550982" y="3544475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499145" y="3793725"/>
            <a:ext cx="237490" cy="227626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  <a:p>
            <a:pPr marL="42545">
              <a:spcBef>
                <a:spcPts val="85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565051" y="3864901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6699465" y="4009572"/>
            <a:ext cx="5835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895" marR="5080" indent="-163830">
              <a:lnSpc>
                <a:spcPct val="145500"/>
              </a:lnSpc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Puerta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acceso  </a:t>
            </a:r>
            <a:r>
              <a:rPr sz="550" spc="20" dirty="0">
                <a:latin typeface="Microsoft Sans Serif"/>
                <a:cs typeface="Microsoft Sans Serif"/>
              </a:rPr>
              <a:t>Abierto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781938" y="4047673"/>
            <a:ext cx="19113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77800" algn="l"/>
              </a:tabLst>
            </a:pPr>
            <a:r>
              <a:rPr sz="550" u="sng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	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491993" y="3940662"/>
            <a:ext cx="2343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LS1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208941" y="4028776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988573" y="3727355"/>
            <a:ext cx="191135" cy="50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64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862534" y="4064717"/>
            <a:ext cx="8013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latin typeface="Microsoft Sans Serif"/>
                <a:cs typeface="Microsoft Sans Serif"/>
              </a:rPr>
              <a:t>Indicador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-5" dirty="0">
                <a:latin typeface="Microsoft Sans Serif"/>
                <a:cs typeface="Microsoft Sans Serif"/>
              </a:rPr>
              <a:t>FUNCIONAMIENTO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529625" y="4235303"/>
            <a:ext cx="23114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  <a:p>
            <a:pPr marL="12700"/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9556598" y="4293328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0210629" y="4462278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0862535" y="4490167"/>
            <a:ext cx="8578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Indicador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-30" dirty="0">
                <a:latin typeface="Microsoft Sans Serif"/>
                <a:cs typeface="Microsoft Sans Serif"/>
              </a:rPr>
              <a:t>PARADA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7890" y="5109733"/>
            <a:ext cx="4036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puerta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acceso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cerrada,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final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carrera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65" dirty="0">
                <a:latin typeface="Microsoft Sans Serif"/>
                <a:cs typeface="Microsoft Sans Serif"/>
              </a:rPr>
              <a:t>LS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cerrado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5" dirty="0">
                <a:latin typeface="Microsoft Sans Serif"/>
                <a:cs typeface="Microsoft Sans Serif"/>
              </a:rPr>
              <a:t>abierto </a:t>
            </a:r>
            <a:r>
              <a:rPr sz="850" spc="15" dirty="0">
                <a:latin typeface="Microsoft Sans Serif"/>
                <a:cs typeface="Microsoft Sans Serif"/>
              </a:rPr>
              <a:t>I0.3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5" dirty="0">
                <a:latin typeface="Microsoft Sans Serif"/>
                <a:cs typeface="Microsoft Sans Serif"/>
              </a:rPr>
              <a:t>cerrado. </a:t>
            </a:r>
            <a:r>
              <a:rPr sz="850" dirty="0">
                <a:latin typeface="Microsoft Sans Serif"/>
                <a:cs typeface="Microsoft Sans Serif"/>
              </a:rPr>
              <a:t>Esto </a:t>
            </a:r>
            <a:r>
              <a:rPr sz="850" spc="40" dirty="0">
                <a:latin typeface="Microsoft Sans Serif"/>
                <a:cs typeface="Microsoft Sans Serif"/>
              </a:rPr>
              <a:t>permite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60" dirty="0">
                <a:latin typeface="Microsoft Sans Serif"/>
                <a:cs typeface="Microsoft Sans Serif"/>
              </a:rPr>
              <a:t>motor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arranque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presiona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botón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arranque.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379476" y="5877085"/>
            <a:ext cx="466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Inicio</a:t>
            </a:r>
            <a:r>
              <a:rPr sz="700" spc="-5" dirty="0">
                <a:latin typeface="Microsoft Sans Serif"/>
                <a:cs typeface="Microsoft Sans Serif"/>
              </a:rPr>
              <a:t> (NO)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8793846" y="5883480"/>
            <a:ext cx="5041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Programa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CPU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8452389" y="6052350"/>
            <a:ext cx="2260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10069070" y="5889957"/>
            <a:ext cx="329565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>
              <a:spcBef>
                <a:spcPts val="235"/>
              </a:spcBef>
            </a:pPr>
            <a:r>
              <a:rPr sz="350" spc="10" dirty="0">
                <a:latin typeface="Microsoft Sans Serif"/>
                <a:cs typeface="Microsoft Sans Serif"/>
              </a:rPr>
              <a:t>Producción</a:t>
            </a:r>
            <a:endParaRPr sz="350">
              <a:latin typeface="Microsoft Sans Serif"/>
              <a:cs typeface="Microsoft Sans Serif"/>
            </a:endParaRPr>
          </a:p>
          <a:p>
            <a:pPr marL="8890">
              <a:spcBef>
                <a:spcPts val="200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 marL="135255">
              <a:spcBef>
                <a:spcPts val="4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11818396" y="6095023"/>
            <a:ext cx="381635" cy="23596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0955">
              <a:spcBef>
                <a:spcPts val="260"/>
              </a:spcBef>
            </a:pPr>
            <a:r>
              <a:rPr sz="500" spc="5" dirty="0">
                <a:latin typeface="Microsoft Sans Serif"/>
                <a:cs typeface="Microsoft Sans Serif"/>
              </a:rPr>
              <a:t>el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35" dirty="0">
                <a:latin typeface="Microsoft Sans Serif"/>
                <a:cs typeface="Microsoft Sans Serif"/>
              </a:rPr>
              <a:t>motor</a:t>
            </a:r>
            <a:r>
              <a:rPr sz="500" spc="-5" dirty="0">
                <a:latin typeface="Microsoft Sans Serif"/>
                <a:cs typeface="Microsoft Sans Serif"/>
              </a:rPr>
              <a:t> es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650" spc="20" dirty="0">
                <a:latin typeface="Microsoft Sans Serif"/>
                <a:cs typeface="Microsoft Sans Serif"/>
              </a:rPr>
              <a:t>Detenido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513474" y="6179435"/>
            <a:ext cx="767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I0.0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I0.1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I0.2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I0.3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525181" y="6189892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7385063" y="6327936"/>
            <a:ext cx="449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Detener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(NC)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0469261" y="6317864"/>
            <a:ext cx="2870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4925">
              <a:spcBef>
                <a:spcPts val="17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25" dirty="0"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977493" y="5875770"/>
            <a:ext cx="255904" cy="7562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6515">
              <a:spcBef>
                <a:spcPts val="250"/>
              </a:spcBef>
            </a:pPr>
            <a:r>
              <a:rPr sz="400" spc="15" dirty="0">
                <a:latin typeface="Microsoft Sans Serif"/>
                <a:cs typeface="Microsoft Sans Serif"/>
              </a:rPr>
              <a:t>Aporte</a:t>
            </a:r>
            <a:endParaRPr sz="400">
              <a:latin typeface="Microsoft Sans Serif"/>
              <a:cs typeface="Microsoft Sans Serif"/>
            </a:endParaRPr>
          </a:p>
          <a:p>
            <a:pPr marL="34290">
              <a:spcBef>
                <a:spcPts val="185"/>
              </a:spcBef>
            </a:pPr>
            <a:r>
              <a:rPr sz="500" spc="10" dirty="0">
                <a:latin typeface="Microsoft Sans Serif"/>
                <a:cs typeface="Microsoft Sans Serif"/>
              </a:rPr>
              <a:t>Puntos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3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5080">
              <a:spcBef>
                <a:spcPts val="83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0821676" y="6522860"/>
            <a:ext cx="1125855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  <a:p>
            <a:pPr algn="ctr">
              <a:spcBef>
                <a:spcPts val="645"/>
              </a:spcBef>
            </a:pPr>
            <a:r>
              <a:rPr sz="700" dirty="0">
                <a:latin typeface="Microsoft Sans Serif"/>
                <a:cs typeface="Microsoft Sans Serif"/>
              </a:rPr>
              <a:t>Con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contacto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I0.3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cerrado,</a:t>
            </a:r>
            <a:endParaRPr sz="700">
              <a:latin typeface="Microsoft Sans Serif"/>
              <a:cs typeface="Microsoft Sans Serif"/>
            </a:endParaRPr>
          </a:p>
          <a:p>
            <a:pPr marL="3175" algn="ctr">
              <a:spcBef>
                <a:spcPts val="270"/>
              </a:spcBef>
            </a:pPr>
            <a:r>
              <a:rPr sz="550" spc="-35" dirty="0">
                <a:latin typeface="Microsoft Sans Serif"/>
                <a:cs typeface="Microsoft Sans Serif"/>
              </a:rPr>
              <a:t>Se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puede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arrancar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el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35" dirty="0"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506662" y="6630185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544983" y="6707665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8493146" y="6956914"/>
            <a:ext cx="237490" cy="227626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  <a:p>
            <a:pPr marL="42545">
              <a:spcBef>
                <a:spcPts val="85"/>
              </a:spcBef>
            </a:pPr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9559052" y="7028092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6693466" y="7181758"/>
            <a:ext cx="583565" cy="2616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algn="ctr">
              <a:spcBef>
                <a:spcPts val="330"/>
              </a:spcBef>
            </a:pPr>
            <a:r>
              <a:rPr sz="550" spc="15" dirty="0">
                <a:latin typeface="Microsoft Sans Serif"/>
                <a:cs typeface="Microsoft Sans Serif"/>
              </a:rPr>
              <a:t>Puerta</a:t>
            </a:r>
            <a:r>
              <a:rPr sz="550" spc="-3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acceso</a:t>
            </a:r>
            <a:endParaRPr sz="550">
              <a:latin typeface="Microsoft Sans Serif"/>
              <a:cs typeface="Microsoft Sans Serif"/>
            </a:endParaRPr>
          </a:p>
          <a:p>
            <a:pPr marR="635" algn="ctr">
              <a:spcBef>
                <a:spcPts val="250"/>
              </a:spcBef>
            </a:pPr>
            <a:r>
              <a:rPr sz="600" spc="15" dirty="0">
                <a:latin typeface="Microsoft Sans Serif"/>
                <a:cs typeface="Microsoft Sans Serif"/>
              </a:rPr>
              <a:t>Cerrado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7485994" y="7103853"/>
            <a:ext cx="2343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LS1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0202942" y="7191966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7982574" y="6890545"/>
            <a:ext cx="191135" cy="50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645"/>
              </a:spcBef>
            </a:pPr>
            <a:r>
              <a:rPr sz="800" spc="15" dirty="0">
                <a:latin typeface="Microsoft Sans Serif"/>
                <a:cs typeface="Microsoft Sans Serif"/>
              </a:rPr>
              <a:t>I0.3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0856534" y="7227907"/>
            <a:ext cx="8013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latin typeface="Microsoft Sans Serif"/>
                <a:cs typeface="Microsoft Sans Serif"/>
              </a:rPr>
              <a:t>Indicador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-5" dirty="0">
                <a:latin typeface="Microsoft Sans Serif"/>
                <a:cs typeface="Microsoft Sans Serif"/>
              </a:rPr>
              <a:t>FUNCIONAMIENTO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8523626" y="7398494"/>
            <a:ext cx="23114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Red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  <a:p>
            <a:pPr marL="12700"/>
            <a:r>
              <a:rPr sz="650" dirty="0">
                <a:latin typeface="Microsoft Sans Serif"/>
                <a:cs typeface="Microsoft Sans Serif"/>
              </a:rPr>
              <a:t>Q0.0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9550599" y="7456519"/>
            <a:ext cx="2070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204630" y="7625468"/>
            <a:ext cx="194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Q0.2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0856535" y="7653357"/>
            <a:ext cx="8578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Indicador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-30" dirty="0">
                <a:latin typeface="Microsoft Sans Serif"/>
                <a:cs typeface="Microsoft Sans Serif"/>
              </a:rPr>
              <a:t>PARADA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40594" y="4575518"/>
            <a:ext cx="130810" cy="335280"/>
          </a:xfrm>
          <a:custGeom>
            <a:avLst/>
            <a:gdLst/>
            <a:ahLst/>
            <a:cxnLst/>
            <a:rect l="l" t="t" r="r" b="b"/>
            <a:pathLst>
              <a:path w="130810" h="335279">
                <a:moveTo>
                  <a:pt x="65100" y="0"/>
                </a:moveTo>
                <a:lnTo>
                  <a:pt x="52527" y="29426"/>
                </a:lnTo>
                <a:lnTo>
                  <a:pt x="36941" y="59740"/>
                </a:lnTo>
                <a:lnTo>
                  <a:pt x="19158" y="88436"/>
                </a:lnTo>
                <a:lnTo>
                  <a:pt x="0" y="113004"/>
                </a:lnTo>
                <a:lnTo>
                  <a:pt x="42392" y="98145"/>
                </a:lnTo>
                <a:lnTo>
                  <a:pt x="39446" y="334759"/>
                </a:lnTo>
                <a:lnTo>
                  <a:pt x="87096" y="334645"/>
                </a:lnTo>
                <a:lnTo>
                  <a:pt x="88163" y="98031"/>
                </a:lnTo>
                <a:lnTo>
                  <a:pt x="130606" y="112674"/>
                </a:lnTo>
                <a:lnTo>
                  <a:pt x="111363" y="88200"/>
                </a:lnTo>
                <a:lnTo>
                  <a:pt x="93481" y="59594"/>
                </a:lnTo>
                <a:lnTo>
                  <a:pt x="77785" y="29360"/>
                </a:lnTo>
                <a:lnTo>
                  <a:pt x="65100" y="0"/>
                </a:lnTo>
                <a:close/>
              </a:path>
            </a:pathLst>
          </a:custGeom>
          <a:solidFill>
            <a:srgbClr val="A5A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482353" y="5108195"/>
            <a:ext cx="1247140" cy="772795"/>
            <a:chOff x="4427753" y="5108194"/>
            <a:chExt cx="1247140" cy="772795"/>
          </a:xfrm>
        </p:grpSpPr>
        <p:sp>
          <p:nvSpPr>
            <p:cNvPr id="4" name="object 4"/>
            <p:cNvSpPr/>
            <p:nvPr/>
          </p:nvSpPr>
          <p:spPr>
            <a:xfrm>
              <a:off x="5062905" y="5440502"/>
              <a:ext cx="240029" cy="228600"/>
            </a:xfrm>
            <a:custGeom>
              <a:avLst/>
              <a:gdLst/>
              <a:ahLst/>
              <a:cxnLst/>
              <a:rect l="l" t="t" r="r" b="b"/>
              <a:pathLst>
                <a:path w="240029" h="228600">
                  <a:moveTo>
                    <a:pt x="239750" y="0"/>
                  </a:moveTo>
                  <a:lnTo>
                    <a:pt x="0" y="0"/>
                  </a:lnTo>
                  <a:lnTo>
                    <a:pt x="0" y="228396"/>
                  </a:lnTo>
                  <a:lnTo>
                    <a:pt x="239750" y="228396"/>
                  </a:lnTo>
                  <a:lnTo>
                    <a:pt x="2397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62905" y="5440502"/>
              <a:ext cx="240029" cy="228600"/>
            </a:xfrm>
            <a:custGeom>
              <a:avLst/>
              <a:gdLst/>
              <a:ahLst/>
              <a:cxnLst/>
              <a:rect l="l" t="t" r="r" b="b"/>
              <a:pathLst>
                <a:path w="240029" h="228600">
                  <a:moveTo>
                    <a:pt x="239750" y="228396"/>
                  </a:moveTo>
                  <a:lnTo>
                    <a:pt x="0" y="228396"/>
                  </a:lnTo>
                  <a:lnTo>
                    <a:pt x="0" y="0"/>
                  </a:lnTo>
                  <a:lnTo>
                    <a:pt x="239750" y="0"/>
                  </a:lnTo>
                  <a:lnTo>
                    <a:pt x="239750" y="2283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32731" y="5233733"/>
              <a:ext cx="570230" cy="179705"/>
            </a:xfrm>
            <a:custGeom>
              <a:avLst/>
              <a:gdLst/>
              <a:ahLst/>
              <a:cxnLst/>
              <a:rect l="l" t="t" r="r" b="b"/>
              <a:pathLst>
                <a:path w="570229" h="179704">
                  <a:moveTo>
                    <a:pt x="15392" y="138785"/>
                  </a:moveTo>
                  <a:lnTo>
                    <a:pt x="553910" y="138785"/>
                  </a:lnTo>
                  <a:lnTo>
                    <a:pt x="553910" y="179285"/>
                  </a:lnTo>
                  <a:lnTo>
                    <a:pt x="569925" y="179285"/>
                  </a:lnTo>
                  <a:lnTo>
                    <a:pt x="569925" y="0"/>
                  </a:lnTo>
                  <a:lnTo>
                    <a:pt x="0" y="0"/>
                  </a:lnTo>
                  <a:lnTo>
                    <a:pt x="0" y="179285"/>
                  </a:lnTo>
                  <a:lnTo>
                    <a:pt x="15392" y="179285"/>
                  </a:lnTo>
                  <a:lnTo>
                    <a:pt x="15392" y="1387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86641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48123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1987" y="5228221"/>
              <a:ext cx="146685" cy="339090"/>
            </a:xfrm>
            <a:custGeom>
              <a:avLst/>
              <a:gdLst/>
              <a:ahLst/>
              <a:cxnLst/>
              <a:rect l="l" t="t" r="r" b="b"/>
              <a:pathLst>
                <a:path w="146685" h="339089">
                  <a:moveTo>
                    <a:pt x="146469" y="0"/>
                  </a:moveTo>
                  <a:lnTo>
                    <a:pt x="0" y="0"/>
                  </a:lnTo>
                  <a:lnTo>
                    <a:pt x="0" y="338810"/>
                  </a:lnTo>
                  <a:lnTo>
                    <a:pt x="146469" y="338810"/>
                  </a:lnTo>
                  <a:lnTo>
                    <a:pt x="14646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1987" y="5228221"/>
              <a:ext cx="146685" cy="339090"/>
            </a:xfrm>
            <a:custGeom>
              <a:avLst/>
              <a:gdLst/>
              <a:ahLst/>
              <a:cxnLst/>
              <a:rect l="l" t="t" r="r" b="b"/>
              <a:pathLst>
                <a:path w="146685" h="339089">
                  <a:moveTo>
                    <a:pt x="0" y="338810"/>
                  </a:moveTo>
                  <a:lnTo>
                    <a:pt x="146469" y="338810"/>
                  </a:lnTo>
                  <a:lnTo>
                    <a:pt x="146469" y="0"/>
                  </a:lnTo>
                  <a:lnTo>
                    <a:pt x="0" y="0"/>
                  </a:lnTo>
                  <a:lnTo>
                    <a:pt x="0" y="3388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18291" y="5365292"/>
              <a:ext cx="11430" cy="65405"/>
            </a:xfrm>
            <a:custGeom>
              <a:avLst/>
              <a:gdLst/>
              <a:ahLst/>
              <a:cxnLst/>
              <a:rect l="l" t="t" r="r" b="b"/>
              <a:pathLst>
                <a:path w="11429" h="65404">
                  <a:moveTo>
                    <a:pt x="10972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0972" y="0"/>
                  </a:lnTo>
                  <a:lnTo>
                    <a:pt x="10972" y="10985"/>
                  </a:lnTo>
                  <a:close/>
                </a:path>
                <a:path w="11429" h="65404">
                  <a:moveTo>
                    <a:pt x="10972" y="37833"/>
                  </a:moveTo>
                  <a:lnTo>
                    <a:pt x="0" y="37833"/>
                  </a:lnTo>
                  <a:lnTo>
                    <a:pt x="0" y="26835"/>
                  </a:lnTo>
                  <a:lnTo>
                    <a:pt x="10972" y="26835"/>
                  </a:lnTo>
                  <a:lnTo>
                    <a:pt x="10972" y="37833"/>
                  </a:lnTo>
                  <a:close/>
                </a:path>
                <a:path w="11429" h="65404">
                  <a:moveTo>
                    <a:pt x="10972" y="64846"/>
                  </a:moveTo>
                  <a:lnTo>
                    <a:pt x="0" y="64846"/>
                  </a:lnTo>
                  <a:lnTo>
                    <a:pt x="0" y="53213"/>
                  </a:lnTo>
                  <a:lnTo>
                    <a:pt x="10972" y="53213"/>
                  </a:lnTo>
                  <a:lnTo>
                    <a:pt x="10972" y="64846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90643" y="5228221"/>
              <a:ext cx="711200" cy="205104"/>
            </a:xfrm>
            <a:custGeom>
              <a:avLst/>
              <a:gdLst/>
              <a:ahLst/>
              <a:cxnLst/>
              <a:rect l="l" t="t" r="r" b="b"/>
              <a:pathLst>
                <a:path w="711200" h="205104">
                  <a:moveTo>
                    <a:pt x="9918" y="51803"/>
                  </a:moveTo>
                  <a:lnTo>
                    <a:pt x="8331" y="50088"/>
                  </a:lnTo>
                  <a:lnTo>
                    <a:pt x="2209" y="50088"/>
                  </a:lnTo>
                  <a:lnTo>
                    <a:pt x="647" y="51803"/>
                  </a:lnTo>
                  <a:lnTo>
                    <a:pt x="647" y="59524"/>
                  </a:lnTo>
                  <a:lnTo>
                    <a:pt x="7708" y="59524"/>
                  </a:lnTo>
                  <a:lnTo>
                    <a:pt x="7708" y="64376"/>
                  </a:lnTo>
                  <a:lnTo>
                    <a:pt x="7239" y="64998"/>
                  </a:lnTo>
                  <a:lnTo>
                    <a:pt x="6134" y="65468"/>
                  </a:lnTo>
                  <a:lnTo>
                    <a:pt x="4394" y="66103"/>
                  </a:lnTo>
                  <a:lnTo>
                    <a:pt x="2209" y="65468"/>
                  </a:lnTo>
                  <a:lnTo>
                    <a:pt x="2209" y="62179"/>
                  </a:lnTo>
                  <a:lnTo>
                    <a:pt x="0" y="62179"/>
                  </a:lnTo>
                  <a:lnTo>
                    <a:pt x="0" y="67195"/>
                  </a:lnTo>
                  <a:lnTo>
                    <a:pt x="7708" y="67195"/>
                  </a:lnTo>
                  <a:lnTo>
                    <a:pt x="9918" y="66103"/>
                  </a:lnTo>
                  <a:lnTo>
                    <a:pt x="9918" y="57785"/>
                  </a:lnTo>
                  <a:lnTo>
                    <a:pt x="2832" y="58420"/>
                  </a:lnTo>
                  <a:lnTo>
                    <a:pt x="2832" y="52920"/>
                  </a:lnTo>
                  <a:lnTo>
                    <a:pt x="3937" y="52285"/>
                  </a:lnTo>
                  <a:lnTo>
                    <a:pt x="7239" y="52285"/>
                  </a:lnTo>
                  <a:lnTo>
                    <a:pt x="7708" y="53390"/>
                  </a:lnTo>
                  <a:lnTo>
                    <a:pt x="7708" y="55118"/>
                  </a:lnTo>
                  <a:lnTo>
                    <a:pt x="9918" y="55118"/>
                  </a:lnTo>
                  <a:lnTo>
                    <a:pt x="9918" y="51803"/>
                  </a:lnTo>
                  <a:close/>
                </a:path>
                <a:path w="711200" h="205104">
                  <a:moveTo>
                    <a:pt x="10528" y="74891"/>
                  </a:moveTo>
                  <a:lnTo>
                    <a:pt x="8801" y="73177"/>
                  </a:lnTo>
                  <a:lnTo>
                    <a:pt x="2832" y="73177"/>
                  </a:lnTo>
                  <a:lnTo>
                    <a:pt x="647" y="74891"/>
                  </a:lnTo>
                  <a:lnTo>
                    <a:pt x="647" y="83223"/>
                  </a:lnTo>
                  <a:lnTo>
                    <a:pt x="8331" y="83223"/>
                  </a:lnTo>
                  <a:lnTo>
                    <a:pt x="8331" y="88087"/>
                  </a:lnTo>
                  <a:lnTo>
                    <a:pt x="7708" y="89179"/>
                  </a:lnTo>
                  <a:lnTo>
                    <a:pt x="6604" y="89179"/>
                  </a:lnTo>
                  <a:lnTo>
                    <a:pt x="5029" y="89801"/>
                  </a:lnTo>
                  <a:lnTo>
                    <a:pt x="2209" y="89801"/>
                  </a:lnTo>
                  <a:lnTo>
                    <a:pt x="2209" y="85877"/>
                  </a:lnTo>
                  <a:lnTo>
                    <a:pt x="0" y="85877"/>
                  </a:lnTo>
                  <a:lnTo>
                    <a:pt x="0" y="91389"/>
                  </a:lnTo>
                  <a:lnTo>
                    <a:pt x="8331" y="91389"/>
                  </a:lnTo>
                  <a:lnTo>
                    <a:pt x="10528" y="90271"/>
                  </a:lnTo>
                  <a:lnTo>
                    <a:pt x="10528" y="80860"/>
                  </a:lnTo>
                  <a:lnTo>
                    <a:pt x="2832" y="81483"/>
                  </a:lnTo>
                  <a:lnTo>
                    <a:pt x="2832" y="76009"/>
                  </a:lnTo>
                  <a:lnTo>
                    <a:pt x="3937" y="75361"/>
                  </a:lnTo>
                  <a:lnTo>
                    <a:pt x="7708" y="75361"/>
                  </a:lnTo>
                  <a:lnTo>
                    <a:pt x="8331" y="76466"/>
                  </a:lnTo>
                  <a:lnTo>
                    <a:pt x="8331" y="78193"/>
                  </a:lnTo>
                  <a:lnTo>
                    <a:pt x="10528" y="78193"/>
                  </a:lnTo>
                  <a:lnTo>
                    <a:pt x="10528" y="74891"/>
                  </a:lnTo>
                  <a:close/>
                </a:path>
                <a:path w="711200" h="205104">
                  <a:moveTo>
                    <a:pt x="16497" y="50711"/>
                  </a:moveTo>
                  <a:lnTo>
                    <a:pt x="14287" y="50711"/>
                  </a:lnTo>
                  <a:lnTo>
                    <a:pt x="14287" y="67195"/>
                  </a:lnTo>
                  <a:lnTo>
                    <a:pt x="16497" y="67195"/>
                  </a:lnTo>
                  <a:lnTo>
                    <a:pt x="16497" y="50711"/>
                  </a:lnTo>
                  <a:close/>
                </a:path>
                <a:path w="711200" h="205104">
                  <a:moveTo>
                    <a:pt x="22618" y="74269"/>
                  </a:moveTo>
                  <a:lnTo>
                    <a:pt x="13830" y="74269"/>
                  </a:lnTo>
                  <a:lnTo>
                    <a:pt x="13830" y="76466"/>
                  </a:lnTo>
                  <a:lnTo>
                    <a:pt x="20421" y="76466"/>
                  </a:lnTo>
                  <a:lnTo>
                    <a:pt x="15405" y="90906"/>
                  </a:lnTo>
                  <a:lnTo>
                    <a:pt x="18224" y="90906"/>
                  </a:lnTo>
                  <a:lnTo>
                    <a:pt x="22618" y="76466"/>
                  </a:lnTo>
                  <a:lnTo>
                    <a:pt x="22618" y="74269"/>
                  </a:lnTo>
                  <a:close/>
                </a:path>
                <a:path w="711200" h="205104">
                  <a:moveTo>
                    <a:pt x="36906" y="50711"/>
                  </a:moveTo>
                  <a:lnTo>
                    <a:pt x="33616" y="50711"/>
                  </a:lnTo>
                  <a:lnTo>
                    <a:pt x="29222" y="64376"/>
                  </a:lnTo>
                  <a:lnTo>
                    <a:pt x="24815" y="50711"/>
                  </a:lnTo>
                  <a:lnTo>
                    <a:pt x="21526" y="50711"/>
                  </a:lnTo>
                  <a:lnTo>
                    <a:pt x="21526" y="67195"/>
                  </a:lnTo>
                  <a:lnTo>
                    <a:pt x="23723" y="67195"/>
                  </a:lnTo>
                  <a:lnTo>
                    <a:pt x="23723" y="52285"/>
                  </a:lnTo>
                  <a:lnTo>
                    <a:pt x="28117" y="67195"/>
                  </a:lnTo>
                  <a:lnTo>
                    <a:pt x="30314" y="67195"/>
                  </a:lnTo>
                  <a:lnTo>
                    <a:pt x="34709" y="52285"/>
                  </a:lnTo>
                  <a:lnTo>
                    <a:pt x="34709" y="67195"/>
                  </a:lnTo>
                  <a:lnTo>
                    <a:pt x="36906" y="67195"/>
                  </a:lnTo>
                  <a:lnTo>
                    <a:pt x="36906" y="50711"/>
                  </a:lnTo>
                  <a:close/>
                </a:path>
                <a:path w="711200" h="205104">
                  <a:moveTo>
                    <a:pt x="38608" y="83693"/>
                  </a:moveTo>
                  <a:lnTo>
                    <a:pt x="33147" y="83693"/>
                  </a:lnTo>
                  <a:lnTo>
                    <a:pt x="33147" y="85407"/>
                  </a:lnTo>
                  <a:lnTo>
                    <a:pt x="38608" y="85407"/>
                  </a:lnTo>
                  <a:lnTo>
                    <a:pt x="38608" y="83693"/>
                  </a:lnTo>
                  <a:close/>
                </a:path>
                <a:path w="711200" h="205104">
                  <a:moveTo>
                    <a:pt x="53403" y="67195"/>
                  </a:moveTo>
                  <a:lnTo>
                    <a:pt x="48983" y="53987"/>
                  </a:lnTo>
                  <a:lnTo>
                    <a:pt x="48983" y="61074"/>
                  </a:lnTo>
                  <a:lnTo>
                    <a:pt x="46482" y="61074"/>
                  </a:lnTo>
                  <a:lnTo>
                    <a:pt x="44119" y="61074"/>
                  </a:lnTo>
                  <a:lnTo>
                    <a:pt x="46329" y="52285"/>
                  </a:lnTo>
                  <a:lnTo>
                    <a:pt x="46482" y="52285"/>
                  </a:lnTo>
                  <a:lnTo>
                    <a:pt x="46799" y="52285"/>
                  </a:lnTo>
                  <a:lnTo>
                    <a:pt x="48983" y="61074"/>
                  </a:lnTo>
                  <a:lnTo>
                    <a:pt x="48983" y="53987"/>
                  </a:lnTo>
                  <a:lnTo>
                    <a:pt x="47891" y="50711"/>
                  </a:lnTo>
                  <a:lnTo>
                    <a:pt x="46482" y="50711"/>
                  </a:lnTo>
                  <a:lnTo>
                    <a:pt x="45224" y="50711"/>
                  </a:lnTo>
                  <a:lnTo>
                    <a:pt x="40208" y="67195"/>
                  </a:lnTo>
                  <a:lnTo>
                    <a:pt x="42392" y="67195"/>
                  </a:lnTo>
                  <a:lnTo>
                    <a:pt x="43497" y="63284"/>
                  </a:lnTo>
                  <a:lnTo>
                    <a:pt x="46482" y="63284"/>
                  </a:lnTo>
                  <a:lnTo>
                    <a:pt x="49631" y="63284"/>
                  </a:lnTo>
                  <a:lnTo>
                    <a:pt x="51193" y="67195"/>
                  </a:lnTo>
                  <a:lnTo>
                    <a:pt x="53403" y="67195"/>
                  </a:lnTo>
                  <a:close/>
                </a:path>
                <a:path w="711200" h="205104">
                  <a:moveTo>
                    <a:pt x="56222" y="192481"/>
                  </a:moveTo>
                  <a:lnTo>
                    <a:pt x="55118" y="191401"/>
                  </a:lnTo>
                  <a:lnTo>
                    <a:pt x="50723" y="191401"/>
                  </a:lnTo>
                  <a:lnTo>
                    <a:pt x="48983" y="192481"/>
                  </a:lnTo>
                  <a:lnTo>
                    <a:pt x="48983" y="198615"/>
                  </a:lnTo>
                  <a:lnTo>
                    <a:pt x="54495" y="198615"/>
                  </a:lnTo>
                  <a:lnTo>
                    <a:pt x="54495" y="202361"/>
                  </a:lnTo>
                  <a:lnTo>
                    <a:pt x="53403" y="203009"/>
                  </a:lnTo>
                  <a:lnTo>
                    <a:pt x="51193" y="203009"/>
                  </a:lnTo>
                  <a:lnTo>
                    <a:pt x="50088" y="202361"/>
                  </a:lnTo>
                  <a:lnTo>
                    <a:pt x="50088" y="200177"/>
                  </a:lnTo>
                  <a:lnTo>
                    <a:pt x="48983" y="200177"/>
                  </a:lnTo>
                  <a:lnTo>
                    <a:pt x="48526" y="201917"/>
                  </a:lnTo>
                  <a:lnTo>
                    <a:pt x="48526" y="204571"/>
                  </a:lnTo>
                  <a:lnTo>
                    <a:pt x="54495" y="204571"/>
                  </a:lnTo>
                  <a:lnTo>
                    <a:pt x="56222" y="203479"/>
                  </a:lnTo>
                  <a:lnTo>
                    <a:pt x="56222" y="196875"/>
                  </a:lnTo>
                  <a:lnTo>
                    <a:pt x="50723" y="197523"/>
                  </a:lnTo>
                  <a:lnTo>
                    <a:pt x="50723" y="193103"/>
                  </a:lnTo>
                  <a:lnTo>
                    <a:pt x="54025" y="193103"/>
                  </a:lnTo>
                  <a:lnTo>
                    <a:pt x="54495" y="193573"/>
                  </a:lnTo>
                  <a:lnTo>
                    <a:pt x="54495" y="195313"/>
                  </a:lnTo>
                  <a:lnTo>
                    <a:pt x="56222" y="195313"/>
                  </a:lnTo>
                  <a:lnTo>
                    <a:pt x="56222" y="192481"/>
                  </a:lnTo>
                  <a:close/>
                </a:path>
                <a:path w="711200" h="205104">
                  <a:moveTo>
                    <a:pt x="56222" y="166585"/>
                  </a:moveTo>
                  <a:lnTo>
                    <a:pt x="55587" y="164998"/>
                  </a:lnTo>
                  <a:lnTo>
                    <a:pt x="54495" y="164998"/>
                  </a:lnTo>
                  <a:lnTo>
                    <a:pt x="54495" y="166116"/>
                  </a:lnTo>
                  <a:lnTo>
                    <a:pt x="54495" y="169418"/>
                  </a:lnTo>
                  <a:lnTo>
                    <a:pt x="54025" y="169862"/>
                  </a:lnTo>
                  <a:lnTo>
                    <a:pt x="52603" y="169862"/>
                  </a:lnTo>
                  <a:lnTo>
                    <a:pt x="50723" y="169862"/>
                  </a:lnTo>
                  <a:lnTo>
                    <a:pt x="50723" y="166116"/>
                  </a:lnTo>
                  <a:lnTo>
                    <a:pt x="52603" y="166116"/>
                  </a:lnTo>
                  <a:lnTo>
                    <a:pt x="54495" y="166116"/>
                  </a:lnTo>
                  <a:lnTo>
                    <a:pt x="54495" y="164998"/>
                  </a:lnTo>
                  <a:lnTo>
                    <a:pt x="52603" y="164998"/>
                  </a:lnTo>
                  <a:lnTo>
                    <a:pt x="48983" y="164998"/>
                  </a:lnTo>
                  <a:lnTo>
                    <a:pt x="48983" y="177114"/>
                  </a:lnTo>
                  <a:lnTo>
                    <a:pt x="50723" y="177114"/>
                  </a:lnTo>
                  <a:lnTo>
                    <a:pt x="50723" y="171602"/>
                  </a:lnTo>
                  <a:lnTo>
                    <a:pt x="52603" y="171602"/>
                  </a:lnTo>
                  <a:lnTo>
                    <a:pt x="53238" y="171602"/>
                  </a:lnTo>
                  <a:lnTo>
                    <a:pt x="54495" y="171780"/>
                  </a:lnTo>
                  <a:lnTo>
                    <a:pt x="54495" y="176466"/>
                  </a:lnTo>
                  <a:lnTo>
                    <a:pt x="55118" y="177114"/>
                  </a:lnTo>
                  <a:lnTo>
                    <a:pt x="56222" y="177114"/>
                  </a:lnTo>
                  <a:lnTo>
                    <a:pt x="56222" y="171602"/>
                  </a:lnTo>
                  <a:lnTo>
                    <a:pt x="55587" y="170954"/>
                  </a:lnTo>
                  <a:lnTo>
                    <a:pt x="54025" y="170954"/>
                  </a:lnTo>
                  <a:lnTo>
                    <a:pt x="55587" y="170510"/>
                  </a:lnTo>
                  <a:lnTo>
                    <a:pt x="56222" y="169418"/>
                  </a:lnTo>
                  <a:lnTo>
                    <a:pt x="56222" y="166585"/>
                  </a:lnTo>
                  <a:close/>
                </a:path>
                <a:path w="711200" h="205104">
                  <a:moveTo>
                    <a:pt x="57327" y="89179"/>
                  </a:moveTo>
                  <a:lnTo>
                    <a:pt x="50723" y="89179"/>
                  </a:lnTo>
                  <a:lnTo>
                    <a:pt x="55118" y="83693"/>
                  </a:lnTo>
                  <a:lnTo>
                    <a:pt x="56692" y="82105"/>
                  </a:lnTo>
                  <a:lnTo>
                    <a:pt x="56692" y="75361"/>
                  </a:lnTo>
                  <a:lnTo>
                    <a:pt x="55587" y="74269"/>
                  </a:lnTo>
                  <a:lnTo>
                    <a:pt x="49631" y="74269"/>
                  </a:lnTo>
                  <a:lnTo>
                    <a:pt x="48526" y="76009"/>
                  </a:lnTo>
                  <a:lnTo>
                    <a:pt x="48526" y="78663"/>
                  </a:lnTo>
                  <a:lnTo>
                    <a:pt x="50723" y="78663"/>
                  </a:lnTo>
                  <a:lnTo>
                    <a:pt x="50723" y="77558"/>
                  </a:lnTo>
                  <a:lnTo>
                    <a:pt x="51193" y="76009"/>
                  </a:lnTo>
                  <a:lnTo>
                    <a:pt x="54025" y="76009"/>
                  </a:lnTo>
                  <a:lnTo>
                    <a:pt x="54495" y="77101"/>
                  </a:lnTo>
                  <a:lnTo>
                    <a:pt x="54495" y="80860"/>
                  </a:lnTo>
                  <a:lnTo>
                    <a:pt x="53403" y="82575"/>
                  </a:lnTo>
                  <a:lnTo>
                    <a:pt x="48526" y="89179"/>
                  </a:lnTo>
                  <a:lnTo>
                    <a:pt x="48526" y="90906"/>
                  </a:lnTo>
                  <a:lnTo>
                    <a:pt x="57327" y="90906"/>
                  </a:lnTo>
                  <a:lnTo>
                    <a:pt x="57327" y="89179"/>
                  </a:lnTo>
                  <a:close/>
                </a:path>
                <a:path w="711200" h="205104">
                  <a:moveTo>
                    <a:pt x="63919" y="50711"/>
                  </a:moveTo>
                  <a:lnTo>
                    <a:pt x="53403" y="50711"/>
                  </a:lnTo>
                  <a:lnTo>
                    <a:pt x="53403" y="52285"/>
                  </a:lnTo>
                  <a:lnTo>
                    <a:pt x="57797" y="52285"/>
                  </a:lnTo>
                  <a:lnTo>
                    <a:pt x="57797" y="67195"/>
                  </a:lnTo>
                  <a:lnTo>
                    <a:pt x="59994" y="67195"/>
                  </a:lnTo>
                  <a:lnTo>
                    <a:pt x="59994" y="52285"/>
                  </a:lnTo>
                  <a:lnTo>
                    <a:pt x="63919" y="52285"/>
                  </a:lnTo>
                  <a:lnTo>
                    <a:pt x="63919" y="50711"/>
                  </a:lnTo>
                  <a:close/>
                </a:path>
                <a:path w="711200" h="205104">
                  <a:moveTo>
                    <a:pt x="65011" y="192011"/>
                  </a:moveTo>
                  <a:lnTo>
                    <a:pt x="56692" y="192011"/>
                  </a:lnTo>
                  <a:lnTo>
                    <a:pt x="56692" y="193103"/>
                  </a:lnTo>
                  <a:lnTo>
                    <a:pt x="59994" y="193103"/>
                  </a:lnTo>
                  <a:lnTo>
                    <a:pt x="59994" y="204101"/>
                  </a:lnTo>
                  <a:lnTo>
                    <a:pt x="61722" y="204101"/>
                  </a:lnTo>
                  <a:lnTo>
                    <a:pt x="61722" y="193103"/>
                  </a:lnTo>
                  <a:lnTo>
                    <a:pt x="65011" y="193103"/>
                  </a:lnTo>
                  <a:lnTo>
                    <a:pt x="65011" y="192011"/>
                  </a:lnTo>
                  <a:close/>
                </a:path>
                <a:path w="711200" h="205104">
                  <a:moveTo>
                    <a:pt x="65493" y="164998"/>
                  </a:moveTo>
                  <a:lnTo>
                    <a:pt x="63919" y="164998"/>
                  </a:lnTo>
                  <a:lnTo>
                    <a:pt x="63919" y="175374"/>
                  </a:lnTo>
                  <a:lnTo>
                    <a:pt x="63284" y="176022"/>
                  </a:lnTo>
                  <a:lnTo>
                    <a:pt x="59994" y="176022"/>
                  </a:lnTo>
                  <a:lnTo>
                    <a:pt x="59512" y="175374"/>
                  </a:lnTo>
                  <a:lnTo>
                    <a:pt x="59512" y="164998"/>
                  </a:lnTo>
                  <a:lnTo>
                    <a:pt x="57797" y="164998"/>
                  </a:lnTo>
                  <a:lnTo>
                    <a:pt x="57797" y="172720"/>
                  </a:lnTo>
                  <a:lnTo>
                    <a:pt x="57797" y="176022"/>
                  </a:lnTo>
                  <a:lnTo>
                    <a:pt x="58877" y="177584"/>
                  </a:lnTo>
                  <a:lnTo>
                    <a:pt x="64389" y="177584"/>
                  </a:lnTo>
                  <a:lnTo>
                    <a:pt x="65493" y="176022"/>
                  </a:lnTo>
                  <a:lnTo>
                    <a:pt x="65493" y="164998"/>
                  </a:lnTo>
                  <a:close/>
                </a:path>
                <a:path w="711200" h="205104">
                  <a:moveTo>
                    <a:pt x="69405" y="74434"/>
                  </a:moveTo>
                  <a:lnTo>
                    <a:pt x="67208" y="74358"/>
                  </a:lnTo>
                  <a:lnTo>
                    <a:pt x="67208" y="78981"/>
                  </a:lnTo>
                  <a:lnTo>
                    <a:pt x="67208" y="89496"/>
                  </a:lnTo>
                  <a:lnTo>
                    <a:pt x="64693" y="89649"/>
                  </a:lnTo>
                  <a:lnTo>
                    <a:pt x="64693" y="89801"/>
                  </a:lnTo>
                  <a:lnTo>
                    <a:pt x="62179" y="89801"/>
                  </a:lnTo>
                  <a:lnTo>
                    <a:pt x="62179" y="76009"/>
                  </a:lnTo>
                  <a:lnTo>
                    <a:pt x="64693" y="76009"/>
                  </a:lnTo>
                  <a:lnTo>
                    <a:pt x="66738" y="76149"/>
                  </a:lnTo>
                  <a:lnTo>
                    <a:pt x="67208" y="78981"/>
                  </a:lnTo>
                  <a:lnTo>
                    <a:pt x="67208" y="74358"/>
                  </a:lnTo>
                  <a:lnTo>
                    <a:pt x="64693" y="74269"/>
                  </a:lnTo>
                  <a:lnTo>
                    <a:pt x="59994" y="74269"/>
                  </a:lnTo>
                  <a:lnTo>
                    <a:pt x="59994" y="91389"/>
                  </a:lnTo>
                  <a:lnTo>
                    <a:pt x="64693" y="91389"/>
                  </a:lnTo>
                  <a:lnTo>
                    <a:pt x="69405" y="91236"/>
                  </a:lnTo>
                  <a:lnTo>
                    <a:pt x="69405" y="74434"/>
                  </a:lnTo>
                  <a:close/>
                </a:path>
                <a:path w="711200" h="205104">
                  <a:moveTo>
                    <a:pt x="69875" y="50711"/>
                  </a:moveTo>
                  <a:lnTo>
                    <a:pt x="67678" y="50711"/>
                  </a:lnTo>
                  <a:lnTo>
                    <a:pt x="67678" y="67195"/>
                  </a:lnTo>
                  <a:lnTo>
                    <a:pt x="69875" y="67195"/>
                  </a:lnTo>
                  <a:lnTo>
                    <a:pt x="69875" y="50711"/>
                  </a:lnTo>
                  <a:close/>
                </a:path>
                <a:path w="711200" h="205104">
                  <a:moveTo>
                    <a:pt x="74269" y="193103"/>
                  </a:moveTo>
                  <a:lnTo>
                    <a:pt x="72694" y="191401"/>
                  </a:lnTo>
                  <a:lnTo>
                    <a:pt x="72694" y="193103"/>
                  </a:lnTo>
                  <a:lnTo>
                    <a:pt x="72694" y="202361"/>
                  </a:lnTo>
                  <a:lnTo>
                    <a:pt x="71589" y="203009"/>
                  </a:lnTo>
                  <a:lnTo>
                    <a:pt x="70192" y="203009"/>
                  </a:lnTo>
                  <a:lnTo>
                    <a:pt x="68783" y="202857"/>
                  </a:lnTo>
                  <a:lnTo>
                    <a:pt x="67678" y="202209"/>
                  </a:lnTo>
                  <a:lnTo>
                    <a:pt x="67678" y="193281"/>
                  </a:lnTo>
                  <a:lnTo>
                    <a:pt x="69405" y="193103"/>
                  </a:lnTo>
                  <a:lnTo>
                    <a:pt x="70192" y="193103"/>
                  </a:lnTo>
                  <a:lnTo>
                    <a:pt x="72694" y="193103"/>
                  </a:lnTo>
                  <a:lnTo>
                    <a:pt x="72694" y="191401"/>
                  </a:lnTo>
                  <a:lnTo>
                    <a:pt x="70192" y="191401"/>
                  </a:lnTo>
                  <a:lnTo>
                    <a:pt x="67678" y="191541"/>
                  </a:lnTo>
                  <a:lnTo>
                    <a:pt x="66116" y="193103"/>
                  </a:lnTo>
                  <a:lnTo>
                    <a:pt x="66116" y="202857"/>
                  </a:lnTo>
                  <a:lnTo>
                    <a:pt x="67678" y="204419"/>
                  </a:lnTo>
                  <a:lnTo>
                    <a:pt x="70192" y="204571"/>
                  </a:lnTo>
                  <a:lnTo>
                    <a:pt x="72694" y="204571"/>
                  </a:lnTo>
                  <a:lnTo>
                    <a:pt x="74269" y="203009"/>
                  </a:lnTo>
                  <a:lnTo>
                    <a:pt x="74269" y="193103"/>
                  </a:lnTo>
                  <a:close/>
                </a:path>
                <a:path w="711200" h="205104">
                  <a:moveTo>
                    <a:pt x="77724" y="164998"/>
                  </a:moveTo>
                  <a:lnTo>
                    <a:pt x="76644" y="164998"/>
                  </a:lnTo>
                  <a:lnTo>
                    <a:pt x="76644" y="175374"/>
                  </a:lnTo>
                  <a:lnTo>
                    <a:pt x="71589" y="164998"/>
                  </a:lnTo>
                  <a:lnTo>
                    <a:pt x="69405" y="164998"/>
                  </a:lnTo>
                  <a:lnTo>
                    <a:pt x="69405" y="177114"/>
                  </a:lnTo>
                  <a:lnTo>
                    <a:pt x="70967" y="177114"/>
                  </a:lnTo>
                  <a:lnTo>
                    <a:pt x="70967" y="166585"/>
                  </a:lnTo>
                  <a:lnTo>
                    <a:pt x="75996" y="177114"/>
                  </a:lnTo>
                  <a:lnTo>
                    <a:pt x="77724" y="177114"/>
                  </a:lnTo>
                  <a:lnTo>
                    <a:pt x="77724" y="164998"/>
                  </a:lnTo>
                  <a:close/>
                </a:path>
                <a:path w="711200" h="205104">
                  <a:moveTo>
                    <a:pt x="81026" y="74269"/>
                  </a:moveTo>
                  <a:lnTo>
                    <a:pt x="78828" y="74269"/>
                  </a:lnTo>
                  <a:lnTo>
                    <a:pt x="78828" y="76009"/>
                  </a:lnTo>
                  <a:lnTo>
                    <a:pt x="78828" y="89801"/>
                  </a:lnTo>
                  <a:lnTo>
                    <a:pt x="76644" y="89801"/>
                  </a:lnTo>
                  <a:lnTo>
                    <a:pt x="74269" y="89801"/>
                  </a:lnTo>
                  <a:lnTo>
                    <a:pt x="74269" y="76009"/>
                  </a:lnTo>
                  <a:lnTo>
                    <a:pt x="76644" y="76009"/>
                  </a:lnTo>
                  <a:lnTo>
                    <a:pt x="78828" y="76009"/>
                  </a:lnTo>
                  <a:lnTo>
                    <a:pt x="78828" y="74269"/>
                  </a:lnTo>
                  <a:lnTo>
                    <a:pt x="76644" y="74269"/>
                  </a:lnTo>
                  <a:lnTo>
                    <a:pt x="72072" y="74269"/>
                  </a:lnTo>
                  <a:lnTo>
                    <a:pt x="72072" y="91389"/>
                  </a:lnTo>
                  <a:lnTo>
                    <a:pt x="76644" y="91389"/>
                  </a:lnTo>
                  <a:lnTo>
                    <a:pt x="81026" y="91389"/>
                  </a:lnTo>
                  <a:lnTo>
                    <a:pt x="81026" y="74269"/>
                  </a:lnTo>
                  <a:close/>
                </a:path>
                <a:path w="711200" h="205104">
                  <a:moveTo>
                    <a:pt x="84315" y="51803"/>
                  </a:moveTo>
                  <a:lnTo>
                    <a:pt x="83223" y="50088"/>
                  </a:lnTo>
                  <a:lnTo>
                    <a:pt x="76644" y="50088"/>
                  </a:lnTo>
                  <a:lnTo>
                    <a:pt x="74904" y="51803"/>
                  </a:lnTo>
                  <a:lnTo>
                    <a:pt x="74904" y="67195"/>
                  </a:lnTo>
                  <a:lnTo>
                    <a:pt x="84315" y="67195"/>
                  </a:lnTo>
                  <a:lnTo>
                    <a:pt x="84315" y="65468"/>
                  </a:lnTo>
                  <a:lnTo>
                    <a:pt x="84315" y="62179"/>
                  </a:lnTo>
                  <a:lnTo>
                    <a:pt x="82118" y="62179"/>
                  </a:lnTo>
                  <a:lnTo>
                    <a:pt x="82118" y="65468"/>
                  </a:lnTo>
                  <a:lnTo>
                    <a:pt x="78193" y="65468"/>
                  </a:lnTo>
                  <a:lnTo>
                    <a:pt x="76644" y="64998"/>
                  </a:lnTo>
                  <a:lnTo>
                    <a:pt x="76644" y="54483"/>
                  </a:lnTo>
                  <a:lnTo>
                    <a:pt x="77089" y="54013"/>
                  </a:lnTo>
                  <a:lnTo>
                    <a:pt x="77089" y="53390"/>
                  </a:lnTo>
                  <a:lnTo>
                    <a:pt x="78193" y="52285"/>
                  </a:lnTo>
                  <a:lnTo>
                    <a:pt x="81026" y="52285"/>
                  </a:lnTo>
                  <a:lnTo>
                    <a:pt x="81483" y="52920"/>
                  </a:lnTo>
                  <a:lnTo>
                    <a:pt x="82118" y="53390"/>
                  </a:lnTo>
                  <a:lnTo>
                    <a:pt x="82118" y="55118"/>
                  </a:lnTo>
                  <a:lnTo>
                    <a:pt x="84315" y="55118"/>
                  </a:lnTo>
                  <a:lnTo>
                    <a:pt x="84315" y="52285"/>
                  </a:lnTo>
                  <a:lnTo>
                    <a:pt x="84315" y="51803"/>
                  </a:lnTo>
                  <a:close/>
                </a:path>
                <a:path w="711200" h="205104">
                  <a:moveTo>
                    <a:pt x="85420" y="192481"/>
                  </a:moveTo>
                  <a:lnTo>
                    <a:pt x="83680" y="192011"/>
                  </a:lnTo>
                  <a:lnTo>
                    <a:pt x="83680" y="193103"/>
                  </a:lnTo>
                  <a:lnTo>
                    <a:pt x="83680" y="196723"/>
                  </a:lnTo>
                  <a:lnTo>
                    <a:pt x="82435" y="197345"/>
                  </a:lnTo>
                  <a:lnTo>
                    <a:pt x="81813" y="197345"/>
                  </a:lnTo>
                  <a:lnTo>
                    <a:pt x="81661" y="197523"/>
                  </a:lnTo>
                  <a:lnTo>
                    <a:pt x="79921" y="197523"/>
                  </a:lnTo>
                  <a:lnTo>
                    <a:pt x="79921" y="193103"/>
                  </a:lnTo>
                  <a:lnTo>
                    <a:pt x="81813" y="193103"/>
                  </a:lnTo>
                  <a:lnTo>
                    <a:pt x="83680" y="193103"/>
                  </a:lnTo>
                  <a:lnTo>
                    <a:pt x="83680" y="192011"/>
                  </a:lnTo>
                  <a:lnTo>
                    <a:pt x="81813" y="192011"/>
                  </a:lnTo>
                  <a:lnTo>
                    <a:pt x="78193" y="192011"/>
                  </a:lnTo>
                  <a:lnTo>
                    <a:pt x="78193" y="204101"/>
                  </a:lnTo>
                  <a:lnTo>
                    <a:pt x="79921" y="204101"/>
                  </a:lnTo>
                  <a:lnTo>
                    <a:pt x="79921" y="198615"/>
                  </a:lnTo>
                  <a:lnTo>
                    <a:pt x="81813" y="198615"/>
                  </a:lnTo>
                  <a:lnTo>
                    <a:pt x="83223" y="198615"/>
                  </a:lnTo>
                  <a:lnTo>
                    <a:pt x="85420" y="197993"/>
                  </a:lnTo>
                  <a:lnTo>
                    <a:pt x="85420" y="192481"/>
                  </a:lnTo>
                  <a:close/>
                </a:path>
                <a:path w="711200" h="205104">
                  <a:moveTo>
                    <a:pt x="710920" y="5511"/>
                  </a:moveTo>
                  <a:lnTo>
                    <a:pt x="691121" y="0"/>
                  </a:lnTo>
                  <a:lnTo>
                    <a:pt x="127177" y="0"/>
                  </a:lnTo>
                  <a:lnTo>
                    <a:pt x="141478" y="5511"/>
                  </a:lnTo>
                  <a:lnTo>
                    <a:pt x="710920" y="55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7821" y="5228221"/>
              <a:ext cx="584200" cy="5715"/>
            </a:xfrm>
            <a:custGeom>
              <a:avLst/>
              <a:gdLst/>
              <a:ahLst/>
              <a:cxnLst/>
              <a:rect l="l" t="t" r="r" b="b"/>
              <a:pathLst>
                <a:path w="584200" h="5714">
                  <a:moveTo>
                    <a:pt x="-2286" y="2755"/>
                  </a:moveTo>
                  <a:lnTo>
                    <a:pt x="586028" y="2755"/>
                  </a:lnTo>
                </a:path>
              </a:pathLst>
            </a:custGeom>
            <a:ln w="10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60086" y="5200129"/>
              <a:ext cx="122555" cy="28575"/>
            </a:xfrm>
            <a:custGeom>
              <a:avLst/>
              <a:gdLst/>
              <a:ahLst/>
              <a:cxnLst/>
              <a:rect l="l" t="t" r="r" b="b"/>
              <a:pathLst>
                <a:path w="122554" h="28575">
                  <a:moveTo>
                    <a:pt x="17602" y="0"/>
                  </a:moveTo>
                  <a:lnTo>
                    <a:pt x="0" y="0"/>
                  </a:lnTo>
                  <a:lnTo>
                    <a:pt x="103466" y="28092"/>
                  </a:lnTo>
                  <a:lnTo>
                    <a:pt x="122161" y="28092"/>
                  </a:lnTo>
                  <a:lnTo>
                    <a:pt x="1760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60086" y="5200129"/>
              <a:ext cx="122555" cy="28575"/>
            </a:xfrm>
            <a:custGeom>
              <a:avLst/>
              <a:gdLst/>
              <a:ahLst/>
              <a:cxnLst/>
              <a:rect l="l" t="t" r="r" b="b"/>
              <a:pathLst>
                <a:path w="122554" h="28575">
                  <a:moveTo>
                    <a:pt x="17602" y="0"/>
                  </a:moveTo>
                  <a:lnTo>
                    <a:pt x="0" y="0"/>
                  </a:lnTo>
                  <a:lnTo>
                    <a:pt x="103466" y="28092"/>
                  </a:lnTo>
                  <a:lnTo>
                    <a:pt x="122161" y="28092"/>
                  </a:lnTo>
                  <a:lnTo>
                    <a:pt x="1760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30509" y="5170436"/>
              <a:ext cx="749300" cy="29845"/>
            </a:xfrm>
            <a:custGeom>
              <a:avLst/>
              <a:gdLst/>
              <a:ahLst/>
              <a:cxnLst/>
              <a:rect l="l" t="t" r="r" b="b"/>
              <a:pathLst>
                <a:path w="749300" h="29845">
                  <a:moveTo>
                    <a:pt x="641667" y="0"/>
                  </a:moveTo>
                  <a:lnTo>
                    <a:pt x="0" y="0"/>
                  </a:lnTo>
                  <a:lnTo>
                    <a:pt x="72072" y="29692"/>
                  </a:lnTo>
                  <a:lnTo>
                    <a:pt x="748906" y="29692"/>
                  </a:lnTo>
                  <a:lnTo>
                    <a:pt x="64166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30509" y="5170436"/>
              <a:ext cx="749300" cy="29845"/>
            </a:xfrm>
            <a:custGeom>
              <a:avLst/>
              <a:gdLst/>
              <a:ahLst/>
              <a:cxnLst/>
              <a:rect l="l" t="t" r="r" b="b"/>
              <a:pathLst>
                <a:path w="749300" h="29845">
                  <a:moveTo>
                    <a:pt x="72072" y="29692"/>
                  </a:moveTo>
                  <a:lnTo>
                    <a:pt x="0" y="0"/>
                  </a:lnTo>
                  <a:lnTo>
                    <a:pt x="641667" y="0"/>
                  </a:lnTo>
                  <a:lnTo>
                    <a:pt x="748906" y="29692"/>
                  </a:lnTo>
                  <a:lnTo>
                    <a:pt x="72072" y="296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77918" y="5180977"/>
              <a:ext cx="668020" cy="15875"/>
            </a:xfrm>
            <a:custGeom>
              <a:avLst/>
              <a:gdLst/>
              <a:ahLst/>
              <a:cxnLst/>
              <a:rect l="l" t="t" r="r" b="b"/>
              <a:pathLst>
                <a:path w="668020" h="15875">
                  <a:moveTo>
                    <a:pt x="25285" y="0"/>
                  </a:moveTo>
                  <a:lnTo>
                    <a:pt x="0" y="0"/>
                  </a:lnTo>
                  <a:lnTo>
                    <a:pt x="39103" y="15849"/>
                  </a:lnTo>
                  <a:lnTo>
                    <a:pt x="64858" y="15849"/>
                  </a:lnTo>
                  <a:lnTo>
                    <a:pt x="25285" y="0"/>
                  </a:lnTo>
                  <a:close/>
                </a:path>
                <a:path w="668020" h="15875">
                  <a:moveTo>
                    <a:pt x="61556" y="0"/>
                  </a:moveTo>
                  <a:lnTo>
                    <a:pt x="36906" y="0"/>
                  </a:lnTo>
                  <a:lnTo>
                    <a:pt x="76936" y="15849"/>
                  </a:lnTo>
                  <a:lnTo>
                    <a:pt x="102844" y="15849"/>
                  </a:lnTo>
                  <a:lnTo>
                    <a:pt x="61556" y="0"/>
                  </a:lnTo>
                  <a:close/>
                </a:path>
                <a:path w="668020" h="15875">
                  <a:moveTo>
                    <a:pt x="98437" y="0"/>
                  </a:moveTo>
                  <a:lnTo>
                    <a:pt x="73164" y="0"/>
                  </a:lnTo>
                  <a:lnTo>
                    <a:pt x="114452" y="15849"/>
                  </a:lnTo>
                  <a:lnTo>
                    <a:pt x="140373" y="15849"/>
                  </a:lnTo>
                  <a:lnTo>
                    <a:pt x="98437" y="0"/>
                  </a:lnTo>
                  <a:close/>
                </a:path>
                <a:path w="668020" h="15875">
                  <a:moveTo>
                    <a:pt x="134721" y="0"/>
                  </a:moveTo>
                  <a:lnTo>
                    <a:pt x="110070" y="0"/>
                  </a:lnTo>
                  <a:lnTo>
                    <a:pt x="152450" y="15849"/>
                  </a:lnTo>
                  <a:lnTo>
                    <a:pt x="178219" y="15849"/>
                  </a:lnTo>
                  <a:lnTo>
                    <a:pt x="134721" y="0"/>
                  </a:lnTo>
                  <a:close/>
                </a:path>
                <a:path w="668020" h="15875">
                  <a:moveTo>
                    <a:pt x="171602" y="0"/>
                  </a:moveTo>
                  <a:lnTo>
                    <a:pt x="146342" y="0"/>
                  </a:lnTo>
                  <a:lnTo>
                    <a:pt x="189814" y="15849"/>
                  </a:lnTo>
                  <a:lnTo>
                    <a:pt x="215734" y="15849"/>
                  </a:lnTo>
                  <a:lnTo>
                    <a:pt x="171602" y="0"/>
                  </a:lnTo>
                  <a:close/>
                </a:path>
                <a:path w="668020" h="15875">
                  <a:moveTo>
                    <a:pt x="208025" y="0"/>
                  </a:moveTo>
                  <a:lnTo>
                    <a:pt x="183222" y="0"/>
                  </a:lnTo>
                  <a:lnTo>
                    <a:pt x="227190" y="15849"/>
                  </a:lnTo>
                  <a:lnTo>
                    <a:pt x="253720" y="15849"/>
                  </a:lnTo>
                  <a:lnTo>
                    <a:pt x="208025" y="0"/>
                  </a:lnTo>
                  <a:close/>
                </a:path>
                <a:path w="668020" h="15875">
                  <a:moveTo>
                    <a:pt x="244932" y="0"/>
                  </a:moveTo>
                  <a:lnTo>
                    <a:pt x="219494" y="0"/>
                  </a:lnTo>
                  <a:lnTo>
                    <a:pt x="265175" y="15849"/>
                  </a:lnTo>
                  <a:lnTo>
                    <a:pt x="291083" y="15849"/>
                  </a:lnTo>
                  <a:lnTo>
                    <a:pt x="244932" y="0"/>
                  </a:lnTo>
                  <a:close/>
                </a:path>
                <a:path w="668020" h="15875">
                  <a:moveTo>
                    <a:pt x="281203" y="0"/>
                  </a:moveTo>
                  <a:lnTo>
                    <a:pt x="255930" y="0"/>
                  </a:lnTo>
                  <a:lnTo>
                    <a:pt x="302691" y="15849"/>
                  </a:lnTo>
                  <a:lnTo>
                    <a:pt x="328460" y="15849"/>
                  </a:lnTo>
                  <a:lnTo>
                    <a:pt x="281203" y="0"/>
                  </a:lnTo>
                  <a:close/>
                </a:path>
                <a:path w="668020" h="15875">
                  <a:moveTo>
                    <a:pt x="318084" y="0"/>
                  </a:moveTo>
                  <a:lnTo>
                    <a:pt x="292811" y="0"/>
                  </a:lnTo>
                  <a:lnTo>
                    <a:pt x="340550" y="15849"/>
                  </a:lnTo>
                  <a:lnTo>
                    <a:pt x="366458" y="15849"/>
                  </a:lnTo>
                  <a:lnTo>
                    <a:pt x="318084" y="0"/>
                  </a:lnTo>
                  <a:close/>
                </a:path>
                <a:path w="668020" h="15875">
                  <a:moveTo>
                    <a:pt x="354355" y="0"/>
                  </a:moveTo>
                  <a:lnTo>
                    <a:pt x="329095" y="0"/>
                  </a:lnTo>
                  <a:lnTo>
                    <a:pt x="378066" y="15849"/>
                  </a:lnTo>
                  <a:lnTo>
                    <a:pt x="403974" y="15849"/>
                  </a:lnTo>
                  <a:lnTo>
                    <a:pt x="354355" y="0"/>
                  </a:lnTo>
                  <a:close/>
                </a:path>
                <a:path w="668020" h="15875">
                  <a:moveTo>
                    <a:pt x="391248" y="0"/>
                  </a:moveTo>
                  <a:lnTo>
                    <a:pt x="365975" y="0"/>
                  </a:lnTo>
                  <a:lnTo>
                    <a:pt x="415429" y="15849"/>
                  </a:lnTo>
                  <a:lnTo>
                    <a:pt x="441807" y="15849"/>
                  </a:lnTo>
                  <a:lnTo>
                    <a:pt x="391248" y="0"/>
                  </a:lnTo>
                  <a:close/>
                </a:path>
                <a:path w="668020" h="15875">
                  <a:moveTo>
                    <a:pt x="427532" y="0"/>
                  </a:moveTo>
                  <a:lnTo>
                    <a:pt x="402247" y="0"/>
                  </a:lnTo>
                  <a:lnTo>
                    <a:pt x="453428" y="15849"/>
                  </a:lnTo>
                  <a:lnTo>
                    <a:pt x="479336" y="15849"/>
                  </a:lnTo>
                  <a:lnTo>
                    <a:pt x="427532" y="0"/>
                  </a:lnTo>
                  <a:close/>
                </a:path>
                <a:path w="668020" h="15875">
                  <a:moveTo>
                    <a:pt x="464413" y="0"/>
                  </a:moveTo>
                  <a:lnTo>
                    <a:pt x="439153" y="0"/>
                  </a:lnTo>
                  <a:lnTo>
                    <a:pt x="490804" y="15849"/>
                  </a:lnTo>
                  <a:lnTo>
                    <a:pt x="516699" y="15849"/>
                  </a:lnTo>
                  <a:lnTo>
                    <a:pt x="464413" y="0"/>
                  </a:lnTo>
                  <a:close/>
                </a:path>
                <a:path w="668020" h="15875">
                  <a:moveTo>
                    <a:pt x="500684" y="0"/>
                  </a:moveTo>
                  <a:lnTo>
                    <a:pt x="475399" y="0"/>
                  </a:lnTo>
                  <a:lnTo>
                    <a:pt x="528802" y="15849"/>
                  </a:lnTo>
                  <a:lnTo>
                    <a:pt x="554685" y="15849"/>
                  </a:lnTo>
                  <a:lnTo>
                    <a:pt x="500684" y="0"/>
                  </a:lnTo>
                  <a:close/>
                </a:path>
                <a:path w="668020" h="15875">
                  <a:moveTo>
                    <a:pt x="537108" y="0"/>
                  </a:moveTo>
                  <a:lnTo>
                    <a:pt x="512292" y="0"/>
                  </a:lnTo>
                  <a:lnTo>
                    <a:pt x="566318" y="15849"/>
                  </a:lnTo>
                  <a:lnTo>
                    <a:pt x="592061" y="15849"/>
                  </a:lnTo>
                  <a:lnTo>
                    <a:pt x="537108" y="0"/>
                  </a:lnTo>
                  <a:close/>
                </a:path>
                <a:path w="668020" h="15875">
                  <a:moveTo>
                    <a:pt x="574001" y="0"/>
                  </a:moveTo>
                  <a:lnTo>
                    <a:pt x="548576" y="0"/>
                  </a:lnTo>
                  <a:lnTo>
                    <a:pt x="603694" y="15849"/>
                  </a:lnTo>
                  <a:lnTo>
                    <a:pt x="629424" y="15849"/>
                  </a:lnTo>
                  <a:lnTo>
                    <a:pt x="574001" y="0"/>
                  </a:lnTo>
                  <a:close/>
                </a:path>
                <a:path w="668020" h="15875">
                  <a:moveTo>
                    <a:pt x="610273" y="0"/>
                  </a:moveTo>
                  <a:lnTo>
                    <a:pt x="585457" y="0"/>
                  </a:lnTo>
                  <a:lnTo>
                    <a:pt x="641515" y="15849"/>
                  </a:lnTo>
                  <a:lnTo>
                    <a:pt x="667423" y="15849"/>
                  </a:lnTo>
                  <a:lnTo>
                    <a:pt x="610273" y="0"/>
                  </a:lnTo>
                  <a:close/>
                </a:path>
                <a:path w="668020" h="15875">
                  <a:moveTo>
                    <a:pt x="20891" y="8153"/>
                  </a:moveTo>
                  <a:lnTo>
                    <a:pt x="16484" y="6591"/>
                  </a:lnTo>
                  <a:lnTo>
                    <a:pt x="41770" y="6591"/>
                  </a:lnTo>
                  <a:lnTo>
                    <a:pt x="46799" y="8153"/>
                  </a:lnTo>
                  <a:lnTo>
                    <a:pt x="20891" y="8153"/>
                  </a:lnTo>
                  <a:close/>
                </a:path>
                <a:path w="668020" h="15875">
                  <a:moveTo>
                    <a:pt x="58254" y="8153"/>
                  </a:moveTo>
                  <a:lnTo>
                    <a:pt x="53390" y="6591"/>
                  </a:lnTo>
                  <a:lnTo>
                    <a:pt x="78663" y="6591"/>
                  </a:lnTo>
                  <a:lnTo>
                    <a:pt x="83680" y="8153"/>
                  </a:lnTo>
                  <a:lnTo>
                    <a:pt x="58254" y="8153"/>
                  </a:lnTo>
                  <a:close/>
                </a:path>
                <a:path w="668020" h="15875">
                  <a:moveTo>
                    <a:pt x="95161" y="8153"/>
                  </a:moveTo>
                  <a:lnTo>
                    <a:pt x="90284" y="6591"/>
                  </a:lnTo>
                  <a:lnTo>
                    <a:pt x="116039" y="6591"/>
                  </a:lnTo>
                  <a:lnTo>
                    <a:pt x="121056" y="8153"/>
                  </a:lnTo>
                  <a:lnTo>
                    <a:pt x="95161" y="8153"/>
                  </a:lnTo>
                  <a:close/>
                </a:path>
                <a:path w="668020" h="15875">
                  <a:moveTo>
                    <a:pt x="132524" y="8153"/>
                  </a:moveTo>
                  <a:lnTo>
                    <a:pt x="127660" y="6591"/>
                  </a:lnTo>
                  <a:lnTo>
                    <a:pt x="152933" y="6591"/>
                  </a:lnTo>
                  <a:lnTo>
                    <a:pt x="157949" y="8153"/>
                  </a:lnTo>
                  <a:lnTo>
                    <a:pt x="132524" y="8153"/>
                  </a:lnTo>
                  <a:close/>
                </a:path>
                <a:path w="668020" h="15875">
                  <a:moveTo>
                    <a:pt x="169417" y="8153"/>
                  </a:moveTo>
                  <a:lnTo>
                    <a:pt x="164553" y="6591"/>
                  </a:lnTo>
                  <a:lnTo>
                    <a:pt x="189814" y="6591"/>
                  </a:lnTo>
                  <a:lnTo>
                    <a:pt x="195325" y="8153"/>
                  </a:lnTo>
                  <a:lnTo>
                    <a:pt x="169417" y="8153"/>
                  </a:lnTo>
                  <a:close/>
                </a:path>
                <a:path w="668020" h="15875">
                  <a:moveTo>
                    <a:pt x="206933" y="8153"/>
                  </a:moveTo>
                  <a:lnTo>
                    <a:pt x="201434" y="6591"/>
                  </a:lnTo>
                  <a:lnTo>
                    <a:pt x="226707" y="6591"/>
                  </a:lnTo>
                  <a:lnTo>
                    <a:pt x="232219" y="8153"/>
                  </a:lnTo>
                  <a:lnTo>
                    <a:pt x="206933" y="8153"/>
                  </a:lnTo>
                  <a:close/>
                </a:path>
                <a:path w="668020" h="15875">
                  <a:moveTo>
                    <a:pt x="243839" y="8153"/>
                  </a:moveTo>
                  <a:lnTo>
                    <a:pt x="238175" y="6591"/>
                  </a:lnTo>
                  <a:lnTo>
                    <a:pt x="264083" y="6591"/>
                  </a:lnTo>
                  <a:lnTo>
                    <a:pt x="269582" y="8153"/>
                  </a:lnTo>
                  <a:lnTo>
                    <a:pt x="243839" y="8153"/>
                  </a:lnTo>
                  <a:close/>
                </a:path>
                <a:path w="668020" h="15875">
                  <a:moveTo>
                    <a:pt x="281203" y="8153"/>
                  </a:moveTo>
                  <a:lnTo>
                    <a:pt x="275704" y="6591"/>
                  </a:lnTo>
                  <a:lnTo>
                    <a:pt x="300989" y="6591"/>
                  </a:lnTo>
                  <a:lnTo>
                    <a:pt x="306463" y="8153"/>
                  </a:lnTo>
                  <a:lnTo>
                    <a:pt x="281203" y="8153"/>
                  </a:lnTo>
                  <a:close/>
                </a:path>
                <a:path w="668020" h="15875">
                  <a:moveTo>
                    <a:pt x="318084" y="8153"/>
                  </a:moveTo>
                  <a:lnTo>
                    <a:pt x="312597" y="6591"/>
                  </a:lnTo>
                  <a:lnTo>
                    <a:pt x="337870" y="6591"/>
                  </a:lnTo>
                  <a:lnTo>
                    <a:pt x="343839" y="8153"/>
                  </a:lnTo>
                  <a:lnTo>
                    <a:pt x="318084" y="8153"/>
                  </a:lnTo>
                  <a:close/>
                </a:path>
                <a:path w="668020" h="15875">
                  <a:moveTo>
                    <a:pt x="355460" y="8153"/>
                  </a:moveTo>
                  <a:lnTo>
                    <a:pt x="349491" y="6591"/>
                  </a:lnTo>
                  <a:lnTo>
                    <a:pt x="375246" y="6591"/>
                  </a:lnTo>
                  <a:lnTo>
                    <a:pt x="380745" y="8153"/>
                  </a:lnTo>
                  <a:lnTo>
                    <a:pt x="355460" y="8153"/>
                  </a:lnTo>
                  <a:close/>
                </a:path>
                <a:path w="668020" h="15875">
                  <a:moveTo>
                    <a:pt x="392353" y="8153"/>
                  </a:moveTo>
                  <a:lnTo>
                    <a:pt x="386854" y="6591"/>
                  </a:lnTo>
                  <a:lnTo>
                    <a:pt x="412140" y="6591"/>
                  </a:lnTo>
                  <a:lnTo>
                    <a:pt x="418261" y="8153"/>
                  </a:lnTo>
                  <a:lnTo>
                    <a:pt x="392353" y="8153"/>
                  </a:lnTo>
                  <a:close/>
                </a:path>
                <a:path w="668020" h="15875">
                  <a:moveTo>
                    <a:pt x="429717" y="8153"/>
                  </a:moveTo>
                  <a:lnTo>
                    <a:pt x="423760" y="6591"/>
                  </a:lnTo>
                  <a:lnTo>
                    <a:pt x="449033" y="6591"/>
                  </a:lnTo>
                  <a:lnTo>
                    <a:pt x="455155" y="8153"/>
                  </a:lnTo>
                  <a:lnTo>
                    <a:pt x="429717" y="8153"/>
                  </a:lnTo>
                  <a:close/>
                </a:path>
                <a:path w="668020" h="15875">
                  <a:moveTo>
                    <a:pt x="466610" y="8153"/>
                  </a:moveTo>
                  <a:lnTo>
                    <a:pt x="460654" y="6591"/>
                  </a:lnTo>
                  <a:lnTo>
                    <a:pt x="485927" y="6591"/>
                  </a:lnTo>
                  <a:lnTo>
                    <a:pt x="492518" y="8153"/>
                  </a:lnTo>
                  <a:lnTo>
                    <a:pt x="466610" y="8153"/>
                  </a:lnTo>
                  <a:close/>
                </a:path>
                <a:path w="668020" h="15875">
                  <a:moveTo>
                    <a:pt x="504139" y="8153"/>
                  </a:moveTo>
                  <a:lnTo>
                    <a:pt x="497395" y="6591"/>
                  </a:lnTo>
                  <a:lnTo>
                    <a:pt x="523303" y="6591"/>
                  </a:lnTo>
                  <a:lnTo>
                    <a:pt x="529412" y="8153"/>
                  </a:lnTo>
                  <a:lnTo>
                    <a:pt x="504139" y="8153"/>
                  </a:lnTo>
                  <a:close/>
                </a:path>
                <a:path w="668020" h="15875">
                  <a:moveTo>
                    <a:pt x="540880" y="8153"/>
                  </a:moveTo>
                  <a:lnTo>
                    <a:pt x="534911" y="6591"/>
                  </a:lnTo>
                  <a:lnTo>
                    <a:pt x="560196" y="6591"/>
                  </a:lnTo>
                  <a:lnTo>
                    <a:pt x="566775" y="8153"/>
                  </a:lnTo>
                  <a:lnTo>
                    <a:pt x="540880" y="8153"/>
                  </a:lnTo>
                  <a:close/>
                </a:path>
                <a:path w="668020" h="15875">
                  <a:moveTo>
                    <a:pt x="578396" y="8153"/>
                  </a:moveTo>
                  <a:lnTo>
                    <a:pt x="571804" y="6591"/>
                  </a:lnTo>
                  <a:lnTo>
                    <a:pt x="597077" y="6591"/>
                  </a:lnTo>
                  <a:lnTo>
                    <a:pt x="603694" y="8153"/>
                  </a:lnTo>
                  <a:lnTo>
                    <a:pt x="578396" y="8153"/>
                  </a:lnTo>
                  <a:close/>
                </a:path>
                <a:path w="668020" h="15875">
                  <a:moveTo>
                    <a:pt x="608698" y="6591"/>
                  </a:moveTo>
                  <a:lnTo>
                    <a:pt x="633831" y="6591"/>
                  </a:lnTo>
                  <a:lnTo>
                    <a:pt x="640880" y="8153"/>
                  </a:lnTo>
                  <a:lnTo>
                    <a:pt x="615137" y="8153"/>
                  </a:lnTo>
                  <a:lnTo>
                    <a:pt x="608698" y="65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30216" y="5540641"/>
              <a:ext cx="142240" cy="291465"/>
            </a:xfrm>
            <a:custGeom>
              <a:avLst/>
              <a:gdLst/>
              <a:ahLst/>
              <a:cxnLst/>
              <a:rect l="l" t="t" r="r" b="b"/>
              <a:pathLst>
                <a:path w="142239" h="291464">
                  <a:moveTo>
                    <a:pt x="141909" y="0"/>
                  </a:moveTo>
                  <a:lnTo>
                    <a:pt x="0" y="0"/>
                  </a:lnTo>
                  <a:lnTo>
                    <a:pt x="0" y="291249"/>
                  </a:lnTo>
                  <a:lnTo>
                    <a:pt x="141909" y="291249"/>
                  </a:lnTo>
                  <a:lnTo>
                    <a:pt x="14190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30216" y="5540641"/>
              <a:ext cx="142240" cy="291465"/>
            </a:xfrm>
            <a:custGeom>
              <a:avLst/>
              <a:gdLst/>
              <a:ahLst/>
              <a:cxnLst/>
              <a:rect l="l" t="t" r="r" b="b"/>
              <a:pathLst>
                <a:path w="142239" h="291464">
                  <a:moveTo>
                    <a:pt x="0" y="291249"/>
                  </a:moveTo>
                  <a:lnTo>
                    <a:pt x="141909" y="291249"/>
                  </a:lnTo>
                  <a:lnTo>
                    <a:pt x="141909" y="0"/>
                  </a:lnTo>
                  <a:lnTo>
                    <a:pt x="0" y="0"/>
                  </a:lnTo>
                  <a:lnTo>
                    <a:pt x="0" y="29124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43614" y="5203418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0" y="0"/>
                  </a:moveTo>
                  <a:lnTo>
                    <a:pt x="0" y="40195"/>
                  </a:lnTo>
                  <a:lnTo>
                    <a:pt x="58407" y="57950"/>
                  </a:lnTo>
                  <a:lnTo>
                    <a:pt x="58407" y="16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43614" y="5203418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0" y="40195"/>
                  </a:moveTo>
                  <a:lnTo>
                    <a:pt x="0" y="0"/>
                  </a:lnTo>
                  <a:lnTo>
                    <a:pt x="58407" y="16649"/>
                  </a:lnTo>
                  <a:lnTo>
                    <a:pt x="58407" y="57950"/>
                  </a:lnTo>
                  <a:lnTo>
                    <a:pt x="0" y="401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80470" y="5204053"/>
              <a:ext cx="522605" cy="16510"/>
            </a:xfrm>
            <a:custGeom>
              <a:avLst/>
              <a:gdLst/>
              <a:ahLst/>
              <a:cxnLst/>
              <a:rect l="l" t="t" r="r" b="b"/>
              <a:pathLst>
                <a:path w="522604" h="16510">
                  <a:moveTo>
                    <a:pt x="463765" y="0"/>
                  </a:moveTo>
                  <a:lnTo>
                    <a:pt x="0" y="0"/>
                  </a:lnTo>
                  <a:lnTo>
                    <a:pt x="45046" y="16014"/>
                  </a:lnTo>
                  <a:lnTo>
                    <a:pt x="522008" y="16014"/>
                  </a:lnTo>
                  <a:lnTo>
                    <a:pt x="46376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80470" y="5204053"/>
              <a:ext cx="522605" cy="16510"/>
            </a:xfrm>
            <a:custGeom>
              <a:avLst/>
              <a:gdLst/>
              <a:ahLst/>
              <a:cxnLst/>
              <a:rect l="l" t="t" r="r" b="b"/>
              <a:pathLst>
                <a:path w="522604" h="16510">
                  <a:moveTo>
                    <a:pt x="463765" y="0"/>
                  </a:moveTo>
                  <a:lnTo>
                    <a:pt x="0" y="0"/>
                  </a:lnTo>
                  <a:lnTo>
                    <a:pt x="45046" y="16014"/>
                  </a:lnTo>
                  <a:lnTo>
                    <a:pt x="522008" y="16014"/>
                  </a:lnTo>
                  <a:lnTo>
                    <a:pt x="46376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00231" y="5207977"/>
              <a:ext cx="471170" cy="6350"/>
            </a:xfrm>
            <a:custGeom>
              <a:avLst/>
              <a:gdLst/>
              <a:ahLst/>
              <a:cxnLst/>
              <a:rect l="l" t="t" r="r" b="b"/>
              <a:pathLst>
                <a:path w="471170" h="6350">
                  <a:moveTo>
                    <a:pt x="26390" y="0"/>
                  </a:moveTo>
                  <a:lnTo>
                    <a:pt x="0" y="0"/>
                  </a:lnTo>
                  <a:lnTo>
                    <a:pt x="16967" y="5956"/>
                  </a:lnTo>
                  <a:lnTo>
                    <a:pt x="43497" y="5956"/>
                  </a:lnTo>
                  <a:lnTo>
                    <a:pt x="26390" y="0"/>
                  </a:lnTo>
                  <a:close/>
                </a:path>
                <a:path w="471170" h="6350">
                  <a:moveTo>
                    <a:pt x="64388" y="0"/>
                  </a:moveTo>
                  <a:lnTo>
                    <a:pt x="38480" y="0"/>
                  </a:lnTo>
                  <a:lnTo>
                    <a:pt x="55575" y="5956"/>
                  </a:lnTo>
                  <a:lnTo>
                    <a:pt x="82588" y="5956"/>
                  </a:lnTo>
                  <a:lnTo>
                    <a:pt x="64388" y="0"/>
                  </a:lnTo>
                  <a:close/>
                </a:path>
                <a:path w="471170" h="6350">
                  <a:moveTo>
                    <a:pt x="102844" y="0"/>
                  </a:moveTo>
                  <a:lnTo>
                    <a:pt x="77101" y="0"/>
                  </a:lnTo>
                  <a:lnTo>
                    <a:pt x="94678" y="5956"/>
                  </a:lnTo>
                  <a:lnTo>
                    <a:pt x="121069" y="5956"/>
                  </a:lnTo>
                  <a:lnTo>
                    <a:pt x="102844" y="0"/>
                  </a:lnTo>
                  <a:close/>
                </a:path>
                <a:path w="471170" h="6350">
                  <a:moveTo>
                    <a:pt x="141465" y="0"/>
                  </a:moveTo>
                  <a:lnTo>
                    <a:pt x="114934" y="0"/>
                  </a:lnTo>
                  <a:lnTo>
                    <a:pt x="133146" y="5956"/>
                  </a:lnTo>
                  <a:lnTo>
                    <a:pt x="160146" y="5956"/>
                  </a:lnTo>
                  <a:lnTo>
                    <a:pt x="141465" y="0"/>
                  </a:lnTo>
                  <a:close/>
                </a:path>
                <a:path w="471170" h="6350">
                  <a:moveTo>
                    <a:pt x="179933" y="0"/>
                  </a:moveTo>
                  <a:lnTo>
                    <a:pt x="153555" y="0"/>
                  </a:lnTo>
                  <a:lnTo>
                    <a:pt x="172237" y="5956"/>
                  </a:lnTo>
                  <a:lnTo>
                    <a:pt x="198627" y="5956"/>
                  </a:lnTo>
                  <a:lnTo>
                    <a:pt x="179933" y="0"/>
                  </a:lnTo>
                  <a:close/>
                </a:path>
                <a:path w="471170" h="6350">
                  <a:moveTo>
                    <a:pt x="218401" y="0"/>
                  </a:moveTo>
                  <a:lnTo>
                    <a:pt x="192023" y="0"/>
                  </a:lnTo>
                  <a:lnTo>
                    <a:pt x="211340" y="5956"/>
                  </a:lnTo>
                  <a:lnTo>
                    <a:pt x="237705" y="5956"/>
                  </a:lnTo>
                  <a:lnTo>
                    <a:pt x="218401" y="0"/>
                  </a:lnTo>
                  <a:close/>
                </a:path>
                <a:path w="471170" h="6350">
                  <a:moveTo>
                    <a:pt x="257022" y="0"/>
                  </a:moveTo>
                  <a:lnTo>
                    <a:pt x="230644" y="0"/>
                  </a:lnTo>
                  <a:lnTo>
                    <a:pt x="249808" y="5956"/>
                  </a:lnTo>
                  <a:lnTo>
                    <a:pt x="276796" y="5956"/>
                  </a:lnTo>
                  <a:lnTo>
                    <a:pt x="257022" y="0"/>
                  </a:lnTo>
                  <a:close/>
                </a:path>
                <a:path w="471170" h="6350">
                  <a:moveTo>
                    <a:pt x="295020" y="0"/>
                  </a:moveTo>
                  <a:lnTo>
                    <a:pt x="269112" y="0"/>
                  </a:lnTo>
                  <a:lnTo>
                    <a:pt x="288886" y="5956"/>
                  </a:lnTo>
                  <a:lnTo>
                    <a:pt x="315277" y="5956"/>
                  </a:lnTo>
                  <a:lnTo>
                    <a:pt x="295020" y="0"/>
                  </a:lnTo>
                  <a:close/>
                </a:path>
                <a:path w="471170" h="6350">
                  <a:moveTo>
                    <a:pt x="333476" y="0"/>
                  </a:moveTo>
                  <a:lnTo>
                    <a:pt x="307581" y="0"/>
                  </a:lnTo>
                  <a:lnTo>
                    <a:pt x="327355" y="5956"/>
                  </a:lnTo>
                  <a:lnTo>
                    <a:pt x="354368" y="5956"/>
                  </a:lnTo>
                  <a:lnTo>
                    <a:pt x="333476" y="0"/>
                  </a:lnTo>
                  <a:close/>
                </a:path>
                <a:path w="471170" h="6350">
                  <a:moveTo>
                    <a:pt x="371944" y="0"/>
                  </a:moveTo>
                  <a:lnTo>
                    <a:pt x="345566" y="0"/>
                  </a:lnTo>
                  <a:lnTo>
                    <a:pt x="366458" y="5956"/>
                  </a:lnTo>
                  <a:lnTo>
                    <a:pt x="392823" y="5956"/>
                  </a:lnTo>
                  <a:lnTo>
                    <a:pt x="371944" y="0"/>
                  </a:lnTo>
                  <a:close/>
                </a:path>
                <a:path w="471170" h="6350">
                  <a:moveTo>
                    <a:pt x="410413" y="0"/>
                  </a:moveTo>
                  <a:lnTo>
                    <a:pt x="384187" y="0"/>
                  </a:lnTo>
                  <a:lnTo>
                    <a:pt x="405383" y="5956"/>
                  </a:lnTo>
                  <a:lnTo>
                    <a:pt x="431749" y="5956"/>
                  </a:lnTo>
                  <a:lnTo>
                    <a:pt x="410413" y="0"/>
                  </a:lnTo>
                  <a:close/>
                </a:path>
                <a:path w="471170" h="6350">
                  <a:moveTo>
                    <a:pt x="448868" y="0"/>
                  </a:moveTo>
                  <a:lnTo>
                    <a:pt x="422490" y="0"/>
                  </a:lnTo>
                  <a:lnTo>
                    <a:pt x="444004" y="5956"/>
                  </a:lnTo>
                  <a:lnTo>
                    <a:pt x="470865" y="5956"/>
                  </a:lnTo>
                  <a:lnTo>
                    <a:pt x="44886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25517" y="5220068"/>
              <a:ext cx="477520" cy="41910"/>
            </a:xfrm>
            <a:custGeom>
              <a:avLst/>
              <a:gdLst/>
              <a:ahLst/>
              <a:cxnLst/>
              <a:rect l="l" t="t" r="r" b="b"/>
              <a:pathLst>
                <a:path w="477520" h="41910">
                  <a:moveTo>
                    <a:pt x="476961" y="0"/>
                  </a:moveTo>
                  <a:lnTo>
                    <a:pt x="0" y="0"/>
                  </a:lnTo>
                  <a:lnTo>
                    <a:pt x="0" y="41300"/>
                  </a:lnTo>
                  <a:lnTo>
                    <a:pt x="476961" y="41300"/>
                  </a:lnTo>
                  <a:lnTo>
                    <a:pt x="47696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25517" y="5220068"/>
              <a:ext cx="477520" cy="41910"/>
            </a:xfrm>
            <a:custGeom>
              <a:avLst/>
              <a:gdLst/>
              <a:ahLst/>
              <a:cxnLst/>
              <a:rect l="l" t="t" r="r" b="b"/>
              <a:pathLst>
                <a:path w="477520" h="41910">
                  <a:moveTo>
                    <a:pt x="476961" y="41300"/>
                  </a:moveTo>
                  <a:lnTo>
                    <a:pt x="0" y="41300"/>
                  </a:lnTo>
                  <a:lnTo>
                    <a:pt x="0" y="0"/>
                  </a:lnTo>
                  <a:lnTo>
                    <a:pt x="476961" y="0"/>
                  </a:lnTo>
                  <a:lnTo>
                    <a:pt x="476961" y="413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33848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730" y="8547"/>
                  </a:lnTo>
                  <a:lnTo>
                    <a:pt x="25730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33848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730" y="13169"/>
                  </a:moveTo>
                  <a:lnTo>
                    <a:pt x="25730" y="20243"/>
                  </a:lnTo>
                  <a:lnTo>
                    <a:pt x="20243" y="25742"/>
                  </a:lnTo>
                  <a:lnTo>
                    <a:pt x="13182" y="25742"/>
                  </a:lnTo>
                  <a:lnTo>
                    <a:pt x="5956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956" y="0"/>
                  </a:lnTo>
                  <a:lnTo>
                    <a:pt x="13182" y="0"/>
                  </a:lnTo>
                  <a:lnTo>
                    <a:pt x="20243" y="0"/>
                  </a:lnTo>
                  <a:lnTo>
                    <a:pt x="25730" y="5956"/>
                  </a:lnTo>
                  <a:lnTo>
                    <a:pt x="25730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39805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76" y="175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39805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76" y="175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36503" y="523214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18211" y="180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36503" y="523214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18211" y="180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65128" y="522493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16954" y="0"/>
                  </a:moveTo>
                  <a:lnTo>
                    <a:pt x="10363" y="2832"/>
                  </a:lnTo>
                  <a:lnTo>
                    <a:pt x="3301" y="5029"/>
                  </a:lnTo>
                  <a:lnTo>
                    <a:pt x="0" y="12103"/>
                  </a:lnTo>
                  <a:lnTo>
                    <a:pt x="2197" y="18681"/>
                  </a:lnTo>
                  <a:lnTo>
                    <a:pt x="4394" y="25907"/>
                  </a:lnTo>
                  <a:lnTo>
                    <a:pt x="11455" y="29197"/>
                  </a:lnTo>
                  <a:lnTo>
                    <a:pt x="18681" y="26987"/>
                  </a:lnTo>
                  <a:lnTo>
                    <a:pt x="25272" y="24815"/>
                  </a:lnTo>
                  <a:lnTo>
                    <a:pt x="29197" y="17576"/>
                  </a:lnTo>
                  <a:lnTo>
                    <a:pt x="27000" y="10515"/>
                  </a:lnTo>
                  <a:lnTo>
                    <a:pt x="24790" y="3924"/>
                  </a:lnTo>
                  <a:lnTo>
                    <a:pt x="169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65128" y="522493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7000" y="10515"/>
                  </a:moveTo>
                  <a:lnTo>
                    <a:pt x="29197" y="17576"/>
                  </a:lnTo>
                  <a:lnTo>
                    <a:pt x="25272" y="24815"/>
                  </a:lnTo>
                  <a:lnTo>
                    <a:pt x="18681" y="26987"/>
                  </a:lnTo>
                  <a:lnTo>
                    <a:pt x="11455" y="29197"/>
                  </a:lnTo>
                  <a:lnTo>
                    <a:pt x="4394" y="25907"/>
                  </a:lnTo>
                  <a:lnTo>
                    <a:pt x="2197" y="18681"/>
                  </a:lnTo>
                  <a:lnTo>
                    <a:pt x="0" y="12103"/>
                  </a:lnTo>
                  <a:lnTo>
                    <a:pt x="3301" y="5029"/>
                  </a:lnTo>
                  <a:lnTo>
                    <a:pt x="10363" y="2832"/>
                  </a:lnTo>
                  <a:lnTo>
                    <a:pt x="16954" y="0"/>
                  </a:lnTo>
                  <a:lnTo>
                    <a:pt x="24790" y="3924"/>
                  </a:lnTo>
                  <a:lnTo>
                    <a:pt x="27000" y="1051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69522" y="5232146"/>
              <a:ext cx="22860" cy="12065"/>
            </a:xfrm>
            <a:custGeom>
              <a:avLst/>
              <a:gdLst/>
              <a:ahLst/>
              <a:cxnLst/>
              <a:rect l="l" t="t" r="r" b="b"/>
              <a:pathLst>
                <a:path w="22860" h="12064">
                  <a:moveTo>
                    <a:pt x="0" y="0"/>
                  </a:moveTo>
                  <a:lnTo>
                    <a:pt x="22606" y="1146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69522" y="5232146"/>
              <a:ext cx="22860" cy="12065"/>
            </a:xfrm>
            <a:custGeom>
              <a:avLst/>
              <a:gdLst/>
              <a:ahLst/>
              <a:cxnLst/>
              <a:rect l="l" t="t" r="r" b="b"/>
              <a:pathLst>
                <a:path w="22860" h="12064">
                  <a:moveTo>
                    <a:pt x="0" y="0"/>
                  </a:moveTo>
                  <a:lnTo>
                    <a:pt x="22606" y="1146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67795" y="5235930"/>
              <a:ext cx="22225" cy="11430"/>
            </a:xfrm>
            <a:custGeom>
              <a:avLst/>
              <a:gdLst/>
              <a:ahLst/>
              <a:cxnLst/>
              <a:rect l="l" t="t" r="r" b="b"/>
              <a:pathLst>
                <a:path w="22225" h="11429">
                  <a:moveTo>
                    <a:pt x="0" y="0"/>
                  </a:moveTo>
                  <a:lnTo>
                    <a:pt x="22123" y="109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91163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908" y="8547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91163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908" y="13169"/>
                  </a:moveTo>
                  <a:lnTo>
                    <a:pt x="25908" y="20243"/>
                  </a:lnTo>
                  <a:lnTo>
                    <a:pt x="19773" y="25742"/>
                  </a:lnTo>
                  <a:lnTo>
                    <a:pt x="12712" y="25742"/>
                  </a:lnTo>
                  <a:lnTo>
                    <a:pt x="5486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486" y="0"/>
                  </a:lnTo>
                  <a:lnTo>
                    <a:pt x="12712" y="0"/>
                  </a:lnTo>
                  <a:lnTo>
                    <a:pt x="19773" y="0"/>
                  </a:lnTo>
                  <a:lnTo>
                    <a:pt x="25908" y="5956"/>
                  </a:lnTo>
                  <a:lnTo>
                    <a:pt x="25908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96650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76" y="175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6650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76" y="175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93983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589" y="180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3983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589" y="180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50498" y="522493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12077" y="0"/>
                  </a:moveTo>
                  <a:lnTo>
                    <a:pt x="1092" y="8801"/>
                  </a:lnTo>
                  <a:lnTo>
                    <a:pt x="0" y="17106"/>
                  </a:lnTo>
                  <a:lnTo>
                    <a:pt x="3759" y="22606"/>
                  </a:lnTo>
                  <a:lnTo>
                    <a:pt x="8166" y="28092"/>
                  </a:lnTo>
                  <a:lnTo>
                    <a:pt x="16471" y="29197"/>
                  </a:lnTo>
                  <a:lnTo>
                    <a:pt x="21971" y="25273"/>
                  </a:lnTo>
                  <a:lnTo>
                    <a:pt x="28092" y="20891"/>
                  </a:lnTo>
                  <a:lnTo>
                    <a:pt x="29197" y="12712"/>
                  </a:lnTo>
                  <a:lnTo>
                    <a:pt x="24803" y="7213"/>
                  </a:lnTo>
                  <a:lnTo>
                    <a:pt x="20243" y="1104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50498" y="522493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1971" y="25273"/>
                  </a:moveTo>
                  <a:lnTo>
                    <a:pt x="16471" y="29197"/>
                  </a:lnTo>
                  <a:lnTo>
                    <a:pt x="8166" y="28092"/>
                  </a:lnTo>
                  <a:lnTo>
                    <a:pt x="3759" y="22606"/>
                  </a:lnTo>
                  <a:lnTo>
                    <a:pt x="0" y="17106"/>
                  </a:lnTo>
                  <a:lnTo>
                    <a:pt x="1092" y="8801"/>
                  </a:lnTo>
                  <a:lnTo>
                    <a:pt x="6591" y="4394"/>
                  </a:lnTo>
                  <a:lnTo>
                    <a:pt x="12077" y="0"/>
                  </a:lnTo>
                  <a:lnTo>
                    <a:pt x="20243" y="1104"/>
                  </a:lnTo>
                  <a:lnTo>
                    <a:pt x="24803" y="7213"/>
                  </a:lnTo>
                  <a:lnTo>
                    <a:pt x="29197" y="12712"/>
                  </a:lnTo>
                  <a:lnTo>
                    <a:pt x="28092" y="20891"/>
                  </a:lnTo>
                  <a:lnTo>
                    <a:pt x="21971" y="252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65255" y="5227764"/>
              <a:ext cx="3810" cy="24765"/>
            </a:xfrm>
            <a:custGeom>
              <a:avLst/>
              <a:gdLst/>
              <a:ahLst/>
              <a:cxnLst/>
              <a:rect l="l" t="t" r="r" b="b"/>
              <a:pathLst>
                <a:path w="3810" h="24764">
                  <a:moveTo>
                    <a:pt x="3289" y="0"/>
                  </a:moveTo>
                  <a:lnTo>
                    <a:pt x="0" y="246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65255" y="5227764"/>
              <a:ext cx="3810" cy="24765"/>
            </a:xfrm>
            <a:custGeom>
              <a:avLst/>
              <a:gdLst/>
              <a:ahLst/>
              <a:cxnLst/>
              <a:rect l="l" t="t" r="r" b="b"/>
              <a:pathLst>
                <a:path w="3810" h="24764">
                  <a:moveTo>
                    <a:pt x="3289" y="0"/>
                  </a:moveTo>
                  <a:lnTo>
                    <a:pt x="0" y="246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61483" y="5227129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3289" y="0"/>
                  </a:moveTo>
                  <a:lnTo>
                    <a:pt x="0" y="2479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61483" y="5227129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3289" y="0"/>
                  </a:moveTo>
                  <a:lnTo>
                    <a:pt x="0" y="247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26494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908" y="8547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26494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908" y="13169"/>
                  </a:moveTo>
                  <a:lnTo>
                    <a:pt x="25908" y="20243"/>
                  </a:lnTo>
                  <a:lnTo>
                    <a:pt x="20421" y="25742"/>
                  </a:lnTo>
                  <a:lnTo>
                    <a:pt x="13360" y="25742"/>
                  </a:lnTo>
                  <a:lnTo>
                    <a:pt x="6134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6134" y="0"/>
                  </a:lnTo>
                  <a:lnTo>
                    <a:pt x="13360" y="0"/>
                  </a:lnTo>
                  <a:lnTo>
                    <a:pt x="20421" y="0"/>
                  </a:lnTo>
                  <a:lnTo>
                    <a:pt x="25908" y="5956"/>
                  </a:lnTo>
                  <a:lnTo>
                    <a:pt x="25908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31981" y="5229326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0"/>
                  </a:moveTo>
                  <a:lnTo>
                    <a:pt x="18224" y="175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31981" y="5229326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0"/>
                  </a:moveTo>
                  <a:lnTo>
                    <a:pt x="18224" y="175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29326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589" y="180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129326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589" y="180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11394" y="5225542"/>
              <a:ext cx="28575" cy="10160"/>
            </a:xfrm>
            <a:custGeom>
              <a:avLst/>
              <a:gdLst/>
              <a:ahLst/>
              <a:cxnLst/>
              <a:rect l="l" t="t" r="r" b="b"/>
              <a:pathLst>
                <a:path w="28575" h="10160">
                  <a:moveTo>
                    <a:pt x="0" y="9677"/>
                  </a:moveTo>
                  <a:lnTo>
                    <a:pt x="28575" y="9677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9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11394" y="5225542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27000" y="10388"/>
                  </a:moveTo>
                  <a:lnTo>
                    <a:pt x="28574" y="17602"/>
                  </a:lnTo>
                  <a:lnTo>
                    <a:pt x="24803" y="24663"/>
                  </a:lnTo>
                  <a:lnTo>
                    <a:pt x="17576" y="26873"/>
                  </a:lnTo>
                  <a:lnTo>
                    <a:pt x="10985" y="28587"/>
                  </a:lnTo>
                  <a:lnTo>
                    <a:pt x="3771" y="24663"/>
                  </a:lnTo>
                  <a:lnTo>
                    <a:pt x="1562" y="17602"/>
                  </a:lnTo>
                  <a:lnTo>
                    <a:pt x="0" y="11010"/>
                  </a:lnTo>
                  <a:lnTo>
                    <a:pt x="3771" y="3784"/>
                  </a:lnTo>
                  <a:lnTo>
                    <a:pt x="10985" y="1587"/>
                  </a:lnTo>
                  <a:lnTo>
                    <a:pt x="17576" y="0"/>
                  </a:lnTo>
                  <a:lnTo>
                    <a:pt x="24803" y="3784"/>
                  </a:lnTo>
                  <a:lnTo>
                    <a:pt x="27000" y="103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15789" y="5232146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0"/>
                  </a:moveTo>
                  <a:lnTo>
                    <a:pt x="21971" y="1210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15789" y="5232146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0"/>
                  </a:moveTo>
                  <a:lnTo>
                    <a:pt x="21971" y="121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14061" y="523544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0"/>
                  </a:moveTo>
                  <a:lnTo>
                    <a:pt x="21513" y="120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72304" y="5225542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0515" y="0"/>
                  </a:moveTo>
                  <a:lnTo>
                    <a:pt x="3289" y="4419"/>
                  </a:lnTo>
                  <a:lnTo>
                    <a:pt x="0" y="18072"/>
                  </a:lnTo>
                  <a:lnTo>
                    <a:pt x="4394" y="25298"/>
                  </a:lnTo>
                  <a:lnTo>
                    <a:pt x="18211" y="28587"/>
                  </a:lnTo>
                  <a:lnTo>
                    <a:pt x="25273" y="24206"/>
                  </a:lnTo>
                  <a:lnTo>
                    <a:pt x="27000" y="17602"/>
                  </a:lnTo>
                  <a:lnTo>
                    <a:pt x="28562" y="10388"/>
                  </a:lnTo>
                  <a:lnTo>
                    <a:pt x="24180" y="3314"/>
                  </a:lnTo>
                  <a:lnTo>
                    <a:pt x="17576" y="1587"/>
                  </a:lnTo>
                  <a:lnTo>
                    <a:pt x="10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72304" y="5225542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7576" y="1587"/>
                  </a:moveTo>
                  <a:lnTo>
                    <a:pt x="24180" y="3314"/>
                  </a:lnTo>
                  <a:lnTo>
                    <a:pt x="28562" y="10388"/>
                  </a:lnTo>
                  <a:lnTo>
                    <a:pt x="27000" y="17602"/>
                  </a:lnTo>
                  <a:lnTo>
                    <a:pt x="25273" y="24206"/>
                  </a:lnTo>
                  <a:lnTo>
                    <a:pt x="18211" y="28587"/>
                  </a:lnTo>
                  <a:lnTo>
                    <a:pt x="10985" y="26873"/>
                  </a:lnTo>
                  <a:lnTo>
                    <a:pt x="4394" y="25298"/>
                  </a:lnTo>
                  <a:lnTo>
                    <a:pt x="0" y="18072"/>
                  </a:lnTo>
                  <a:lnTo>
                    <a:pt x="1727" y="11010"/>
                  </a:lnTo>
                  <a:lnTo>
                    <a:pt x="3289" y="4419"/>
                  </a:lnTo>
                  <a:lnTo>
                    <a:pt x="10515" y="0"/>
                  </a:lnTo>
                  <a:lnTo>
                    <a:pt x="17576" y="15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75123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1361" y="0"/>
                  </a:moveTo>
                  <a:lnTo>
                    <a:pt x="0" y="127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75123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25"/>
                  </a:moveTo>
                  <a:lnTo>
                    <a:pt x="2136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76698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21513" y="0"/>
                  </a:moveTo>
                  <a:lnTo>
                    <a:pt x="0" y="127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76698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12700"/>
                  </a:moveTo>
                  <a:lnTo>
                    <a:pt x="2151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48630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742" y="8547"/>
                  </a:lnTo>
                  <a:lnTo>
                    <a:pt x="25742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48630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742" y="13169"/>
                  </a:moveTo>
                  <a:lnTo>
                    <a:pt x="25742" y="20243"/>
                  </a:lnTo>
                  <a:lnTo>
                    <a:pt x="20256" y="25742"/>
                  </a:lnTo>
                  <a:lnTo>
                    <a:pt x="13182" y="25742"/>
                  </a:lnTo>
                  <a:lnTo>
                    <a:pt x="5968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968" y="0"/>
                  </a:lnTo>
                  <a:lnTo>
                    <a:pt x="13182" y="0"/>
                  </a:lnTo>
                  <a:lnTo>
                    <a:pt x="20256" y="0"/>
                  </a:lnTo>
                  <a:lnTo>
                    <a:pt x="25742" y="5956"/>
                  </a:lnTo>
                  <a:lnTo>
                    <a:pt x="25742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054130" y="5229326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0"/>
                  </a:moveTo>
                  <a:lnTo>
                    <a:pt x="18046" y="175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54130" y="5229326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0"/>
                  </a:moveTo>
                  <a:lnTo>
                    <a:pt x="18046" y="175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51297" y="523214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18211" y="180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051297" y="523214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0"/>
                  </a:moveTo>
                  <a:lnTo>
                    <a:pt x="18211" y="180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86616" y="5225542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0210" y="0"/>
                  </a:moveTo>
                  <a:lnTo>
                    <a:pt x="3149" y="3784"/>
                  </a:lnTo>
                  <a:lnTo>
                    <a:pt x="0" y="18072"/>
                  </a:lnTo>
                  <a:lnTo>
                    <a:pt x="4241" y="25298"/>
                  </a:lnTo>
                  <a:lnTo>
                    <a:pt x="17907" y="28587"/>
                  </a:lnTo>
                  <a:lnTo>
                    <a:pt x="25133" y="24206"/>
                  </a:lnTo>
                  <a:lnTo>
                    <a:pt x="26708" y="16967"/>
                  </a:lnTo>
                  <a:lnTo>
                    <a:pt x="28422" y="10388"/>
                  </a:lnTo>
                  <a:lnTo>
                    <a:pt x="24028" y="3314"/>
                  </a:lnTo>
                  <a:lnTo>
                    <a:pt x="17424" y="1587"/>
                  </a:lnTo>
                  <a:lnTo>
                    <a:pt x="102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86616" y="5225542"/>
              <a:ext cx="28575" cy="29209"/>
            </a:xfrm>
            <a:custGeom>
              <a:avLst/>
              <a:gdLst/>
              <a:ahLst/>
              <a:cxnLst/>
              <a:rect l="l" t="t" r="r" b="b"/>
              <a:pathLst>
                <a:path w="28575" h="29210">
                  <a:moveTo>
                    <a:pt x="17424" y="1587"/>
                  </a:moveTo>
                  <a:lnTo>
                    <a:pt x="24028" y="3314"/>
                  </a:lnTo>
                  <a:lnTo>
                    <a:pt x="28422" y="10388"/>
                  </a:lnTo>
                  <a:lnTo>
                    <a:pt x="26708" y="16967"/>
                  </a:lnTo>
                  <a:lnTo>
                    <a:pt x="25133" y="24206"/>
                  </a:lnTo>
                  <a:lnTo>
                    <a:pt x="17907" y="28587"/>
                  </a:lnTo>
                  <a:lnTo>
                    <a:pt x="10845" y="26873"/>
                  </a:lnTo>
                  <a:lnTo>
                    <a:pt x="4241" y="25298"/>
                  </a:lnTo>
                  <a:lnTo>
                    <a:pt x="0" y="18072"/>
                  </a:lnTo>
                  <a:lnTo>
                    <a:pt x="1574" y="11010"/>
                  </a:lnTo>
                  <a:lnTo>
                    <a:pt x="3149" y="3784"/>
                  </a:lnTo>
                  <a:lnTo>
                    <a:pt x="10210" y="0"/>
                  </a:lnTo>
                  <a:lnTo>
                    <a:pt x="17424" y="15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89283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1361" y="0"/>
                  </a:moveTo>
                  <a:lnTo>
                    <a:pt x="0" y="127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89283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25"/>
                  </a:moveTo>
                  <a:lnTo>
                    <a:pt x="2136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091328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21513" y="0"/>
                  </a:moveTo>
                  <a:lnTo>
                    <a:pt x="0" y="127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091328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12700"/>
                  </a:moveTo>
                  <a:lnTo>
                    <a:pt x="2151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008905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908" y="8547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008905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908" y="13169"/>
                  </a:moveTo>
                  <a:lnTo>
                    <a:pt x="25908" y="20243"/>
                  </a:lnTo>
                  <a:lnTo>
                    <a:pt x="20408" y="25742"/>
                  </a:lnTo>
                  <a:lnTo>
                    <a:pt x="12712" y="25742"/>
                  </a:lnTo>
                  <a:lnTo>
                    <a:pt x="5499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499" y="0"/>
                  </a:lnTo>
                  <a:lnTo>
                    <a:pt x="12712" y="0"/>
                  </a:lnTo>
                  <a:lnTo>
                    <a:pt x="20408" y="0"/>
                  </a:lnTo>
                  <a:lnTo>
                    <a:pt x="25908" y="5956"/>
                  </a:lnTo>
                  <a:lnTo>
                    <a:pt x="25908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022087" y="5227764"/>
              <a:ext cx="3810" cy="24765"/>
            </a:xfrm>
            <a:custGeom>
              <a:avLst/>
              <a:gdLst/>
              <a:ahLst/>
              <a:cxnLst/>
              <a:rect l="l" t="t" r="r" b="b"/>
              <a:pathLst>
                <a:path w="3810" h="24764">
                  <a:moveTo>
                    <a:pt x="3301" y="0"/>
                  </a:moveTo>
                  <a:lnTo>
                    <a:pt x="0" y="246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022087" y="5227764"/>
              <a:ext cx="3810" cy="24765"/>
            </a:xfrm>
            <a:custGeom>
              <a:avLst/>
              <a:gdLst/>
              <a:ahLst/>
              <a:cxnLst/>
              <a:rect l="l" t="t" r="r" b="b"/>
              <a:pathLst>
                <a:path w="3810" h="24764">
                  <a:moveTo>
                    <a:pt x="3301" y="0"/>
                  </a:moveTo>
                  <a:lnTo>
                    <a:pt x="0" y="246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018328" y="5227129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3289" y="0"/>
                  </a:moveTo>
                  <a:lnTo>
                    <a:pt x="0" y="2479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18328" y="5227129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3289" y="0"/>
                  </a:moveTo>
                  <a:lnTo>
                    <a:pt x="0" y="247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69814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895" y="8547"/>
                  </a:lnTo>
                  <a:lnTo>
                    <a:pt x="25895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969814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895" y="13169"/>
                  </a:moveTo>
                  <a:lnTo>
                    <a:pt x="25895" y="20243"/>
                  </a:lnTo>
                  <a:lnTo>
                    <a:pt x="19938" y="25742"/>
                  </a:lnTo>
                  <a:lnTo>
                    <a:pt x="12725" y="25742"/>
                  </a:lnTo>
                  <a:lnTo>
                    <a:pt x="5499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499" y="0"/>
                  </a:lnTo>
                  <a:lnTo>
                    <a:pt x="12725" y="0"/>
                  </a:lnTo>
                  <a:lnTo>
                    <a:pt x="19938" y="0"/>
                  </a:lnTo>
                  <a:lnTo>
                    <a:pt x="25895" y="5956"/>
                  </a:lnTo>
                  <a:lnTo>
                    <a:pt x="25895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72646" y="5232146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0"/>
                  </a:moveTo>
                  <a:lnTo>
                    <a:pt x="21971" y="1210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972646" y="5232146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0"/>
                  </a:moveTo>
                  <a:lnTo>
                    <a:pt x="21971" y="121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970906" y="5235448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0"/>
                  </a:moveTo>
                  <a:lnTo>
                    <a:pt x="22148" y="120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930876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755" y="8547"/>
                  </a:lnTo>
                  <a:lnTo>
                    <a:pt x="25755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930876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755" y="13169"/>
                  </a:moveTo>
                  <a:lnTo>
                    <a:pt x="25755" y="20243"/>
                  </a:lnTo>
                  <a:lnTo>
                    <a:pt x="20256" y="25742"/>
                  </a:lnTo>
                  <a:lnTo>
                    <a:pt x="13195" y="25742"/>
                  </a:lnTo>
                  <a:lnTo>
                    <a:pt x="5969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969" y="0"/>
                  </a:lnTo>
                  <a:lnTo>
                    <a:pt x="13195" y="0"/>
                  </a:lnTo>
                  <a:lnTo>
                    <a:pt x="20256" y="0"/>
                  </a:lnTo>
                  <a:lnTo>
                    <a:pt x="25755" y="5956"/>
                  </a:lnTo>
                  <a:lnTo>
                    <a:pt x="25755" y="1316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931968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1348" y="0"/>
                  </a:moveTo>
                  <a:lnTo>
                    <a:pt x="0" y="127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931968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25"/>
                  </a:moveTo>
                  <a:lnTo>
                    <a:pt x="2134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934165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21361" y="0"/>
                  </a:moveTo>
                  <a:lnTo>
                    <a:pt x="0" y="127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934165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12700"/>
                  </a:moveTo>
                  <a:lnTo>
                    <a:pt x="2136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502111" y="5200129"/>
              <a:ext cx="234950" cy="28575"/>
            </a:xfrm>
            <a:custGeom>
              <a:avLst/>
              <a:gdLst/>
              <a:ahLst/>
              <a:cxnLst/>
              <a:rect l="l" t="t" r="r" b="b"/>
              <a:pathLst>
                <a:path w="234950" h="28575">
                  <a:moveTo>
                    <a:pt x="156210" y="0"/>
                  </a:moveTo>
                  <a:lnTo>
                    <a:pt x="0" y="0"/>
                  </a:lnTo>
                  <a:lnTo>
                    <a:pt x="69392" y="28092"/>
                  </a:lnTo>
                  <a:lnTo>
                    <a:pt x="234391" y="28092"/>
                  </a:lnTo>
                  <a:lnTo>
                    <a:pt x="15621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502111" y="5200129"/>
              <a:ext cx="234950" cy="28575"/>
            </a:xfrm>
            <a:custGeom>
              <a:avLst/>
              <a:gdLst/>
              <a:ahLst/>
              <a:cxnLst/>
              <a:rect l="l" t="t" r="r" b="b"/>
              <a:pathLst>
                <a:path w="234950" h="28575">
                  <a:moveTo>
                    <a:pt x="234391" y="28092"/>
                  </a:moveTo>
                  <a:lnTo>
                    <a:pt x="69392" y="28092"/>
                  </a:lnTo>
                  <a:lnTo>
                    <a:pt x="0" y="0"/>
                  </a:lnTo>
                  <a:lnTo>
                    <a:pt x="156210" y="0"/>
                  </a:lnTo>
                  <a:lnTo>
                    <a:pt x="234391" y="280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534611" y="5204053"/>
              <a:ext cx="161290" cy="22225"/>
            </a:xfrm>
            <a:custGeom>
              <a:avLst/>
              <a:gdLst/>
              <a:ahLst/>
              <a:cxnLst/>
              <a:rect l="l" t="t" r="r" b="b"/>
              <a:pathLst>
                <a:path w="161289" h="22225">
                  <a:moveTo>
                    <a:pt x="26377" y="0"/>
                  </a:moveTo>
                  <a:lnTo>
                    <a:pt x="0" y="0"/>
                  </a:lnTo>
                  <a:lnTo>
                    <a:pt x="54952" y="21983"/>
                  </a:lnTo>
                  <a:lnTo>
                    <a:pt x="81953" y="21983"/>
                  </a:lnTo>
                  <a:lnTo>
                    <a:pt x="26377" y="0"/>
                  </a:lnTo>
                  <a:close/>
                </a:path>
                <a:path w="161289" h="22225">
                  <a:moveTo>
                    <a:pt x="64363" y="0"/>
                  </a:moveTo>
                  <a:lnTo>
                    <a:pt x="37998" y="0"/>
                  </a:lnTo>
                  <a:lnTo>
                    <a:pt x="94043" y="21983"/>
                  </a:lnTo>
                  <a:lnTo>
                    <a:pt x="121526" y="21983"/>
                  </a:lnTo>
                  <a:lnTo>
                    <a:pt x="64363" y="0"/>
                  </a:lnTo>
                  <a:close/>
                </a:path>
                <a:path w="161289" h="22225">
                  <a:moveTo>
                    <a:pt x="102361" y="0"/>
                  </a:moveTo>
                  <a:lnTo>
                    <a:pt x="75831" y="0"/>
                  </a:lnTo>
                  <a:lnTo>
                    <a:pt x="133756" y="21983"/>
                  </a:lnTo>
                  <a:lnTo>
                    <a:pt x="161239" y="21983"/>
                  </a:lnTo>
                  <a:lnTo>
                    <a:pt x="102361" y="0"/>
                  </a:lnTo>
                  <a:close/>
                </a:path>
                <a:path w="161289" h="22225">
                  <a:moveTo>
                    <a:pt x="34696" y="13817"/>
                  </a:moveTo>
                  <a:lnTo>
                    <a:pt x="29667" y="11620"/>
                  </a:lnTo>
                  <a:lnTo>
                    <a:pt x="56032" y="11620"/>
                  </a:lnTo>
                  <a:lnTo>
                    <a:pt x="61531" y="13817"/>
                  </a:lnTo>
                  <a:lnTo>
                    <a:pt x="34696" y="13817"/>
                  </a:lnTo>
                  <a:close/>
                </a:path>
                <a:path w="161289" h="22225">
                  <a:moveTo>
                    <a:pt x="73621" y="13817"/>
                  </a:moveTo>
                  <a:lnTo>
                    <a:pt x="68135" y="11620"/>
                  </a:lnTo>
                  <a:lnTo>
                    <a:pt x="95135" y="11620"/>
                  </a:lnTo>
                  <a:lnTo>
                    <a:pt x="100152" y="13817"/>
                  </a:lnTo>
                  <a:lnTo>
                    <a:pt x="73621" y="13817"/>
                  </a:lnTo>
                  <a:close/>
                </a:path>
                <a:path w="161289" h="22225">
                  <a:moveTo>
                    <a:pt x="112725" y="13817"/>
                  </a:moveTo>
                  <a:lnTo>
                    <a:pt x="107226" y="11620"/>
                  </a:lnTo>
                  <a:lnTo>
                    <a:pt x="133756" y="11620"/>
                  </a:lnTo>
                  <a:lnTo>
                    <a:pt x="139255" y="13817"/>
                  </a:lnTo>
                  <a:lnTo>
                    <a:pt x="112725" y="1381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30039" y="5110480"/>
              <a:ext cx="141605" cy="721995"/>
            </a:xfrm>
            <a:custGeom>
              <a:avLst/>
              <a:gdLst/>
              <a:ahLst/>
              <a:cxnLst/>
              <a:rect l="l" t="t" r="r" b="b"/>
              <a:pathLst>
                <a:path w="141604" h="721995">
                  <a:moveTo>
                    <a:pt x="0" y="0"/>
                  </a:moveTo>
                  <a:lnTo>
                    <a:pt x="0" y="218554"/>
                  </a:lnTo>
                  <a:lnTo>
                    <a:pt x="7073" y="222326"/>
                  </a:lnTo>
                  <a:lnTo>
                    <a:pt x="7073" y="327342"/>
                  </a:lnTo>
                  <a:lnTo>
                    <a:pt x="41300" y="347586"/>
                  </a:lnTo>
                  <a:lnTo>
                    <a:pt x="41770" y="348234"/>
                  </a:lnTo>
                  <a:lnTo>
                    <a:pt x="42392" y="350888"/>
                  </a:lnTo>
                  <a:lnTo>
                    <a:pt x="42392" y="355917"/>
                  </a:lnTo>
                  <a:lnTo>
                    <a:pt x="41770" y="357657"/>
                  </a:lnTo>
                  <a:lnTo>
                    <a:pt x="41300" y="357009"/>
                  </a:lnTo>
                  <a:lnTo>
                    <a:pt x="7073" y="336626"/>
                  </a:lnTo>
                  <a:lnTo>
                    <a:pt x="7073" y="371297"/>
                  </a:lnTo>
                  <a:lnTo>
                    <a:pt x="41300" y="393280"/>
                  </a:lnTo>
                  <a:lnTo>
                    <a:pt x="41770" y="393915"/>
                  </a:lnTo>
                  <a:lnTo>
                    <a:pt x="42392" y="396570"/>
                  </a:lnTo>
                  <a:lnTo>
                    <a:pt x="42392" y="401612"/>
                  </a:lnTo>
                  <a:lnTo>
                    <a:pt x="41770" y="403174"/>
                  </a:lnTo>
                  <a:lnTo>
                    <a:pt x="41300" y="402704"/>
                  </a:lnTo>
                  <a:lnTo>
                    <a:pt x="7073" y="380720"/>
                  </a:lnTo>
                  <a:lnTo>
                    <a:pt x="7073" y="483565"/>
                  </a:lnTo>
                  <a:lnTo>
                    <a:pt x="3771" y="481977"/>
                  </a:lnTo>
                  <a:lnTo>
                    <a:pt x="1562" y="480263"/>
                  </a:lnTo>
                  <a:lnTo>
                    <a:pt x="0" y="484657"/>
                  </a:lnTo>
                  <a:lnTo>
                    <a:pt x="0" y="636638"/>
                  </a:lnTo>
                  <a:lnTo>
                    <a:pt x="99542" y="721410"/>
                  </a:lnTo>
                  <a:lnTo>
                    <a:pt x="99542" y="430161"/>
                  </a:lnTo>
                  <a:lnTo>
                    <a:pt x="141465" y="457174"/>
                  </a:lnTo>
                  <a:lnTo>
                    <a:pt x="141465" y="118376"/>
                  </a:lnTo>
                  <a:lnTo>
                    <a:pt x="18059" y="67678"/>
                  </a:lnTo>
                  <a:lnTo>
                    <a:pt x="18059" y="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30039" y="5110480"/>
              <a:ext cx="141605" cy="721995"/>
            </a:xfrm>
            <a:custGeom>
              <a:avLst/>
              <a:gdLst/>
              <a:ahLst/>
              <a:cxnLst/>
              <a:rect l="l" t="t" r="r" b="b"/>
              <a:pathLst>
                <a:path w="141604" h="721995">
                  <a:moveTo>
                    <a:pt x="18059" y="67678"/>
                  </a:moveTo>
                  <a:lnTo>
                    <a:pt x="18059" y="6578"/>
                  </a:lnTo>
                  <a:lnTo>
                    <a:pt x="0" y="0"/>
                  </a:lnTo>
                  <a:lnTo>
                    <a:pt x="0" y="218554"/>
                  </a:lnTo>
                  <a:lnTo>
                    <a:pt x="7073" y="222326"/>
                  </a:lnTo>
                  <a:lnTo>
                    <a:pt x="7073" y="327342"/>
                  </a:lnTo>
                  <a:lnTo>
                    <a:pt x="41300" y="347586"/>
                  </a:lnTo>
                  <a:lnTo>
                    <a:pt x="41770" y="348234"/>
                  </a:lnTo>
                  <a:lnTo>
                    <a:pt x="42392" y="350888"/>
                  </a:lnTo>
                  <a:lnTo>
                    <a:pt x="42392" y="353085"/>
                  </a:lnTo>
                  <a:lnTo>
                    <a:pt x="42392" y="355917"/>
                  </a:lnTo>
                  <a:lnTo>
                    <a:pt x="41770" y="357657"/>
                  </a:lnTo>
                  <a:lnTo>
                    <a:pt x="41300" y="357009"/>
                  </a:lnTo>
                  <a:lnTo>
                    <a:pt x="7073" y="336626"/>
                  </a:lnTo>
                  <a:lnTo>
                    <a:pt x="7073" y="371297"/>
                  </a:lnTo>
                  <a:lnTo>
                    <a:pt x="41300" y="393280"/>
                  </a:lnTo>
                  <a:lnTo>
                    <a:pt x="41770" y="393915"/>
                  </a:lnTo>
                  <a:lnTo>
                    <a:pt x="42392" y="396570"/>
                  </a:lnTo>
                  <a:lnTo>
                    <a:pt x="42392" y="398780"/>
                  </a:lnTo>
                  <a:lnTo>
                    <a:pt x="42392" y="401612"/>
                  </a:lnTo>
                  <a:lnTo>
                    <a:pt x="41770" y="403174"/>
                  </a:lnTo>
                  <a:lnTo>
                    <a:pt x="41300" y="402704"/>
                  </a:lnTo>
                  <a:lnTo>
                    <a:pt x="7073" y="380720"/>
                  </a:lnTo>
                  <a:lnTo>
                    <a:pt x="7073" y="483565"/>
                  </a:lnTo>
                  <a:lnTo>
                    <a:pt x="3771" y="481977"/>
                  </a:lnTo>
                  <a:lnTo>
                    <a:pt x="1562" y="480263"/>
                  </a:lnTo>
                  <a:lnTo>
                    <a:pt x="0" y="484657"/>
                  </a:lnTo>
                  <a:lnTo>
                    <a:pt x="0" y="491248"/>
                  </a:lnTo>
                  <a:lnTo>
                    <a:pt x="0" y="636638"/>
                  </a:lnTo>
                  <a:lnTo>
                    <a:pt x="99542" y="721410"/>
                  </a:lnTo>
                  <a:lnTo>
                    <a:pt x="99542" y="430161"/>
                  </a:lnTo>
                  <a:lnTo>
                    <a:pt x="141465" y="457174"/>
                  </a:lnTo>
                  <a:lnTo>
                    <a:pt x="141465" y="118376"/>
                  </a:lnTo>
                  <a:lnTo>
                    <a:pt x="18059" y="676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504308" y="5201234"/>
              <a:ext cx="17145" cy="609600"/>
            </a:xfrm>
            <a:custGeom>
              <a:avLst/>
              <a:gdLst/>
              <a:ahLst/>
              <a:cxnLst/>
              <a:rect l="l" t="t" r="r" b="b"/>
              <a:pathLst>
                <a:path w="17145" h="609600">
                  <a:moveTo>
                    <a:pt x="0" y="609155"/>
                  </a:moveTo>
                  <a:lnTo>
                    <a:pt x="0" y="0"/>
                  </a:lnTo>
                </a:path>
                <a:path w="17145" h="609600">
                  <a:moveTo>
                    <a:pt x="17106" y="409930"/>
                  </a:moveTo>
                  <a:lnTo>
                    <a:pt x="8318" y="403796"/>
                  </a:lnTo>
                  <a:lnTo>
                    <a:pt x="8318" y="451675"/>
                  </a:lnTo>
                  <a:lnTo>
                    <a:pt x="17106" y="457796"/>
                  </a:lnTo>
                  <a:lnTo>
                    <a:pt x="17106" y="4099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512627" y="5375173"/>
              <a:ext cx="8890" cy="53340"/>
            </a:xfrm>
            <a:custGeom>
              <a:avLst/>
              <a:gdLst/>
              <a:ahLst/>
              <a:cxnLst/>
              <a:rect l="l" t="t" r="r" b="b"/>
              <a:pathLst>
                <a:path w="8889" h="53339">
                  <a:moveTo>
                    <a:pt x="0" y="0"/>
                  </a:moveTo>
                  <a:lnTo>
                    <a:pt x="0" y="47713"/>
                  </a:lnTo>
                  <a:lnTo>
                    <a:pt x="8788" y="52755"/>
                  </a:lnTo>
                  <a:lnTo>
                    <a:pt x="8788" y="4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12627" y="5375173"/>
              <a:ext cx="8890" cy="53340"/>
            </a:xfrm>
            <a:custGeom>
              <a:avLst/>
              <a:gdLst/>
              <a:ahLst/>
              <a:cxnLst/>
              <a:rect l="l" t="t" r="r" b="b"/>
              <a:pathLst>
                <a:path w="8889" h="53339">
                  <a:moveTo>
                    <a:pt x="8788" y="4406"/>
                  </a:moveTo>
                  <a:lnTo>
                    <a:pt x="0" y="0"/>
                  </a:lnTo>
                  <a:lnTo>
                    <a:pt x="0" y="47713"/>
                  </a:lnTo>
                  <a:lnTo>
                    <a:pt x="8788" y="52755"/>
                  </a:lnTo>
                  <a:lnTo>
                    <a:pt x="8788" y="44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465218" y="5365915"/>
              <a:ext cx="39370" cy="280670"/>
            </a:xfrm>
            <a:custGeom>
              <a:avLst/>
              <a:gdLst/>
              <a:ahLst/>
              <a:cxnLst/>
              <a:rect l="l" t="t" r="r" b="b"/>
              <a:pathLst>
                <a:path w="39370" h="280670">
                  <a:moveTo>
                    <a:pt x="34061" y="112090"/>
                  </a:moveTo>
                  <a:lnTo>
                    <a:pt x="39090" y="115392"/>
                  </a:lnTo>
                  <a:lnTo>
                    <a:pt x="39090" y="168148"/>
                  </a:lnTo>
                  <a:lnTo>
                    <a:pt x="34061" y="164846"/>
                  </a:lnTo>
                  <a:lnTo>
                    <a:pt x="34061" y="112090"/>
                  </a:lnTo>
                  <a:close/>
                </a:path>
                <a:path w="39370" h="280670">
                  <a:moveTo>
                    <a:pt x="0" y="134073"/>
                  </a:moveTo>
                  <a:lnTo>
                    <a:pt x="0" y="98272"/>
                  </a:lnTo>
                </a:path>
                <a:path w="39370" h="280670">
                  <a:moveTo>
                    <a:pt x="5016" y="137388"/>
                  </a:moveTo>
                  <a:lnTo>
                    <a:pt x="5016" y="101104"/>
                  </a:lnTo>
                </a:path>
                <a:path w="39370" h="280670">
                  <a:moveTo>
                    <a:pt x="39090" y="280390"/>
                  </a:moveTo>
                  <a:lnTo>
                    <a:pt x="29654" y="273824"/>
                  </a:lnTo>
                </a:path>
                <a:path w="39370" h="280670">
                  <a:moveTo>
                    <a:pt x="39090" y="233133"/>
                  </a:moveTo>
                  <a:lnTo>
                    <a:pt x="29654" y="226542"/>
                  </a:lnTo>
                </a:path>
                <a:path w="39370" h="280670">
                  <a:moveTo>
                    <a:pt x="39090" y="52120"/>
                  </a:moveTo>
                  <a:lnTo>
                    <a:pt x="29654" y="46482"/>
                  </a:lnTo>
                </a:path>
                <a:path w="39370" h="280670">
                  <a:moveTo>
                    <a:pt x="39090" y="4864"/>
                  </a:moveTo>
                  <a:lnTo>
                    <a:pt x="2965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717199" y="5689345"/>
              <a:ext cx="31750" cy="10160"/>
            </a:xfrm>
            <a:custGeom>
              <a:avLst/>
              <a:gdLst/>
              <a:ahLst/>
              <a:cxnLst/>
              <a:rect l="l" t="t" r="r" b="b"/>
              <a:pathLst>
                <a:path w="31750" h="10160">
                  <a:moveTo>
                    <a:pt x="15532" y="9867"/>
                  </a:moveTo>
                  <a:lnTo>
                    <a:pt x="0" y="0"/>
                  </a:lnTo>
                  <a:lnTo>
                    <a:pt x="16014" y="0"/>
                  </a:lnTo>
                  <a:lnTo>
                    <a:pt x="31407" y="9867"/>
                  </a:lnTo>
                  <a:lnTo>
                    <a:pt x="15532" y="98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32731" y="5694844"/>
              <a:ext cx="570230" cy="184150"/>
            </a:xfrm>
            <a:custGeom>
              <a:avLst/>
              <a:gdLst/>
              <a:ahLst/>
              <a:cxnLst/>
              <a:rect l="l" t="t" r="r" b="b"/>
              <a:pathLst>
                <a:path w="570229" h="184150">
                  <a:moveTo>
                    <a:pt x="569925" y="0"/>
                  </a:moveTo>
                  <a:lnTo>
                    <a:pt x="553440" y="0"/>
                  </a:lnTo>
                  <a:lnTo>
                    <a:pt x="553440" y="40640"/>
                  </a:lnTo>
                  <a:lnTo>
                    <a:pt x="14770" y="40640"/>
                  </a:lnTo>
                  <a:lnTo>
                    <a:pt x="14770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184150"/>
                  </a:lnTo>
                  <a:lnTo>
                    <a:pt x="569925" y="184150"/>
                  </a:lnTo>
                  <a:lnTo>
                    <a:pt x="569925" y="40640"/>
                  </a:lnTo>
                  <a:lnTo>
                    <a:pt x="56992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32731" y="5694819"/>
              <a:ext cx="570230" cy="184150"/>
            </a:xfrm>
            <a:custGeom>
              <a:avLst/>
              <a:gdLst/>
              <a:ahLst/>
              <a:cxnLst/>
              <a:rect l="l" t="t" r="r" b="b"/>
              <a:pathLst>
                <a:path w="570229" h="184150">
                  <a:moveTo>
                    <a:pt x="553440" y="40665"/>
                  </a:moveTo>
                  <a:lnTo>
                    <a:pt x="14770" y="40665"/>
                  </a:lnTo>
                  <a:lnTo>
                    <a:pt x="14770" y="0"/>
                  </a:lnTo>
                  <a:lnTo>
                    <a:pt x="0" y="0"/>
                  </a:lnTo>
                  <a:lnTo>
                    <a:pt x="0" y="183705"/>
                  </a:lnTo>
                  <a:lnTo>
                    <a:pt x="569925" y="183705"/>
                  </a:lnTo>
                  <a:lnTo>
                    <a:pt x="569925" y="0"/>
                  </a:lnTo>
                  <a:lnTo>
                    <a:pt x="553440" y="0"/>
                  </a:lnTo>
                  <a:lnTo>
                    <a:pt x="553440" y="406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17199" y="5689345"/>
              <a:ext cx="15875" cy="189230"/>
            </a:xfrm>
            <a:custGeom>
              <a:avLst/>
              <a:gdLst/>
              <a:ahLst/>
              <a:cxnLst/>
              <a:rect l="l" t="t" r="r" b="b"/>
              <a:pathLst>
                <a:path w="15875" h="189229">
                  <a:moveTo>
                    <a:pt x="0" y="0"/>
                  </a:moveTo>
                  <a:lnTo>
                    <a:pt x="0" y="177698"/>
                  </a:lnTo>
                  <a:lnTo>
                    <a:pt x="15532" y="189179"/>
                  </a:lnTo>
                  <a:lnTo>
                    <a:pt x="15532" y="9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717199" y="5689345"/>
              <a:ext cx="15875" cy="189230"/>
            </a:xfrm>
            <a:custGeom>
              <a:avLst/>
              <a:gdLst/>
              <a:ahLst/>
              <a:cxnLst/>
              <a:rect l="l" t="t" r="r" b="b"/>
              <a:pathLst>
                <a:path w="15875" h="189229">
                  <a:moveTo>
                    <a:pt x="0" y="0"/>
                  </a:moveTo>
                  <a:lnTo>
                    <a:pt x="0" y="177698"/>
                  </a:lnTo>
                  <a:lnTo>
                    <a:pt x="15532" y="189179"/>
                  </a:lnTo>
                  <a:lnTo>
                    <a:pt x="15532" y="986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716729" y="5228856"/>
              <a:ext cx="15875" cy="280035"/>
            </a:xfrm>
            <a:custGeom>
              <a:avLst/>
              <a:gdLst/>
              <a:ahLst/>
              <a:cxnLst/>
              <a:rect l="l" t="t" r="r" b="b"/>
              <a:pathLst>
                <a:path w="15875" h="280035">
                  <a:moveTo>
                    <a:pt x="0" y="0"/>
                  </a:moveTo>
                  <a:lnTo>
                    <a:pt x="0" y="272072"/>
                  </a:lnTo>
                  <a:lnTo>
                    <a:pt x="15392" y="279755"/>
                  </a:lnTo>
                  <a:lnTo>
                    <a:pt x="15392" y="5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716729" y="5228856"/>
              <a:ext cx="15875" cy="280035"/>
            </a:xfrm>
            <a:custGeom>
              <a:avLst/>
              <a:gdLst/>
              <a:ahLst/>
              <a:cxnLst/>
              <a:rect l="l" t="t" r="r" b="b"/>
              <a:pathLst>
                <a:path w="15875" h="280035">
                  <a:moveTo>
                    <a:pt x="0" y="0"/>
                  </a:moveTo>
                  <a:lnTo>
                    <a:pt x="0" y="272072"/>
                  </a:lnTo>
                  <a:lnTo>
                    <a:pt x="15392" y="279755"/>
                  </a:lnTo>
                  <a:lnTo>
                    <a:pt x="15392" y="598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264670" y="5372379"/>
              <a:ext cx="20955" cy="41910"/>
            </a:xfrm>
            <a:custGeom>
              <a:avLst/>
              <a:gdLst/>
              <a:ahLst/>
              <a:cxnLst/>
              <a:rect l="l" t="t" r="r" b="b"/>
              <a:pathLst>
                <a:path w="20954" h="41910">
                  <a:moveTo>
                    <a:pt x="0" y="41732"/>
                  </a:moveTo>
                  <a:lnTo>
                    <a:pt x="20866" y="41732"/>
                  </a:lnTo>
                  <a:lnTo>
                    <a:pt x="20866" y="0"/>
                  </a:lnTo>
                  <a:lnTo>
                    <a:pt x="0" y="0"/>
                  </a:lnTo>
                  <a:lnTo>
                    <a:pt x="0" y="417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264670" y="5244706"/>
              <a:ext cx="20955" cy="169545"/>
            </a:xfrm>
            <a:custGeom>
              <a:avLst/>
              <a:gdLst/>
              <a:ahLst/>
              <a:cxnLst/>
              <a:rect l="l" t="t" r="r" b="b"/>
              <a:pathLst>
                <a:path w="20954" h="169545">
                  <a:moveTo>
                    <a:pt x="20866" y="169405"/>
                  </a:moveTo>
                  <a:lnTo>
                    <a:pt x="0" y="161709"/>
                  </a:lnTo>
                  <a:lnTo>
                    <a:pt x="0" y="0"/>
                  </a:lnTo>
                  <a:lnTo>
                    <a:pt x="20866" y="6134"/>
                  </a:lnTo>
                  <a:lnTo>
                    <a:pt x="20866" y="1694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732121" y="5234838"/>
              <a:ext cx="569595" cy="179705"/>
            </a:xfrm>
            <a:custGeom>
              <a:avLst/>
              <a:gdLst/>
              <a:ahLst/>
              <a:cxnLst/>
              <a:rect l="l" t="t" r="r" b="b"/>
              <a:pathLst>
                <a:path w="569595" h="179704">
                  <a:moveTo>
                    <a:pt x="16484" y="16510"/>
                  </a:moveTo>
                  <a:lnTo>
                    <a:pt x="0" y="16510"/>
                  </a:lnTo>
                  <a:lnTo>
                    <a:pt x="0" y="137541"/>
                  </a:lnTo>
                  <a:lnTo>
                    <a:pt x="0" y="179082"/>
                  </a:lnTo>
                  <a:lnTo>
                    <a:pt x="16484" y="179082"/>
                  </a:lnTo>
                  <a:lnTo>
                    <a:pt x="16484" y="137541"/>
                  </a:lnTo>
                  <a:lnTo>
                    <a:pt x="16484" y="16510"/>
                  </a:lnTo>
                  <a:close/>
                </a:path>
                <a:path w="569595" h="179704">
                  <a:moveTo>
                    <a:pt x="569442" y="137541"/>
                  </a:moveTo>
                  <a:lnTo>
                    <a:pt x="553415" y="137541"/>
                  </a:lnTo>
                  <a:lnTo>
                    <a:pt x="553415" y="179082"/>
                  </a:lnTo>
                  <a:lnTo>
                    <a:pt x="569442" y="179082"/>
                  </a:lnTo>
                  <a:lnTo>
                    <a:pt x="569442" y="137541"/>
                  </a:lnTo>
                  <a:close/>
                </a:path>
                <a:path w="569595" h="179704">
                  <a:moveTo>
                    <a:pt x="569442" y="0"/>
                  </a:moveTo>
                  <a:lnTo>
                    <a:pt x="0" y="0"/>
                  </a:lnTo>
                  <a:lnTo>
                    <a:pt x="0" y="381"/>
                  </a:lnTo>
                  <a:lnTo>
                    <a:pt x="569442" y="381"/>
                  </a:lnTo>
                  <a:lnTo>
                    <a:pt x="569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732121" y="5234838"/>
              <a:ext cx="569595" cy="179705"/>
            </a:xfrm>
            <a:custGeom>
              <a:avLst/>
              <a:gdLst/>
              <a:ahLst/>
              <a:cxnLst/>
              <a:rect l="l" t="t" r="r" b="b"/>
              <a:pathLst>
                <a:path w="569595" h="179704">
                  <a:moveTo>
                    <a:pt x="0" y="0"/>
                  </a:moveTo>
                  <a:lnTo>
                    <a:pt x="569442" y="0"/>
                  </a:lnTo>
                  <a:lnTo>
                    <a:pt x="569442" y="179273"/>
                  </a:lnTo>
                  <a:lnTo>
                    <a:pt x="553415" y="179273"/>
                  </a:lnTo>
                  <a:lnTo>
                    <a:pt x="553415" y="16002"/>
                  </a:lnTo>
                  <a:lnTo>
                    <a:pt x="16484" y="16002"/>
                  </a:lnTo>
                  <a:lnTo>
                    <a:pt x="16484" y="179273"/>
                  </a:lnTo>
                  <a:lnTo>
                    <a:pt x="0" y="17927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716729" y="5228856"/>
              <a:ext cx="584835" cy="6350"/>
            </a:xfrm>
            <a:custGeom>
              <a:avLst/>
              <a:gdLst/>
              <a:ahLst/>
              <a:cxnLst/>
              <a:rect l="l" t="t" r="r" b="b"/>
              <a:pathLst>
                <a:path w="584835" h="6350">
                  <a:moveTo>
                    <a:pt x="563943" y="0"/>
                  </a:moveTo>
                  <a:lnTo>
                    <a:pt x="0" y="0"/>
                  </a:lnTo>
                  <a:lnTo>
                    <a:pt x="15392" y="5981"/>
                  </a:lnTo>
                  <a:lnTo>
                    <a:pt x="584834" y="5981"/>
                  </a:lnTo>
                  <a:lnTo>
                    <a:pt x="56394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716729" y="5228856"/>
              <a:ext cx="584835" cy="6350"/>
            </a:xfrm>
            <a:custGeom>
              <a:avLst/>
              <a:gdLst/>
              <a:ahLst/>
              <a:cxnLst/>
              <a:rect l="l" t="t" r="r" b="b"/>
              <a:pathLst>
                <a:path w="584835" h="6350">
                  <a:moveTo>
                    <a:pt x="15392" y="5981"/>
                  </a:moveTo>
                  <a:lnTo>
                    <a:pt x="0" y="0"/>
                  </a:lnTo>
                  <a:lnTo>
                    <a:pt x="563943" y="0"/>
                  </a:lnTo>
                  <a:lnTo>
                    <a:pt x="584834" y="5981"/>
                  </a:lnTo>
                  <a:lnTo>
                    <a:pt x="15392" y="59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32350" y="5235219"/>
              <a:ext cx="570865" cy="177800"/>
            </a:xfrm>
            <a:custGeom>
              <a:avLst/>
              <a:gdLst/>
              <a:ahLst/>
              <a:cxnLst/>
              <a:rect l="l" t="t" r="r" b="b"/>
              <a:pathLst>
                <a:path w="570864" h="177800">
                  <a:moveTo>
                    <a:pt x="570242" y="137160"/>
                  </a:moveTo>
                  <a:lnTo>
                    <a:pt x="570001" y="137160"/>
                  </a:lnTo>
                  <a:lnTo>
                    <a:pt x="570001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304" y="137160"/>
                  </a:lnTo>
                  <a:lnTo>
                    <a:pt x="304" y="177800"/>
                  </a:lnTo>
                  <a:lnTo>
                    <a:pt x="15773" y="177800"/>
                  </a:lnTo>
                  <a:lnTo>
                    <a:pt x="15773" y="137160"/>
                  </a:lnTo>
                  <a:lnTo>
                    <a:pt x="554291" y="137160"/>
                  </a:lnTo>
                  <a:lnTo>
                    <a:pt x="554291" y="177800"/>
                  </a:lnTo>
                  <a:lnTo>
                    <a:pt x="570242" y="177800"/>
                  </a:lnTo>
                  <a:lnTo>
                    <a:pt x="570242" y="13716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32121" y="5234838"/>
              <a:ext cx="570865" cy="178435"/>
            </a:xfrm>
            <a:custGeom>
              <a:avLst/>
              <a:gdLst/>
              <a:ahLst/>
              <a:cxnLst/>
              <a:rect l="l" t="t" r="r" b="b"/>
              <a:pathLst>
                <a:path w="570864" h="178435">
                  <a:moveTo>
                    <a:pt x="570534" y="178180"/>
                  </a:moveTo>
                  <a:lnTo>
                    <a:pt x="554520" y="178180"/>
                  </a:lnTo>
                  <a:lnTo>
                    <a:pt x="554520" y="137680"/>
                  </a:lnTo>
                  <a:lnTo>
                    <a:pt x="16001" y="137680"/>
                  </a:lnTo>
                  <a:lnTo>
                    <a:pt x="16001" y="178180"/>
                  </a:lnTo>
                  <a:lnTo>
                    <a:pt x="609" y="178180"/>
                  </a:lnTo>
                  <a:lnTo>
                    <a:pt x="0" y="0"/>
                  </a:lnTo>
                  <a:lnTo>
                    <a:pt x="570052" y="0"/>
                  </a:lnTo>
                  <a:lnTo>
                    <a:pt x="570534" y="1781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671047" y="5531929"/>
              <a:ext cx="62230" cy="335915"/>
            </a:xfrm>
            <a:custGeom>
              <a:avLst/>
              <a:gdLst/>
              <a:ahLst/>
              <a:cxnLst/>
              <a:rect l="l" t="t" r="r" b="b"/>
              <a:pathLst>
                <a:path w="62229" h="335914">
                  <a:moveTo>
                    <a:pt x="0" y="0"/>
                  </a:moveTo>
                  <a:lnTo>
                    <a:pt x="0" y="299961"/>
                  </a:lnTo>
                  <a:lnTo>
                    <a:pt x="46151" y="335584"/>
                  </a:lnTo>
                  <a:lnTo>
                    <a:pt x="46151" y="151282"/>
                  </a:lnTo>
                  <a:lnTo>
                    <a:pt x="62166" y="162280"/>
                  </a:lnTo>
                  <a:lnTo>
                    <a:pt x="62166" y="36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671047" y="5531929"/>
              <a:ext cx="62230" cy="335915"/>
            </a:xfrm>
            <a:custGeom>
              <a:avLst/>
              <a:gdLst/>
              <a:ahLst/>
              <a:cxnLst/>
              <a:rect l="l" t="t" r="r" b="b"/>
              <a:pathLst>
                <a:path w="62229" h="335914">
                  <a:moveTo>
                    <a:pt x="62166" y="162280"/>
                  </a:moveTo>
                  <a:lnTo>
                    <a:pt x="62166" y="36410"/>
                  </a:lnTo>
                  <a:lnTo>
                    <a:pt x="0" y="0"/>
                  </a:lnTo>
                  <a:lnTo>
                    <a:pt x="0" y="299961"/>
                  </a:lnTo>
                  <a:lnTo>
                    <a:pt x="46151" y="335584"/>
                  </a:lnTo>
                  <a:lnTo>
                    <a:pt x="46151" y="151282"/>
                  </a:lnTo>
                  <a:lnTo>
                    <a:pt x="62166" y="1622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9218" y="5499290"/>
              <a:ext cx="165188" cy="72859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732731" y="5371921"/>
              <a:ext cx="570230" cy="364490"/>
            </a:xfrm>
            <a:custGeom>
              <a:avLst/>
              <a:gdLst/>
              <a:ahLst/>
              <a:cxnLst/>
              <a:rect l="l" t="t" r="r" b="b"/>
              <a:pathLst>
                <a:path w="570229" h="364489">
                  <a:moveTo>
                    <a:pt x="569925" y="40640"/>
                  </a:moveTo>
                  <a:lnTo>
                    <a:pt x="553910" y="40640"/>
                  </a:lnTo>
                  <a:lnTo>
                    <a:pt x="553910" y="0"/>
                  </a:lnTo>
                  <a:lnTo>
                    <a:pt x="15392" y="0"/>
                  </a:lnTo>
                  <a:lnTo>
                    <a:pt x="15392" y="40640"/>
                  </a:lnTo>
                  <a:lnTo>
                    <a:pt x="0" y="40640"/>
                  </a:lnTo>
                  <a:lnTo>
                    <a:pt x="0" y="68580"/>
                  </a:lnTo>
                  <a:lnTo>
                    <a:pt x="0" y="297180"/>
                  </a:lnTo>
                  <a:lnTo>
                    <a:pt x="0" y="322580"/>
                  </a:lnTo>
                  <a:lnTo>
                    <a:pt x="15392" y="322580"/>
                  </a:lnTo>
                  <a:lnTo>
                    <a:pt x="15392" y="364490"/>
                  </a:lnTo>
                  <a:lnTo>
                    <a:pt x="553910" y="364490"/>
                  </a:lnTo>
                  <a:lnTo>
                    <a:pt x="553910" y="322580"/>
                  </a:lnTo>
                  <a:lnTo>
                    <a:pt x="569925" y="322580"/>
                  </a:lnTo>
                  <a:lnTo>
                    <a:pt x="569925" y="297180"/>
                  </a:lnTo>
                  <a:lnTo>
                    <a:pt x="330174" y="297180"/>
                  </a:lnTo>
                  <a:lnTo>
                    <a:pt x="330174" y="68580"/>
                  </a:lnTo>
                  <a:lnTo>
                    <a:pt x="569925" y="68580"/>
                  </a:lnTo>
                  <a:lnTo>
                    <a:pt x="569925" y="4064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32731" y="5372519"/>
              <a:ext cx="570230" cy="363855"/>
            </a:xfrm>
            <a:custGeom>
              <a:avLst/>
              <a:gdLst/>
              <a:ahLst/>
              <a:cxnLst/>
              <a:rect l="l" t="t" r="r" b="b"/>
              <a:pathLst>
                <a:path w="570229" h="363854">
                  <a:moveTo>
                    <a:pt x="330174" y="67983"/>
                  </a:moveTo>
                  <a:lnTo>
                    <a:pt x="569925" y="67983"/>
                  </a:lnTo>
                  <a:lnTo>
                    <a:pt x="569925" y="40500"/>
                  </a:lnTo>
                  <a:lnTo>
                    <a:pt x="553910" y="40500"/>
                  </a:lnTo>
                  <a:lnTo>
                    <a:pt x="553910" y="0"/>
                  </a:lnTo>
                  <a:lnTo>
                    <a:pt x="15392" y="0"/>
                  </a:lnTo>
                  <a:lnTo>
                    <a:pt x="15392" y="40500"/>
                  </a:lnTo>
                  <a:lnTo>
                    <a:pt x="0" y="40500"/>
                  </a:lnTo>
                  <a:lnTo>
                    <a:pt x="0" y="322300"/>
                  </a:lnTo>
                  <a:lnTo>
                    <a:pt x="15392" y="322300"/>
                  </a:lnTo>
                  <a:lnTo>
                    <a:pt x="15392" y="363601"/>
                  </a:lnTo>
                  <a:lnTo>
                    <a:pt x="553910" y="363601"/>
                  </a:lnTo>
                  <a:lnTo>
                    <a:pt x="553910" y="322300"/>
                  </a:lnTo>
                  <a:lnTo>
                    <a:pt x="569925" y="322300"/>
                  </a:lnTo>
                  <a:lnTo>
                    <a:pt x="569925" y="296379"/>
                  </a:lnTo>
                  <a:lnTo>
                    <a:pt x="330174" y="296379"/>
                  </a:lnTo>
                  <a:lnTo>
                    <a:pt x="330174" y="679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787214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468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468" y="11633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787214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468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468" y="0"/>
                  </a:lnTo>
                  <a:lnTo>
                    <a:pt x="11468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813604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07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07" y="11633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13604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07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07" y="0"/>
                  </a:lnTo>
                  <a:lnTo>
                    <a:pt x="11607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39969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20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20" y="11633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839969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20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20" y="0"/>
                  </a:lnTo>
                  <a:lnTo>
                    <a:pt x="11620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866335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33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33" y="11633"/>
                  </a:lnTo>
                  <a:lnTo>
                    <a:pt x="116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66335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33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33" y="0"/>
                  </a:lnTo>
                  <a:lnTo>
                    <a:pt x="11633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93348" y="5391492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0998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0998" y="11633"/>
                  </a:lnTo>
                  <a:lnTo>
                    <a:pt x="1099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893348" y="5391492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0998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0998" y="0"/>
                  </a:lnTo>
                  <a:lnTo>
                    <a:pt x="10998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19725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20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20" y="11633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19725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20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20" y="0"/>
                  </a:lnTo>
                  <a:lnTo>
                    <a:pt x="11620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46256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455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455" y="11633"/>
                  </a:lnTo>
                  <a:lnTo>
                    <a:pt x="1145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46256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455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455" y="0"/>
                  </a:lnTo>
                  <a:lnTo>
                    <a:pt x="11455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72646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07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07" y="11633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972646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07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07" y="0"/>
                  </a:lnTo>
                  <a:lnTo>
                    <a:pt x="11607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787214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468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468" y="10985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787214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468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468" y="0"/>
                  </a:lnTo>
                  <a:lnTo>
                    <a:pt x="11468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813604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07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07" y="10985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813604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07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07" y="0"/>
                  </a:lnTo>
                  <a:lnTo>
                    <a:pt x="11607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839969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20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20" y="10985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839969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20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20" y="0"/>
                  </a:lnTo>
                  <a:lnTo>
                    <a:pt x="11620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86633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33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33" y="10985"/>
                  </a:lnTo>
                  <a:lnTo>
                    <a:pt x="116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86633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33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33" y="0"/>
                  </a:lnTo>
                  <a:lnTo>
                    <a:pt x="11633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893348" y="570740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98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0998" y="10985"/>
                  </a:lnTo>
                  <a:lnTo>
                    <a:pt x="1099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893348" y="570740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98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0998" y="0"/>
                  </a:lnTo>
                  <a:lnTo>
                    <a:pt x="10998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91972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20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20" y="10985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91972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20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20" y="0"/>
                  </a:lnTo>
                  <a:lnTo>
                    <a:pt x="11620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946256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455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455" y="10985"/>
                  </a:lnTo>
                  <a:lnTo>
                    <a:pt x="1145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946256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455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455" y="0"/>
                  </a:lnTo>
                  <a:lnTo>
                    <a:pt x="11455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972646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07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07" y="10985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972646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07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07" y="0"/>
                  </a:lnTo>
                  <a:lnTo>
                    <a:pt x="11607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755197" y="5392635"/>
              <a:ext cx="228600" cy="328295"/>
            </a:xfrm>
            <a:custGeom>
              <a:avLst/>
              <a:gdLst/>
              <a:ahLst/>
              <a:cxnLst/>
              <a:rect l="l" t="t" r="r" b="b"/>
              <a:pathLst>
                <a:path w="228600" h="328295">
                  <a:moveTo>
                    <a:pt x="7683" y="311442"/>
                  </a:moveTo>
                  <a:lnTo>
                    <a:pt x="0" y="311442"/>
                  </a:lnTo>
                  <a:lnTo>
                    <a:pt x="0" y="313182"/>
                  </a:lnTo>
                  <a:lnTo>
                    <a:pt x="2806" y="313182"/>
                  </a:lnTo>
                  <a:lnTo>
                    <a:pt x="2806" y="325285"/>
                  </a:lnTo>
                  <a:lnTo>
                    <a:pt x="0" y="325285"/>
                  </a:lnTo>
                  <a:lnTo>
                    <a:pt x="0" y="326847"/>
                  </a:lnTo>
                  <a:lnTo>
                    <a:pt x="7683" y="326847"/>
                  </a:lnTo>
                  <a:lnTo>
                    <a:pt x="7683" y="325285"/>
                  </a:lnTo>
                  <a:lnTo>
                    <a:pt x="4381" y="325285"/>
                  </a:lnTo>
                  <a:lnTo>
                    <a:pt x="4381" y="313182"/>
                  </a:lnTo>
                  <a:lnTo>
                    <a:pt x="7683" y="313182"/>
                  </a:lnTo>
                  <a:lnTo>
                    <a:pt x="7683" y="311442"/>
                  </a:lnTo>
                  <a:close/>
                </a:path>
                <a:path w="228600" h="328295">
                  <a:moveTo>
                    <a:pt x="8318" y="1701"/>
                  </a:moveTo>
                  <a:lnTo>
                    <a:pt x="7226" y="0"/>
                  </a:lnTo>
                  <a:lnTo>
                    <a:pt x="6591" y="0"/>
                  </a:lnTo>
                  <a:lnTo>
                    <a:pt x="6591" y="1701"/>
                  </a:lnTo>
                  <a:lnTo>
                    <a:pt x="6591" y="10960"/>
                  </a:lnTo>
                  <a:lnTo>
                    <a:pt x="6108" y="12052"/>
                  </a:lnTo>
                  <a:lnTo>
                    <a:pt x="4381" y="12052"/>
                  </a:lnTo>
                  <a:lnTo>
                    <a:pt x="2806" y="12052"/>
                  </a:lnTo>
                  <a:lnTo>
                    <a:pt x="2184" y="10960"/>
                  </a:lnTo>
                  <a:lnTo>
                    <a:pt x="2184" y="1701"/>
                  </a:lnTo>
                  <a:lnTo>
                    <a:pt x="4381" y="1701"/>
                  </a:lnTo>
                  <a:lnTo>
                    <a:pt x="6591" y="1701"/>
                  </a:lnTo>
                  <a:lnTo>
                    <a:pt x="6591" y="0"/>
                  </a:lnTo>
                  <a:lnTo>
                    <a:pt x="4381" y="0"/>
                  </a:lnTo>
                  <a:lnTo>
                    <a:pt x="1727" y="0"/>
                  </a:lnTo>
                  <a:lnTo>
                    <a:pt x="609" y="1701"/>
                  </a:lnTo>
                  <a:lnTo>
                    <a:pt x="609" y="12052"/>
                  </a:lnTo>
                  <a:lnTo>
                    <a:pt x="1727" y="13169"/>
                  </a:lnTo>
                  <a:lnTo>
                    <a:pt x="4381" y="13169"/>
                  </a:lnTo>
                  <a:lnTo>
                    <a:pt x="7226" y="13169"/>
                  </a:lnTo>
                  <a:lnTo>
                    <a:pt x="8318" y="12052"/>
                  </a:lnTo>
                  <a:lnTo>
                    <a:pt x="8318" y="1701"/>
                  </a:lnTo>
                  <a:close/>
                </a:path>
                <a:path w="228600" h="328295">
                  <a:moveTo>
                    <a:pt x="18834" y="314769"/>
                  </a:moveTo>
                  <a:lnTo>
                    <a:pt x="17729" y="312559"/>
                  </a:lnTo>
                  <a:lnTo>
                    <a:pt x="17106" y="312559"/>
                  </a:lnTo>
                  <a:lnTo>
                    <a:pt x="17106" y="314299"/>
                  </a:lnTo>
                  <a:lnTo>
                    <a:pt x="17106" y="325285"/>
                  </a:lnTo>
                  <a:lnTo>
                    <a:pt x="16637" y="326377"/>
                  </a:lnTo>
                  <a:lnTo>
                    <a:pt x="14909" y="326377"/>
                  </a:lnTo>
                  <a:lnTo>
                    <a:pt x="13195" y="326377"/>
                  </a:lnTo>
                  <a:lnTo>
                    <a:pt x="12712" y="325285"/>
                  </a:lnTo>
                  <a:lnTo>
                    <a:pt x="12712" y="314299"/>
                  </a:lnTo>
                  <a:lnTo>
                    <a:pt x="14909" y="314299"/>
                  </a:lnTo>
                  <a:lnTo>
                    <a:pt x="17106" y="314299"/>
                  </a:lnTo>
                  <a:lnTo>
                    <a:pt x="17106" y="312559"/>
                  </a:lnTo>
                  <a:lnTo>
                    <a:pt x="14909" y="312559"/>
                  </a:lnTo>
                  <a:lnTo>
                    <a:pt x="12103" y="312559"/>
                  </a:lnTo>
                  <a:lnTo>
                    <a:pt x="10998" y="314769"/>
                  </a:lnTo>
                  <a:lnTo>
                    <a:pt x="10998" y="326377"/>
                  </a:lnTo>
                  <a:lnTo>
                    <a:pt x="12103" y="327939"/>
                  </a:lnTo>
                  <a:lnTo>
                    <a:pt x="14909" y="327939"/>
                  </a:lnTo>
                  <a:lnTo>
                    <a:pt x="17729" y="327939"/>
                  </a:lnTo>
                  <a:lnTo>
                    <a:pt x="18834" y="326377"/>
                  </a:lnTo>
                  <a:lnTo>
                    <a:pt x="18834" y="314769"/>
                  </a:lnTo>
                  <a:close/>
                </a:path>
                <a:path w="228600" h="328295">
                  <a:moveTo>
                    <a:pt x="19926" y="1701"/>
                  </a:moveTo>
                  <a:lnTo>
                    <a:pt x="18834" y="114"/>
                  </a:lnTo>
                  <a:lnTo>
                    <a:pt x="18834" y="2032"/>
                  </a:lnTo>
                  <a:lnTo>
                    <a:pt x="18834" y="10807"/>
                  </a:lnTo>
                  <a:lnTo>
                    <a:pt x="17729" y="12052"/>
                  </a:lnTo>
                  <a:lnTo>
                    <a:pt x="16332" y="12052"/>
                  </a:lnTo>
                  <a:lnTo>
                    <a:pt x="14909" y="12052"/>
                  </a:lnTo>
                  <a:lnTo>
                    <a:pt x="13804" y="10960"/>
                  </a:lnTo>
                  <a:lnTo>
                    <a:pt x="13804" y="1701"/>
                  </a:lnTo>
                  <a:lnTo>
                    <a:pt x="16332" y="1701"/>
                  </a:lnTo>
                  <a:lnTo>
                    <a:pt x="17106" y="1701"/>
                  </a:lnTo>
                  <a:lnTo>
                    <a:pt x="18834" y="2032"/>
                  </a:lnTo>
                  <a:lnTo>
                    <a:pt x="18834" y="114"/>
                  </a:lnTo>
                  <a:lnTo>
                    <a:pt x="16332" y="0"/>
                  </a:lnTo>
                  <a:lnTo>
                    <a:pt x="13195" y="0"/>
                  </a:lnTo>
                  <a:lnTo>
                    <a:pt x="12103" y="1701"/>
                  </a:lnTo>
                  <a:lnTo>
                    <a:pt x="12103" y="12052"/>
                  </a:lnTo>
                  <a:lnTo>
                    <a:pt x="13195" y="13169"/>
                  </a:lnTo>
                  <a:lnTo>
                    <a:pt x="16332" y="13169"/>
                  </a:lnTo>
                  <a:lnTo>
                    <a:pt x="18834" y="13169"/>
                  </a:lnTo>
                  <a:lnTo>
                    <a:pt x="19926" y="12052"/>
                  </a:lnTo>
                  <a:lnTo>
                    <a:pt x="19926" y="1701"/>
                  </a:lnTo>
                  <a:close/>
                </a:path>
                <a:path w="228600" h="328295">
                  <a:moveTo>
                    <a:pt x="28092" y="36855"/>
                  </a:moveTo>
                  <a:lnTo>
                    <a:pt x="26517" y="36855"/>
                  </a:lnTo>
                  <a:lnTo>
                    <a:pt x="26517" y="38595"/>
                  </a:lnTo>
                  <a:lnTo>
                    <a:pt x="28092" y="38595"/>
                  </a:lnTo>
                  <a:lnTo>
                    <a:pt x="28092" y="36855"/>
                  </a:lnTo>
                  <a:close/>
                </a:path>
                <a:path w="228600" h="328295">
                  <a:moveTo>
                    <a:pt x="32486" y="302666"/>
                  </a:moveTo>
                  <a:lnTo>
                    <a:pt x="30911" y="302666"/>
                  </a:lnTo>
                  <a:lnTo>
                    <a:pt x="30911" y="304863"/>
                  </a:lnTo>
                  <a:lnTo>
                    <a:pt x="32486" y="304863"/>
                  </a:lnTo>
                  <a:lnTo>
                    <a:pt x="32486" y="302666"/>
                  </a:lnTo>
                  <a:close/>
                </a:path>
                <a:path w="228600" h="328295">
                  <a:moveTo>
                    <a:pt x="38633" y="25869"/>
                  </a:moveTo>
                  <a:lnTo>
                    <a:pt x="37515" y="24307"/>
                  </a:lnTo>
                  <a:lnTo>
                    <a:pt x="36893" y="24307"/>
                  </a:lnTo>
                  <a:lnTo>
                    <a:pt x="36893" y="25869"/>
                  </a:lnTo>
                  <a:lnTo>
                    <a:pt x="36893" y="36855"/>
                  </a:lnTo>
                  <a:lnTo>
                    <a:pt x="36423" y="37503"/>
                  </a:lnTo>
                  <a:lnTo>
                    <a:pt x="34683" y="37503"/>
                  </a:lnTo>
                  <a:lnTo>
                    <a:pt x="33121" y="37503"/>
                  </a:lnTo>
                  <a:lnTo>
                    <a:pt x="32486" y="36855"/>
                  </a:lnTo>
                  <a:lnTo>
                    <a:pt x="32486" y="25869"/>
                  </a:lnTo>
                  <a:lnTo>
                    <a:pt x="34226" y="25400"/>
                  </a:lnTo>
                  <a:lnTo>
                    <a:pt x="34683" y="25400"/>
                  </a:lnTo>
                  <a:lnTo>
                    <a:pt x="35318" y="25400"/>
                  </a:lnTo>
                  <a:lnTo>
                    <a:pt x="36893" y="25869"/>
                  </a:lnTo>
                  <a:lnTo>
                    <a:pt x="36893" y="24307"/>
                  </a:lnTo>
                  <a:lnTo>
                    <a:pt x="34683" y="24307"/>
                  </a:lnTo>
                  <a:lnTo>
                    <a:pt x="32016" y="24307"/>
                  </a:lnTo>
                  <a:lnTo>
                    <a:pt x="30911" y="25869"/>
                  </a:lnTo>
                  <a:lnTo>
                    <a:pt x="30911" y="37503"/>
                  </a:lnTo>
                  <a:lnTo>
                    <a:pt x="32016" y="39065"/>
                  </a:lnTo>
                  <a:lnTo>
                    <a:pt x="34683" y="39065"/>
                  </a:lnTo>
                  <a:lnTo>
                    <a:pt x="37515" y="39065"/>
                  </a:lnTo>
                  <a:lnTo>
                    <a:pt x="38633" y="37503"/>
                  </a:lnTo>
                  <a:lnTo>
                    <a:pt x="38633" y="25869"/>
                  </a:lnTo>
                  <a:close/>
                </a:path>
                <a:path w="228600" h="328295">
                  <a:moveTo>
                    <a:pt x="42379" y="291668"/>
                  </a:moveTo>
                  <a:lnTo>
                    <a:pt x="41287" y="290106"/>
                  </a:lnTo>
                  <a:lnTo>
                    <a:pt x="41287" y="291668"/>
                  </a:lnTo>
                  <a:lnTo>
                    <a:pt x="41287" y="302666"/>
                  </a:lnTo>
                  <a:lnTo>
                    <a:pt x="40195" y="303301"/>
                  </a:lnTo>
                  <a:lnTo>
                    <a:pt x="38773" y="303301"/>
                  </a:lnTo>
                  <a:lnTo>
                    <a:pt x="37363" y="303136"/>
                  </a:lnTo>
                  <a:lnTo>
                    <a:pt x="36423" y="302514"/>
                  </a:lnTo>
                  <a:lnTo>
                    <a:pt x="36423" y="291998"/>
                  </a:lnTo>
                  <a:lnTo>
                    <a:pt x="37985" y="291668"/>
                  </a:lnTo>
                  <a:lnTo>
                    <a:pt x="38773" y="291668"/>
                  </a:lnTo>
                  <a:lnTo>
                    <a:pt x="41287" y="291668"/>
                  </a:lnTo>
                  <a:lnTo>
                    <a:pt x="41287" y="290106"/>
                  </a:lnTo>
                  <a:lnTo>
                    <a:pt x="38773" y="290106"/>
                  </a:lnTo>
                  <a:lnTo>
                    <a:pt x="36258" y="290106"/>
                  </a:lnTo>
                  <a:lnTo>
                    <a:pt x="35407" y="291668"/>
                  </a:lnTo>
                  <a:lnTo>
                    <a:pt x="35407" y="303301"/>
                  </a:lnTo>
                  <a:lnTo>
                    <a:pt x="36258" y="304723"/>
                  </a:lnTo>
                  <a:lnTo>
                    <a:pt x="38773" y="304863"/>
                  </a:lnTo>
                  <a:lnTo>
                    <a:pt x="41287" y="304863"/>
                  </a:lnTo>
                  <a:lnTo>
                    <a:pt x="42379" y="303301"/>
                  </a:lnTo>
                  <a:lnTo>
                    <a:pt x="42379" y="291668"/>
                  </a:lnTo>
                  <a:close/>
                </a:path>
                <a:path w="228600" h="328295">
                  <a:moveTo>
                    <a:pt x="53987" y="36855"/>
                  </a:moveTo>
                  <a:lnTo>
                    <a:pt x="52920" y="36855"/>
                  </a:lnTo>
                  <a:lnTo>
                    <a:pt x="52920" y="38595"/>
                  </a:lnTo>
                  <a:lnTo>
                    <a:pt x="53987" y="38595"/>
                  </a:lnTo>
                  <a:lnTo>
                    <a:pt x="53987" y="36855"/>
                  </a:lnTo>
                  <a:close/>
                </a:path>
                <a:path w="228600" h="328295">
                  <a:moveTo>
                    <a:pt x="58407" y="302666"/>
                  </a:moveTo>
                  <a:lnTo>
                    <a:pt x="56667" y="302666"/>
                  </a:lnTo>
                  <a:lnTo>
                    <a:pt x="56667" y="304863"/>
                  </a:lnTo>
                  <a:lnTo>
                    <a:pt x="58407" y="304863"/>
                  </a:lnTo>
                  <a:lnTo>
                    <a:pt x="58407" y="302666"/>
                  </a:lnTo>
                  <a:close/>
                </a:path>
                <a:path w="228600" h="328295">
                  <a:moveTo>
                    <a:pt x="64363" y="24777"/>
                  </a:moveTo>
                  <a:lnTo>
                    <a:pt x="62788" y="24777"/>
                  </a:lnTo>
                  <a:lnTo>
                    <a:pt x="62788" y="25400"/>
                  </a:lnTo>
                  <a:lnTo>
                    <a:pt x="62166" y="25400"/>
                  </a:lnTo>
                  <a:lnTo>
                    <a:pt x="61061" y="26504"/>
                  </a:lnTo>
                  <a:lnTo>
                    <a:pt x="60591" y="26504"/>
                  </a:lnTo>
                  <a:lnTo>
                    <a:pt x="60591" y="28067"/>
                  </a:lnTo>
                  <a:lnTo>
                    <a:pt x="62788" y="26987"/>
                  </a:lnTo>
                  <a:lnTo>
                    <a:pt x="62788" y="38595"/>
                  </a:lnTo>
                  <a:lnTo>
                    <a:pt x="64363" y="38595"/>
                  </a:lnTo>
                  <a:lnTo>
                    <a:pt x="64363" y="26987"/>
                  </a:lnTo>
                  <a:lnTo>
                    <a:pt x="64363" y="24777"/>
                  </a:lnTo>
                  <a:close/>
                </a:path>
                <a:path w="228600" h="328295">
                  <a:moveTo>
                    <a:pt x="67805" y="290576"/>
                  </a:moveTo>
                  <a:lnTo>
                    <a:pt x="66560" y="290576"/>
                  </a:lnTo>
                  <a:lnTo>
                    <a:pt x="66560" y="291198"/>
                  </a:lnTo>
                  <a:lnTo>
                    <a:pt x="66103" y="291198"/>
                  </a:lnTo>
                  <a:lnTo>
                    <a:pt x="65468" y="291668"/>
                  </a:lnTo>
                  <a:lnTo>
                    <a:pt x="64998" y="292290"/>
                  </a:lnTo>
                  <a:lnTo>
                    <a:pt x="64363" y="292290"/>
                  </a:lnTo>
                  <a:lnTo>
                    <a:pt x="64363" y="293878"/>
                  </a:lnTo>
                  <a:lnTo>
                    <a:pt x="66560" y="292785"/>
                  </a:lnTo>
                  <a:lnTo>
                    <a:pt x="66560" y="304863"/>
                  </a:lnTo>
                  <a:lnTo>
                    <a:pt x="67805" y="304863"/>
                  </a:lnTo>
                  <a:lnTo>
                    <a:pt x="67805" y="292785"/>
                  </a:lnTo>
                  <a:lnTo>
                    <a:pt x="67805" y="290576"/>
                  </a:lnTo>
                  <a:close/>
                </a:path>
                <a:path w="228600" h="328295">
                  <a:moveTo>
                    <a:pt x="81000" y="36855"/>
                  </a:moveTo>
                  <a:lnTo>
                    <a:pt x="79286" y="36855"/>
                  </a:lnTo>
                  <a:lnTo>
                    <a:pt x="79286" y="38595"/>
                  </a:lnTo>
                  <a:lnTo>
                    <a:pt x="81000" y="38595"/>
                  </a:lnTo>
                  <a:lnTo>
                    <a:pt x="81000" y="36855"/>
                  </a:lnTo>
                  <a:close/>
                </a:path>
                <a:path w="228600" h="328295">
                  <a:moveTo>
                    <a:pt x="84772" y="302666"/>
                  </a:moveTo>
                  <a:lnTo>
                    <a:pt x="83197" y="302666"/>
                  </a:lnTo>
                  <a:lnTo>
                    <a:pt x="83197" y="304863"/>
                  </a:lnTo>
                  <a:lnTo>
                    <a:pt x="84772" y="304863"/>
                  </a:lnTo>
                  <a:lnTo>
                    <a:pt x="84772" y="302666"/>
                  </a:lnTo>
                  <a:close/>
                </a:path>
                <a:path w="228600" h="328295">
                  <a:moveTo>
                    <a:pt x="93103" y="25869"/>
                  </a:moveTo>
                  <a:lnTo>
                    <a:pt x="91998" y="24777"/>
                  </a:lnTo>
                  <a:lnTo>
                    <a:pt x="87604" y="24777"/>
                  </a:lnTo>
                  <a:lnTo>
                    <a:pt x="86969" y="25869"/>
                  </a:lnTo>
                  <a:lnTo>
                    <a:pt x="86969" y="28689"/>
                  </a:lnTo>
                  <a:lnTo>
                    <a:pt x="88696" y="28689"/>
                  </a:lnTo>
                  <a:lnTo>
                    <a:pt x="88696" y="26504"/>
                  </a:lnTo>
                  <a:lnTo>
                    <a:pt x="90906" y="26504"/>
                  </a:lnTo>
                  <a:lnTo>
                    <a:pt x="91363" y="26987"/>
                  </a:lnTo>
                  <a:lnTo>
                    <a:pt x="91363" y="30251"/>
                  </a:lnTo>
                  <a:lnTo>
                    <a:pt x="90271" y="31369"/>
                  </a:lnTo>
                  <a:lnTo>
                    <a:pt x="89801" y="32461"/>
                  </a:lnTo>
                  <a:lnTo>
                    <a:pt x="88696" y="34671"/>
                  </a:lnTo>
                  <a:lnTo>
                    <a:pt x="86969" y="36855"/>
                  </a:lnTo>
                  <a:lnTo>
                    <a:pt x="86969" y="38595"/>
                  </a:lnTo>
                  <a:lnTo>
                    <a:pt x="93103" y="38595"/>
                  </a:lnTo>
                  <a:lnTo>
                    <a:pt x="93103" y="36855"/>
                  </a:lnTo>
                  <a:lnTo>
                    <a:pt x="88696" y="36855"/>
                  </a:lnTo>
                  <a:lnTo>
                    <a:pt x="91363" y="32461"/>
                  </a:lnTo>
                  <a:lnTo>
                    <a:pt x="93103" y="31369"/>
                  </a:lnTo>
                  <a:lnTo>
                    <a:pt x="93103" y="25869"/>
                  </a:lnTo>
                  <a:close/>
                </a:path>
                <a:path w="228600" h="328295">
                  <a:moveTo>
                    <a:pt x="96862" y="303301"/>
                  </a:moveTo>
                  <a:lnTo>
                    <a:pt x="91998" y="303301"/>
                  </a:lnTo>
                  <a:lnTo>
                    <a:pt x="95300" y="298272"/>
                  </a:lnTo>
                  <a:lnTo>
                    <a:pt x="96393" y="297180"/>
                  </a:lnTo>
                  <a:lnTo>
                    <a:pt x="96393" y="291668"/>
                  </a:lnTo>
                  <a:lnTo>
                    <a:pt x="95300" y="290576"/>
                  </a:lnTo>
                  <a:lnTo>
                    <a:pt x="91363" y="290576"/>
                  </a:lnTo>
                  <a:lnTo>
                    <a:pt x="90271" y="292290"/>
                  </a:lnTo>
                  <a:lnTo>
                    <a:pt x="90271" y="294500"/>
                  </a:lnTo>
                  <a:lnTo>
                    <a:pt x="91998" y="294500"/>
                  </a:lnTo>
                  <a:lnTo>
                    <a:pt x="91998" y="293408"/>
                  </a:lnTo>
                  <a:lnTo>
                    <a:pt x="92481" y="292290"/>
                  </a:lnTo>
                  <a:lnTo>
                    <a:pt x="94678" y="292290"/>
                  </a:lnTo>
                  <a:lnTo>
                    <a:pt x="94678" y="296062"/>
                  </a:lnTo>
                  <a:lnTo>
                    <a:pt x="94195" y="297180"/>
                  </a:lnTo>
                  <a:lnTo>
                    <a:pt x="93103" y="298894"/>
                  </a:lnTo>
                  <a:lnTo>
                    <a:pt x="91998" y="300456"/>
                  </a:lnTo>
                  <a:lnTo>
                    <a:pt x="90271" y="303301"/>
                  </a:lnTo>
                  <a:lnTo>
                    <a:pt x="90271" y="304863"/>
                  </a:lnTo>
                  <a:lnTo>
                    <a:pt x="96862" y="304863"/>
                  </a:lnTo>
                  <a:lnTo>
                    <a:pt x="96862" y="303301"/>
                  </a:lnTo>
                  <a:close/>
                </a:path>
                <a:path w="228600" h="328295">
                  <a:moveTo>
                    <a:pt x="107861" y="36855"/>
                  </a:moveTo>
                  <a:lnTo>
                    <a:pt x="106286" y="36855"/>
                  </a:lnTo>
                  <a:lnTo>
                    <a:pt x="106286" y="38595"/>
                  </a:lnTo>
                  <a:lnTo>
                    <a:pt x="107861" y="38595"/>
                  </a:lnTo>
                  <a:lnTo>
                    <a:pt x="107861" y="36855"/>
                  </a:lnTo>
                  <a:close/>
                </a:path>
                <a:path w="228600" h="328295">
                  <a:moveTo>
                    <a:pt x="111137" y="302666"/>
                  </a:moveTo>
                  <a:lnTo>
                    <a:pt x="109575" y="302666"/>
                  </a:lnTo>
                  <a:lnTo>
                    <a:pt x="109575" y="304863"/>
                  </a:lnTo>
                  <a:lnTo>
                    <a:pt x="111137" y="304863"/>
                  </a:lnTo>
                  <a:lnTo>
                    <a:pt x="111137" y="302666"/>
                  </a:lnTo>
                  <a:close/>
                </a:path>
                <a:path w="228600" h="328295">
                  <a:moveTo>
                    <a:pt x="120103" y="25869"/>
                  </a:moveTo>
                  <a:lnTo>
                    <a:pt x="119011" y="24777"/>
                  </a:lnTo>
                  <a:lnTo>
                    <a:pt x="114439" y="24777"/>
                  </a:lnTo>
                  <a:lnTo>
                    <a:pt x="113347" y="25869"/>
                  </a:lnTo>
                  <a:lnTo>
                    <a:pt x="113969" y="28689"/>
                  </a:lnTo>
                  <a:lnTo>
                    <a:pt x="115074" y="28689"/>
                  </a:lnTo>
                  <a:lnTo>
                    <a:pt x="115074" y="27597"/>
                  </a:lnTo>
                  <a:lnTo>
                    <a:pt x="115544" y="26504"/>
                  </a:lnTo>
                  <a:lnTo>
                    <a:pt x="117754" y="26504"/>
                  </a:lnTo>
                  <a:lnTo>
                    <a:pt x="118376" y="26987"/>
                  </a:lnTo>
                  <a:lnTo>
                    <a:pt x="118376" y="30251"/>
                  </a:lnTo>
                  <a:lnTo>
                    <a:pt x="117271" y="30899"/>
                  </a:lnTo>
                  <a:lnTo>
                    <a:pt x="116166" y="30899"/>
                  </a:lnTo>
                  <a:lnTo>
                    <a:pt x="116166" y="32461"/>
                  </a:lnTo>
                  <a:lnTo>
                    <a:pt x="118376" y="32461"/>
                  </a:lnTo>
                  <a:lnTo>
                    <a:pt x="118376" y="37503"/>
                  </a:lnTo>
                  <a:lnTo>
                    <a:pt x="115074" y="37503"/>
                  </a:lnTo>
                  <a:lnTo>
                    <a:pt x="115074" y="34671"/>
                  </a:lnTo>
                  <a:lnTo>
                    <a:pt x="113347" y="34671"/>
                  </a:lnTo>
                  <a:lnTo>
                    <a:pt x="113347" y="39065"/>
                  </a:lnTo>
                  <a:lnTo>
                    <a:pt x="119011" y="39065"/>
                  </a:lnTo>
                  <a:lnTo>
                    <a:pt x="120103" y="37947"/>
                  </a:lnTo>
                  <a:lnTo>
                    <a:pt x="120103" y="33108"/>
                  </a:lnTo>
                  <a:lnTo>
                    <a:pt x="119468" y="31991"/>
                  </a:lnTo>
                  <a:lnTo>
                    <a:pt x="117754" y="31369"/>
                  </a:lnTo>
                  <a:lnTo>
                    <a:pt x="118376" y="31369"/>
                  </a:lnTo>
                  <a:lnTo>
                    <a:pt x="120103" y="30899"/>
                  </a:lnTo>
                  <a:lnTo>
                    <a:pt x="120103" y="25869"/>
                  </a:lnTo>
                  <a:close/>
                </a:path>
                <a:path w="228600" h="328295">
                  <a:moveTo>
                    <a:pt x="123393" y="291668"/>
                  </a:moveTo>
                  <a:lnTo>
                    <a:pt x="122288" y="290576"/>
                  </a:lnTo>
                  <a:lnTo>
                    <a:pt x="117754" y="290576"/>
                  </a:lnTo>
                  <a:lnTo>
                    <a:pt x="116649" y="292290"/>
                  </a:lnTo>
                  <a:lnTo>
                    <a:pt x="116649" y="294500"/>
                  </a:lnTo>
                  <a:lnTo>
                    <a:pt x="118376" y="294500"/>
                  </a:lnTo>
                  <a:lnTo>
                    <a:pt x="118376" y="293408"/>
                  </a:lnTo>
                  <a:lnTo>
                    <a:pt x="119011" y="292290"/>
                  </a:lnTo>
                  <a:lnTo>
                    <a:pt x="121196" y="292290"/>
                  </a:lnTo>
                  <a:lnTo>
                    <a:pt x="121678" y="292785"/>
                  </a:lnTo>
                  <a:lnTo>
                    <a:pt x="121678" y="296062"/>
                  </a:lnTo>
                  <a:lnTo>
                    <a:pt x="120573" y="296710"/>
                  </a:lnTo>
                  <a:lnTo>
                    <a:pt x="119011" y="296710"/>
                  </a:lnTo>
                  <a:lnTo>
                    <a:pt x="119011" y="298272"/>
                  </a:lnTo>
                  <a:lnTo>
                    <a:pt x="121196" y="298272"/>
                  </a:lnTo>
                  <a:lnTo>
                    <a:pt x="121678" y="298894"/>
                  </a:lnTo>
                  <a:lnTo>
                    <a:pt x="121678" y="302183"/>
                  </a:lnTo>
                  <a:lnTo>
                    <a:pt x="121196" y="303301"/>
                  </a:lnTo>
                  <a:lnTo>
                    <a:pt x="118376" y="303301"/>
                  </a:lnTo>
                  <a:lnTo>
                    <a:pt x="118376" y="301104"/>
                  </a:lnTo>
                  <a:lnTo>
                    <a:pt x="116649" y="301104"/>
                  </a:lnTo>
                  <a:lnTo>
                    <a:pt x="116649" y="304863"/>
                  </a:lnTo>
                  <a:lnTo>
                    <a:pt x="122288" y="304863"/>
                  </a:lnTo>
                  <a:lnTo>
                    <a:pt x="123393" y="303771"/>
                  </a:lnTo>
                  <a:lnTo>
                    <a:pt x="123393" y="298894"/>
                  </a:lnTo>
                  <a:lnTo>
                    <a:pt x="122770" y="297802"/>
                  </a:lnTo>
                  <a:lnTo>
                    <a:pt x="120573" y="297180"/>
                  </a:lnTo>
                  <a:lnTo>
                    <a:pt x="121678" y="297180"/>
                  </a:lnTo>
                  <a:lnTo>
                    <a:pt x="123393" y="296710"/>
                  </a:lnTo>
                  <a:lnTo>
                    <a:pt x="123393" y="291668"/>
                  </a:lnTo>
                  <a:close/>
                </a:path>
                <a:path w="228600" h="328295">
                  <a:moveTo>
                    <a:pt x="134861" y="36855"/>
                  </a:moveTo>
                  <a:lnTo>
                    <a:pt x="133299" y="36855"/>
                  </a:lnTo>
                  <a:lnTo>
                    <a:pt x="133299" y="38595"/>
                  </a:lnTo>
                  <a:lnTo>
                    <a:pt x="134861" y="38595"/>
                  </a:lnTo>
                  <a:lnTo>
                    <a:pt x="134861" y="36855"/>
                  </a:lnTo>
                  <a:close/>
                </a:path>
                <a:path w="228600" h="328295">
                  <a:moveTo>
                    <a:pt x="138150" y="302666"/>
                  </a:moveTo>
                  <a:lnTo>
                    <a:pt x="136588" y="302666"/>
                  </a:lnTo>
                  <a:lnTo>
                    <a:pt x="136588" y="304863"/>
                  </a:lnTo>
                  <a:lnTo>
                    <a:pt x="138150" y="304863"/>
                  </a:lnTo>
                  <a:lnTo>
                    <a:pt x="138150" y="302666"/>
                  </a:lnTo>
                  <a:close/>
                </a:path>
                <a:path w="228600" h="328295">
                  <a:moveTo>
                    <a:pt x="147574" y="33578"/>
                  </a:moveTo>
                  <a:lnTo>
                    <a:pt x="145846" y="33578"/>
                  </a:lnTo>
                  <a:lnTo>
                    <a:pt x="145846" y="26504"/>
                  </a:lnTo>
                  <a:lnTo>
                    <a:pt x="145846" y="24777"/>
                  </a:lnTo>
                  <a:lnTo>
                    <a:pt x="144272" y="24777"/>
                  </a:lnTo>
                  <a:lnTo>
                    <a:pt x="144272" y="26504"/>
                  </a:lnTo>
                  <a:lnTo>
                    <a:pt x="144272" y="33578"/>
                  </a:lnTo>
                  <a:lnTo>
                    <a:pt x="143179" y="33578"/>
                  </a:lnTo>
                  <a:lnTo>
                    <a:pt x="142087" y="33578"/>
                  </a:lnTo>
                  <a:lnTo>
                    <a:pt x="143179" y="29959"/>
                  </a:lnTo>
                  <a:lnTo>
                    <a:pt x="144272" y="26504"/>
                  </a:lnTo>
                  <a:lnTo>
                    <a:pt x="144272" y="24777"/>
                  </a:lnTo>
                  <a:lnTo>
                    <a:pt x="143662" y="24777"/>
                  </a:lnTo>
                  <a:lnTo>
                    <a:pt x="143179" y="26187"/>
                  </a:lnTo>
                  <a:lnTo>
                    <a:pt x="140347" y="33578"/>
                  </a:lnTo>
                  <a:lnTo>
                    <a:pt x="140347" y="35293"/>
                  </a:lnTo>
                  <a:lnTo>
                    <a:pt x="143179" y="35293"/>
                  </a:lnTo>
                  <a:lnTo>
                    <a:pt x="144272" y="35293"/>
                  </a:lnTo>
                  <a:lnTo>
                    <a:pt x="144272" y="38595"/>
                  </a:lnTo>
                  <a:lnTo>
                    <a:pt x="145846" y="38595"/>
                  </a:lnTo>
                  <a:lnTo>
                    <a:pt x="145846" y="35293"/>
                  </a:lnTo>
                  <a:lnTo>
                    <a:pt x="147574" y="35293"/>
                  </a:lnTo>
                  <a:lnTo>
                    <a:pt x="147574" y="33578"/>
                  </a:lnTo>
                  <a:close/>
                </a:path>
                <a:path w="228600" h="328295">
                  <a:moveTo>
                    <a:pt x="150253" y="299389"/>
                  </a:moveTo>
                  <a:lnTo>
                    <a:pt x="148678" y="299389"/>
                  </a:lnTo>
                  <a:lnTo>
                    <a:pt x="148678" y="292290"/>
                  </a:lnTo>
                  <a:lnTo>
                    <a:pt x="148678" y="290576"/>
                  </a:lnTo>
                  <a:lnTo>
                    <a:pt x="147574" y="290576"/>
                  </a:lnTo>
                  <a:lnTo>
                    <a:pt x="147574" y="292290"/>
                  </a:lnTo>
                  <a:lnTo>
                    <a:pt x="147574" y="299389"/>
                  </a:lnTo>
                  <a:lnTo>
                    <a:pt x="146151" y="299389"/>
                  </a:lnTo>
                  <a:lnTo>
                    <a:pt x="144754" y="299389"/>
                  </a:lnTo>
                  <a:lnTo>
                    <a:pt x="146151" y="294970"/>
                  </a:lnTo>
                  <a:lnTo>
                    <a:pt x="146951" y="292290"/>
                  </a:lnTo>
                  <a:lnTo>
                    <a:pt x="147574" y="292290"/>
                  </a:lnTo>
                  <a:lnTo>
                    <a:pt x="147574" y="290576"/>
                  </a:lnTo>
                  <a:lnTo>
                    <a:pt x="146481" y="290576"/>
                  </a:lnTo>
                  <a:lnTo>
                    <a:pt x="146151" y="291350"/>
                  </a:lnTo>
                  <a:lnTo>
                    <a:pt x="143179" y="299389"/>
                  </a:lnTo>
                  <a:lnTo>
                    <a:pt x="143179" y="301104"/>
                  </a:lnTo>
                  <a:lnTo>
                    <a:pt x="146151" y="301104"/>
                  </a:lnTo>
                  <a:lnTo>
                    <a:pt x="147574" y="301104"/>
                  </a:lnTo>
                  <a:lnTo>
                    <a:pt x="147574" y="304863"/>
                  </a:lnTo>
                  <a:lnTo>
                    <a:pt x="148678" y="304863"/>
                  </a:lnTo>
                  <a:lnTo>
                    <a:pt x="148678" y="301104"/>
                  </a:lnTo>
                  <a:lnTo>
                    <a:pt x="150253" y="301104"/>
                  </a:lnTo>
                  <a:lnTo>
                    <a:pt x="150253" y="299389"/>
                  </a:lnTo>
                  <a:close/>
                </a:path>
                <a:path w="228600" h="328295">
                  <a:moveTo>
                    <a:pt x="161874" y="36855"/>
                  </a:moveTo>
                  <a:lnTo>
                    <a:pt x="160134" y="36855"/>
                  </a:lnTo>
                  <a:lnTo>
                    <a:pt x="160134" y="38595"/>
                  </a:lnTo>
                  <a:lnTo>
                    <a:pt x="161874" y="38595"/>
                  </a:lnTo>
                  <a:lnTo>
                    <a:pt x="161874" y="36855"/>
                  </a:lnTo>
                  <a:close/>
                </a:path>
                <a:path w="228600" h="328295">
                  <a:moveTo>
                    <a:pt x="164528" y="302666"/>
                  </a:moveTo>
                  <a:lnTo>
                    <a:pt x="162966" y="302666"/>
                  </a:lnTo>
                  <a:lnTo>
                    <a:pt x="162966" y="304863"/>
                  </a:lnTo>
                  <a:lnTo>
                    <a:pt x="164528" y="304863"/>
                  </a:lnTo>
                  <a:lnTo>
                    <a:pt x="164528" y="302666"/>
                  </a:lnTo>
                  <a:close/>
                </a:path>
                <a:path w="228600" h="328295">
                  <a:moveTo>
                    <a:pt x="173951" y="30899"/>
                  </a:moveTo>
                  <a:lnTo>
                    <a:pt x="173482" y="29806"/>
                  </a:lnTo>
                  <a:lnTo>
                    <a:pt x="170027" y="29806"/>
                  </a:lnTo>
                  <a:lnTo>
                    <a:pt x="169557" y="30251"/>
                  </a:lnTo>
                  <a:lnTo>
                    <a:pt x="169557" y="26504"/>
                  </a:lnTo>
                  <a:lnTo>
                    <a:pt x="173482" y="26504"/>
                  </a:lnTo>
                  <a:lnTo>
                    <a:pt x="173482" y="24777"/>
                  </a:lnTo>
                  <a:lnTo>
                    <a:pt x="167830" y="24777"/>
                  </a:lnTo>
                  <a:lnTo>
                    <a:pt x="167830" y="32461"/>
                  </a:lnTo>
                  <a:lnTo>
                    <a:pt x="169557" y="32461"/>
                  </a:lnTo>
                  <a:lnTo>
                    <a:pt x="169557" y="31991"/>
                  </a:lnTo>
                  <a:lnTo>
                    <a:pt x="170027" y="30899"/>
                  </a:lnTo>
                  <a:lnTo>
                    <a:pt x="172377" y="30899"/>
                  </a:lnTo>
                  <a:lnTo>
                    <a:pt x="172377" y="37503"/>
                  </a:lnTo>
                  <a:lnTo>
                    <a:pt x="169557" y="37503"/>
                  </a:lnTo>
                  <a:lnTo>
                    <a:pt x="169557" y="35763"/>
                  </a:lnTo>
                  <a:lnTo>
                    <a:pt x="167830" y="35763"/>
                  </a:lnTo>
                  <a:lnTo>
                    <a:pt x="167830" y="37503"/>
                  </a:lnTo>
                  <a:lnTo>
                    <a:pt x="168452" y="39065"/>
                  </a:lnTo>
                  <a:lnTo>
                    <a:pt x="173951" y="39065"/>
                  </a:lnTo>
                  <a:lnTo>
                    <a:pt x="173951" y="30899"/>
                  </a:lnTo>
                  <a:close/>
                </a:path>
                <a:path w="228600" h="328295">
                  <a:moveTo>
                    <a:pt x="176149" y="290576"/>
                  </a:moveTo>
                  <a:lnTo>
                    <a:pt x="170649" y="290576"/>
                  </a:lnTo>
                  <a:lnTo>
                    <a:pt x="170649" y="298272"/>
                  </a:lnTo>
                  <a:lnTo>
                    <a:pt x="171754" y="298272"/>
                  </a:lnTo>
                  <a:lnTo>
                    <a:pt x="172377" y="297802"/>
                  </a:lnTo>
                  <a:lnTo>
                    <a:pt x="172377" y="297180"/>
                  </a:lnTo>
                  <a:lnTo>
                    <a:pt x="175056" y="297180"/>
                  </a:lnTo>
                  <a:lnTo>
                    <a:pt x="175056" y="303771"/>
                  </a:lnTo>
                  <a:lnTo>
                    <a:pt x="172377" y="303771"/>
                  </a:lnTo>
                  <a:lnTo>
                    <a:pt x="171754" y="302666"/>
                  </a:lnTo>
                  <a:lnTo>
                    <a:pt x="171754" y="301574"/>
                  </a:lnTo>
                  <a:lnTo>
                    <a:pt x="170649" y="301574"/>
                  </a:lnTo>
                  <a:lnTo>
                    <a:pt x="170649" y="304863"/>
                  </a:lnTo>
                  <a:lnTo>
                    <a:pt x="176149" y="304863"/>
                  </a:lnTo>
                  <a:lnTo>
                    <a:pt x="176149" y="303771"/>
                  </a:lnTo>
                  <a:lnTo>
                    <a:pt x="176149" y="297180"/>
                  </a:lnTo>
                  <a:lnTo>
                    <a:pt x="176149" y="296710"/>
                  </a:lnTo>
                  <a:lnTo>
                    <a:pt x="175679" y="295592"/>
                  </a:lnTo>
                  <a:lnTo>
                    <a:pt x="173482" y="295592"/>
                  </a:lnTo>
                  <a:lnTo>
                    <a:pt x="172377" y="296062"/>
                  </a:lnTo>
                  <a:lnTo>
                    <a:pt x="172377" y="292290"/>
                  </a:lnTo>
                  <a:lnTo>
                    <a:pt x="176149" y="292290"/>
                  </a:lnTo>
                  <a:lnTo>
                    <a:pt x="176149" y="290576"/>
                  </a:lnTo>
                  <a:close/>
                </a:path>
                <a:path w="228600" h="328295">
                  <a:moveTo>
                    <a:pt x="191058" y="302666"/>
                  </a:moveTo>
                  <a:lnTo>
                    <a:pt x="189318" y="302666"/>
                  </a:lnTo>
                  <a:lnTo>
                    <a:pt x="189318" y="304863"/>
                  </a:lnTo>
                  <a:lnTo>
                    <a:pt x="191058" y="304863"/>
                  </a:lnTo>
                  <a:lnTo>
                    <a:pt x="191058" y="302666"/>
                  </a:lnTo>
                  <a:close/>
                </a:path>
                <a:path w="228600" h="328295">
                  <a:moveTo>
                    <a:pt x="202514" y="291846"/>
                  </a:moveTo>
                  <a:lnTo>
                    <a:pt x="201587" y="290728"/>
                  </a:lnTo>
                  <a:lnTo>
                    <a:pt x="199542" y="290576"/>
                  </a:lnTo>
                  <a:lnTo>
                    <a:pt x="196557" y="290576"/>
                  </a:lnTo>
                  <a:lnTo>
                    <a:pt x="196557" y="304863"/>
                  </a:lnTo>
                  <a:lnTo>
                    <a:pt x="199542" y="304863"/>
                  </a:lnTo>
                  <a:lnTo>
                    <a:pt x="202057" y="304723"/>
                  </a:lnTo>
                  <a:lnTo>
                    <a:pt x="202438" y="302983"/>
                  </a:lnTo>
                  <a:lnTo>
                    <a:pt x="202514" y="296710"/>
                  </a:lnTo>
                  <a:lnTo>
                    <a:pt x="201434" y="295592"/>
                  </a:lnTo>
                  <a:lnTo>
                    <a:pt x="200952" y="295592"/>
                  </a:lnTo>
                  <a:lnTo>
                    <a:pt x="200952" y="297332"/>
                  </a:lnTo>
                  <a:lnTo>
                    <a:pt x="200952" y="303301"/>
                  </a:lnTo>
                  <a:lnTo>
                    <a:pt x="199542" y="303301"/>
                  </a:lnTo>
                  <a:lnTo>
                    <a:pt x="198120" y="302983"/>
                  </a:lnTo>
                  <a:lnTo>
                    <a:pt x="198120" y="297180"/>
                  </a:lnTo>
                  <a:lnTo>
                    <a:pt x="199542" y="297180"/>
                  </a:lnTo>
                  <a:lnTo>
                    <a:pt x="200952" y="297332"/>
                  </a:lnTo>
                  <a:lnTo>
                    <a:pt x="200952" y="295592"/>
                  </a:lnTo>
                  <a:lnTo>
                    <a:pt x="199542" y="295592"/>
                  </a:lnTo>
                  <a:lnTo>
                    <a:pt x="198920" y="295770"/>
                  </a:lnTo>
                  <a:lnTo>
                    <a:pt x="198120" y="296240"/>
                  </a:lnTo>
                  <a:lnTo>
                    <a:pt x="198120" y="291668"/>
                  </a:lnTo>
                  <a:lnTo>
                    <a:pt x="199542" y="291668"/>
                  </a:lnTo>
                  <a:lnTo>
                    <a:pt x="200482" y="291846"/>
                  </a:lnTo>
                  <a:lnTo>
                    <a:pt x="200952" y="292938"/>
                  </a:lnTo>
                  <a:lnTo>
                    <a:pt x="200952" y="293878"/>
                  </a:lnTo>
                  <a:lnTo>
                    <a:pt x="202514" y="293878"/>
                  </a:lnTo>
                  <a:lnTo>
                    <a:pt x="202514" y="291846"/>
                  </a:lnTo>
                  <a:close/>
                </a:path>
                <a:path w="228600" h="328295">
                  <a:moveTo>
                    <a:pt x="216827" y="302666"/>
                  </a:moveTo>
                  <a:lnTo>
                    <a:pt x="215239" y="302666"/>
                  </a:lnTo>
                  <a:lnTo>
                    <a:pt x="215239" y="304863"/>
                  </a:lnTo>
                  <a:lnTo>
                    <a:pt x="216827" y="304863"/>
                  </a:lnTo>
                  <a:lnTo>
                    <a:pt x="216827" y="302666"/>
                  </a:lnTo>
                  <a:close/>
                </a:path>
                <a:path w="228600" h="328295">
                  <a:moveTo>
                    <a:pt x="228434" y="290576"/>
                  </a:moveTo>
                  <a:lnTo>
                    <a:pt x="222300" y="290576"/>
                  </a:lnTo>
                  <a:lnTo>
                    <a:pt x="222300" y="292290"/>
                  </a:lnTo>
                  <a:lnTo>
                    <a:pt x="226860" y="292290"/>
                  </a:lnTo>
                  <a:lnTo>
                    <a:pt x="223405" y="304863"/>
                  </a:lnTo>
                  <a:lnTo>
                    <a:pt x="225132" y="304863"/>
                  </a:lnTo>
                  <a:lnTo>
                    <a:pt x="228434" y="292290"/>
                  </a:lnTo>
                  <a:lnTo>
                    <a:pt x="228434" y="2905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37113" y="5447106"/>
              <a:ext cx="35560" cy="20955"/>
            </a:xfrm>
            <a:custGeom>
              <a:avLst/>
              <a:gdLst/>
              <a:ahLst/>
              <a:cxnLst/>
              <a:rect l="l" t="t" r="r" b="b"/>
              <a:pathLst>
                <a:path w="35560" h="20954">
                  <a:moveTo>
                    <a:pt x="14833" y="0"/>
                  </a:moveTo>
                  <a:lnTo>
                    <a:pt x="0" y="0"/>
                  </a:lnTo>
                  <a:lnTo>
                    <a:pt x="34226" y="20383"/>
                  </a:lnTo>
                  <a:lnTo>
                    <a:pt x="35318" y="16459"/>
                  </a:lnTo>
                  <a:lnTo>
                    <a:pt x="34823" y="13538"/>
                  </a:lnTo>
                  <a:lnTo>
                    <a:pt x="34086" y="11722"/>
                  </a:lnTo>
                  <a:lnTo>
                    <a:pt x="1483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37113" y="5447106"/>
              <a:ext cx="35560" cy="20955"/>
            </a:xfrm>
            <a:custGeom>
              <a:avLst/>
              <a:gdLst/>
              <a:ahLst/>
              <a:cxnLst/>
              <a:rect l="l" t="t" r="r" b="b"/>
              <a:pathLst>
                <a:path w="35560" h="20954">
                  <a:moveTo>
                    <a:pt x="14833" y="0"/>
                  </a:moveTo>
                  <a:lnTo>
                    <a:pt x="0" y="0"/>
                  </a:lnTo>
                  <a:lnTo>
                    <a:pt x="34226" y="20383"/>
                  </a:lnTo>
                  <a:lnTo>
                    <a:pt x="35318" y="16459"/>
                  </a:lnTo>
                  <a:lnTo>
                    <a:pt x="34823" y="13538"/>
                  </a:lnTo>
                  <a:lnTo>
                    <a:pt x="34086" y="11722"/>
                  </a:lnTo>
                  <a:lnTo>
                    <a:pt x="1483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437113" y="5491200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09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437113" y="5491200"/>
              <a:ext cx="35560" cy="22225"/>
            </a:xfrm>
            <a:custGeom>
              <a:avLst/>
              <a:gdLst/>
              <a:ahLst/>
              <a:cxnLst/>
              <a:rect l="l" t="t" r="r" b="b"/>
              <a:pathLst>
                <a:path w="35560" h="22225">
                  <a:moveTo>
                    <a:pt x="13741" y="0"/>
                  </a:moveTo>
                  <a:lnTo>
                    <a:pt x="0" y="0"/>
                  </a:lnTo>
                  <a:lnTo>
                    <a:pt x="34226" y="21983"/>
                  </a:lnTo>
                  <a:lnTo>
                    <a:pt x="34721" y="20370"/>
                  </a:lnTo>
                  <a:lnTo>
                    <a:pt x="35179" y="15608"/>
                  </a:lnTo>
                  <a:lnTo>
                    <a:pt x="34226" y="12560"/>
                  </a:lnTo>
                  <a:lnTo>
                    <a:pt x="1374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437113" y="5491200"/>
              <a:ext cx="35560" cy="22225"/>
            </a:xfrm>
            <a:custGeom>
              <a:avLst/>
              <a:gdLst/>
              <a:ahLst/>
              <a:cxnLst/>
              <a:rect l="l" t="t" r="r" b="b"/>
              <a:pathLst>
                <a:path w="35560" h="22225">
                  <a:moveTo>
                    <a:pt x="0" y="0"/>
                  </a:moveTo>
                  <a:lnTo>
                    <a:pt x="13741" y="0"/>
                  </a:lnTo>
                  <a:lnTo>
                    <a:pt x="34226" y="12560"/>
                  </a:lnTo>
                  <a:lnTo>
                    <a:pt x="35179" y="15608"/>
                  </a:lnTo>
                  <a:lnTo>
                    <a:pt x="34721" y="20370"/>
                  </a:lnTo>
                  <a:lnTo>
                    <a:pt x="34226" y="2198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753" y="5108194"/>
              <a:ext cx="82613" cy="72250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0619" y="5438216"/>
              <a:ext cx="244322" cy="232968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4585792" y="5568124"/>
              <a:ext cx="77470" cy="241300"/>
            </a:xfrm>
            <a:custGeom>
              <a:avLst/>
              <a:gdLst/>
              <a:ahLst/>
              <a:cxnLst/>
              <a:rect l="l" t="t" r="r" b="b"/>
              <a:pathLst>
                <a:path w="77470" h="241300">
                  <a:moveTo>
                    <a:pt x="39090" y="0"/>
                  </a:moveTo>
                  <a:lnTo>
                    <a:pt x="30466" y="1661"/>
                  </a:lnTo>
                  <a:lnTo>
                    <a:pt x="23431" y="6221"/>
                  </a:lnTo>
                  <a:lnTo>
                    <a:pt x="18691" y="13046"/>
                  </a:lnTo>
                  <a:lnTo>
                    <a:pt x="16954" y="21501"/>
                  </a:lnTo>
                  <a:lnTo>
                    <a:pt x="16954" y="28752"/>
                  </a:lnTo>
                  <a:lnTo>
                    <a:pt x="5499" y="28752"/>
                  </a:lnTo>
                  <a:lnTo>
                    <a:pt x="0" y="34226"/>
                  </a:lnTo>
                  <a:lnTo>
                    <a:pt x="0" y="206451"/>
                  </a:lnTo>
                  <a:lnTo>
                    <a:pt x="5499" y="211950"/>
                  </a:lnTo>
                  <a:lnTo>
                    <a:pt x="16954" y="211950"/>
                  </a:lnTo>
                  <a:lnTo>
                    <a:pt x="16954" y="219202"/>
                  </a:lnTo>
                  <a:lnTo>
                    <a:pt x="18691" y="227726"/>
                  </a:lnTo>
                  <a:lnTo>
                    <a:pt x="23431" y="234703"/>
                  </a:lnTo>
                  <a:lnTo>
                    <a:pt x="30466" y="239417"/>
                  </a:lnTo>
                  <a:lnTo>
                    <a:pt x="39090" y="241147"/>
                  </a:lnTo>
                  <a:lnTo>
                    <a:pt x="47626" y="239417"/>
                  </a:lnTo>
                  <a:lnTo>
                    <a:pt x="54616" y="234703"/>
                  </a:lnTo>
                  <a:lnTo>
                    <a:pt x="59339" y="227726"/>
                  </a:lnTo>
                  <a:lnTo>
                    <a:pt x="61074" y="219202"/>
                  </a:lnTo>
                  <a:lnTo>
                    <a:pt x="61074" y="211950"/>
                  </a:lnTo>
                  <a:lnTo>
                    <a:pt x="71450" y="211950"/>
                  </a:lnTo>
                  <a:lnTo>
                    <a:pt x="76923" y="206451"/>
                  </a:lnTo>
                  <a:lnTo>
                    <a:pt x="76923" y="34226"/>
                  </a:lnTo>
                  <a:lnTo>
                    <a:pt x="71450" y="28752"/>
                  </a:lnTo>
                  <a:lnTo>
                    <a:pt x="64846" y="28752"/>
                  </a:lnTo>
                  <a:lnTo>
                    <a:pt x="61074" y="28752"/>
                  </a:lnTo>
                  <a:lnTo>
                    <a:pt x="61074" y="21501"/>
                  </a:lnTo>
                  <a:lnTo>
                    <a:pt x="59339" y="13046"/>
                  </a:lnTo>
                  <a:lnTo>
                    <a:pt x="54616" y="6221"/>
                  </a:lnTo>
                  <a:lnTo>
                    <a:pt x="47626" y="1661"/>
                  </a:lnTo>
                  <a:lnTo>
                    <a:pt x="390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560989" y="5785116"/>
              <a:ext cx="38100" cy="32384"/>
            </a:xfrm>
            <a:custGeom>
              <a:avLst/>
              <a:gdLst/>
              <a:ahLst/>
              <a:cxnLst/>
              <a:rect l="l" t="t" r="r" b="b"/>
              <a:pathLst>
                <a:path w="38100" h="32385">
                  <a:moveTo>
                    <a:pt x="7683" y="469"/>
                  </a:moveTo>
                  <a:lnTo>
                    <a:pt x="6121" y="0"/>
                  </a:lnTo>
                  <a:lnTo>
                    <a:pt x="6121" y="1562"/>
                  </a:lnTo>
                  <a:lnTo>
                    <a:pt x="6121" y="5473"/>
                  </a:lnTo>
                  <a:lnTo>
                    <a:pt x="4381" y="5981"/>
                  </a:lnTo>
                  <a:lnTo>
                    <a:pt x="3911" y="5981"/>
                  </a:lnTo>
                  <a:lnTo>
                    <a:pt x="1727" y="5981"/>
                  </a:lnTo>
                  <a:lnTo>
                    <a:pt x="1727" y="1562"/>
                  </a:lnTo>
                  <a:lnTo>
                    <a:pt x="3911" y="1562"/>
                  </a:lnTo>
                  <a:lnTo>
                    <a:pt x="6121" y="1562"/>
                  </a:lnTo>
                  <a:lnTo>
                    <a:pt x="6121" y="0"/>
                  </a:lnTo>
                  <a:lnTo>
                    <a:pt x="3911" y="0"/>
                  </a:lnTo>
                  <a:lnTo>
                    <a:pt x="0" y="0"/>
                  </a:lnTo>
                  <a:lnTo>
                    <a:pt x="0" y="13195"/>
                  </a:lnTo>
                  <a:lnTo>
                    <a:pt x="1727" y="13195"/>
                  </a:lnTo>
                  <a:lnTo>
                    <a:pt x="1727" y="7061"/>
                  </a:lnTo>
                  <a:lnTo>
                    <a:pt x="3911" y="7061"/>
                  </a:lnTo>
                  <a:lnTo>
                    <a:pt x="5499" y="7061"/>
                  </a:lnTo>
                  <a:lnTo>
                    <a:pt x="7683" y="6565"/>
                  </a:lnTo>
                  <a:lnTo>
                    <a:pt x="7683" y="469"/>
                  </a:lnTo>
                  <a:close/>
                </a:path>
                <a:path w="38100" h="32385">
                  <a:moveTo>
                    <a:pt x="18211" y="1714"/>
                  </a:moveTo>
                  <a:lnTo>
                    <a:pt x="16637" y="0"/>
                  </a:lnTo>
                  <a:lnTo>
                    <a:pt x="16471" y="0"/>
                  </a:lnTo>
                  <a:lnTo>
                    <a:pt x="16471" y="1409"/>
                  </a:lnTo>
                  <a:lnTo>
                    <a:pt x="16471" y="10807"/>
                  </a:lnTo>
                  <a:lnTo>
                    <a:pt x="15532" y="11925"/>
                  </a:lnTo>
                  <a:lnTo>
                    <a:pt x="13957" y="12077"/>
                  </a:lnTo>
                  <a:lnTo>
                    <a:pt x="12712" y="12077"/>
                  </a:lnTo>
                  <a:lnTo>
                    <a:pt x="11620" y="10985"/>
                  </a:lnTo>
                  <a:lnTo>
                    <a:pt x="11620" y="1117"/>
                  </a:lnTo>
                  <a:lnTo>
                    <a:pt x="13957" y="1117"/>
                  </a:lnTo>
                  <a:lnTo>
                    <a:pt x="14757" y="1117"/>
                  </a:lnTo>
                  <a:lnTo>
                    <a:pt x="16471" y="1409"/>
                  </a:lnTo>
                  <a:lnTo>
                    <a:pt x="16471" y="0"/>
                  </a:lnTo>
                  <a:lnTo>
                    <a:pt x="13957" y="0"/>
                  </a:lnTo>
                  <a:lnTo>
                    <a:pt x="10998" y="0"/>
                  </a:lnTo>
                  <a:lnTo>
                    <a:pt x="9982" y="1409"/>
                  </a:lnTo>
                  <a:lnTo>
                    <a:pt x="9880" y="12077"/>
                  </a:lnTo>
                  <a:lnTo>
                    <a:pt x="10998" y="13195"/>
                  </a:lnTo>
                  <a:lnTo>
                    <a:pt x="13957" y="13195"/>
                  </a:lnTo>
                  <a:lnTo>
                    <a:pt x="16637" y="13017"/>
                  </a:lnTo>
                  <a:lnTo>
                    <a:pt x="18211" y="11925"/>
                  </a:lnTo>
                  <a:lnTo>
                    <a:pt x="18211" y="1714"/>
                  </a:lnTo>
                  <a:close/>
                </a:path>
                <a:path w="38100" h="32385">
                  <a:moveTo>
                    <a:pt x="21971" y="19761"/>
                  </a:moveTo>
                  <a:lnTo>
                    <a:pt x="20396" y="19761"/>
                  </a:lnTo>
                  <a:lnTo>
                    <a:pt x="20396" y="20853"/>
                  </a:lnTo>
                  <a:lnTo>
                    <a:pt x="20396" y="31229"/>
                  </a:lnTo>
                  <a:lnTo>
                    <a:pt x="18364" y="31229"/>
                  </a:lnTo>
                  <a:lnTo>
                    <a:pt x="16471" y="31076"/>
                  </a:lnTo>
                  <a:lnTo>
                    <a:pt x="16471" y="21005"/>
                  </a:lnTo>
                  <a:lnTo>
                    <a:pt x="18364" y="20853"/>
                  </a:lnTo>
                  <a:lnTo>
                    <a:pt x="20396" y="20853"/>
                  </a:lnTo>
                  <a:lnTo>
                    <a:pt x="20396" y="19761"/>
                  </a:lnTo>
                  <a:lnTo>
                    <a:pt x="18364" y="19761"/>
                  </a:lnTo>
                  <a:lnTo>
                    <a:pt x="14897" y="19939"/>
                  </a:lnTo>
                  <a:lnTo>
                    <a:pt x="14897" y="32169"/>
                  </a:lnTo>
                  <a:lnTo>
                    <a:pt x="18364" y="32321"/>
                  </a:lnTo>
                  <a:lnTo>
                    <a:pt x="21971" y="32321"/>
                  </a:lnTo>
                  <a:lnTo>
                    <a:pt x="21971" y="19761"/>
                  </a:lnTo>
                  <a:close/>
                </a:path>
                <a:path w="38100" h="32385">
                  <a:moveTo>
                    <a:pt x="28575" y="1562"/>
                  </a:moveTo>
                  <a:lnTo>
                    <a:pt x="27470" y="0"/>
                  </a:lnTo>
                  <a:lnTo>
                    <a:pt x="27000" y="0"/>
                  </a:lnTo>
                  <a:lnTo>
                    <a:pt x="27000" y="2654"/>
                  </a:lnTo>
                  <a:lnTo>
                    <a:pt x="27000" y="4394"/>
                  </a:lnTo>
                  <a:lnTo>
                    <a:pt x="26377" y="5473"/>
                  </a:lnTo>
                  <a:lnTo>
                    <a:pt x="24803" y="5473"/>
                  </a:lnTo>
                  <a:lnTo>
                    <a:pt x="22606" y="5473"/>
                  </a:lnTo>
                  <a:lnTo>
                    <a:pt x="22606" y="1562"/>
                  </a:lnTo>
                  <a:lnTo>
                    <a:pt x="24803" y="1562"/>
                  </a:lnTo>
                  <a:lnTo>
                    <a:pt x="26377" y="1562"/>
                  </a:lnTo>
                  <a:lnTo>
                    <a:pt x="27000" y="2654"/>
                  </a:lnTo>
                  <a:lnTo>
                    <a:pt x="27000" y="0"/>
                  </a:lnTo>
                  <a:lnTo>
                    <a:pt x="24803" y="0"/>
                  </a:lnTo>
                  <a:lnTo>
                    <a:pt x="20878" y="0"/>
                  </a:lnTo>
                  <a:lnTo>
                    <a:pt x="20878" y="13195"/>
                  </a:lnTo>
                  <a:lnTo>
                    <a:pt x="22606" y="13195"/>
                  </a:lnTo>
                  <a:lnTo>
                    <a:pt x="22606" y="7061"/>
                  </a:lnTo>
                  <a:lnTo>
                    <a:pt x="24803" y="7061"/>
                  </a:lnTo>
                  <a:lnTo>
                    <a:pt x="25412" y="7213"/>
                  </a:lnTo>
                  <a:lnTo>
                    <a:pt x="26377" y="7543"/>
                  </a:lnTo>
                  <a:lnTo>
                    <a:pt x="26377" y="12077"/>
                  </a:lnTo>
                  <a:lnTo>
                    <a:pt x="27000" y="13195"/>
                  </a:lnTo>
                  <a:lnTo>
                    <a:pt x="28575" y="13195"/>
                  </a:lnTo>
                  <a:lnTo>
                    <a:pt x="28575" y="12077"/>
                  </a:lnTo>
                  <a:lnTo>
                    <a:pt x="28092" y="10985"/>
                  </a:lnTo>
                  <a:lnTo>
                    <a:pt x="28092" y="7061"/>
                  </a:lnTo>
                  <a:lnTo>
                    <a:pt x="27470" y="6565"/>
                  </a:lnTo>
                  <a:lnTo>
                    <a:pt x="25895" y="6565"/>
                  </a:lnTo>
                  <a:lnTo>
                    <a:pt x="25895" y="5981"/>
                  </a:lnTo>
                  <a:lnTo>
                    <a:pt x="27470" y="5981"/>
                  </a:lnTo>
                  <a:lnTo>
                    <a:pt x="28575" y="4864"/>
                  </a:lnTo>
                  <a:lnTo>
                    <a:pt x="28575" y="1562"/>
                  </a:lnTo>
                  <a:close/>
                </a:path>
                <a:path w="38100" h="32385">
                  <a:moveTo>
                    <a:pt x="37985" y="0"/>
                  </a:moveTo>
                  <a:lnTo>
                    <a:pt x="29654" y="0"/>
                  </a:lnTo>
                  <a:lnTo>
                    <a:pt x="29654" y="1562"/>
                  </a:lnTo>
                  <a:lnTo>
                    <a:pt x="32969" y="1562"/>
                  </a:lnTo>
                  <a:lnTo>
                    <a:pt x="32969" y="13195"/>
                  </a:lnTo>
                  <a:lnTo>
                    <a:pt x="34683" y="13195"/>
                  </a:lnTo>
                  <a:lnTo>
                    <a:pt x="34683" y="1562"/>
                  </a:lnTo>
                  <a:lnTo>
                    <a:pt x="37985" y="1562"/>
                  </a:lnTo>
                  <a:lnTo>
                    <a:pt x="37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614367" y="557643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000" y="0"/>
                  </a:moveTo>
                  <a:lnTo>
                    <a:pt x="17576" y="0"/>
                  </a:lnTo>
                  <a:lnTo>
                    <a:pt x="7683" y="0"/>
                  </a:lnTo>
                  <a:lnTo>
                    <a:pt x="0" y="8331"/>
                  </a:lnTo>
                  <a:lnTo>
                    <a:pt x="0" y="27508"/>
                  </a:lnTo>
                  <a:lnTo>
                    <a:pt x="7683" y="35204"/>
                  </a:lnTo>
                  <a:lnTo>
                    <a:pt x="27000" y="35204"/>
                  </a:lnTo>
                  <a:lnTo>
                    <a:pt x="35153" y="27508"/>
                  </a:lnTo>
                  <a:lnTo>
                    <a:pt x="35153" y="8331"/>
                  </a:lnTo>
                  <a:lnTo>
                    <a:pt x="2700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614367" y="557643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76" y="0"/>
                  </a:moveTo>
                  <a:lnTo>
                    <a:pt x="7683" y="0"/>
                  </a:lnTo>
                  <a:lnTo>
                    <a:pt x="0" y="8331"/>
                  </a:lnTo>
                  <a:lnTo>
                    <a:pt x="0" y="17614"/>
                  </a:lnTo>
                  <a:lnTo>
                    <a:pt x="0" y="27508"/>
                  </a:lnTo>
                  <a:lnTo>
                    <a:pt x="7683" y="35204"/>
                  </a:lnTo>
                  <a:lnTo>
                    <a:pt x="17576" y="35204"/>
                  </a:lnTo>
                  <a:lnTo>
                    <a:pt x="27000" y="35204"/>
                  </a:lnTo>
                  <a:lnTo>
                    <a:pt x="35153" y="27508"/>
                  </a:lnTo>
                  <a:lnTo>
                    <a:pt x="35153" y="17614"/>
                  </a:lnTo>
                  <a:lnTo>
                    <a:pt x="35153" y="8331"/>
                  </a:lnTo>
                  <a:lnTo>
                    <a:pt x="27000" y="0"/>
                  </a:lnTo>
                  <a:lnTo>
                    <a:pt x="1757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606670" y="5769089"/>
              <a:ext cx="36195" cy="37465"/>
            </a:xfrm>
            <a:custGeom>
              <a:avLst/>
              <a:gdLst/>
              <a:ahLst/>
              <a:cxnLst/>
              <a:rect l="l" t="t" r="r" b="b"/>
              <a:pathLst>
                <a:path w="36195" h="37464">
                  <a:moveTo>
                    <a:pt x="9472" y="33030"/>
                  </a:moveTo>
                  <a:lnTo>
                    <a:pt x="9893" y="34086"/>
                  </a:lnTo>
                  <a:lnTo>
                    <a:pt x="14287" y="36880"/>
                  </a:lnTo>
                  <a:lnTo>
                    <a:pt x="11620" y="35179"/>
                  </a:lnTo>
                  <a:lnTo>
                    <a:pt x="9472" y="33030"/>
                  </a:lnTo>
                  <a:close/>
                </a:path>
                <a:path w="36195" h="37464">
                  <a:moveTo>
                    <a:pt x="21513" y="0"/>
                  </a:moveTo>
                  <a:lnTo>
                    <a:pt x="7696" y="0"/>
                  </a:lnTo>
                  <a:lnTo>
                    <a:pt x="0" y="7696"/>
                  </a:lnTo>
                  <a:lnTo>
                    <a:pt x="0" y="22593"/>
                  </a:lnTo>
                  <a:lnTo>
                    <a:pt x="2197" y="28105"/>
                  </a:lnTo>
                  <a:lnTo>
                    <a:pt x="6591" y="30784"/>
                  </a:lnTo>
                  <a:lnTo>
                    <a:pt x="9472" y="33030"/>
                  </a:lnTo>
                  <a:lnTo>
                    <a:pt x="7696" y="28575"/>
                  </a:lnTo>
                  <a:lnTo>
                    <a:pt x="7696" y="13817"/>
                  </a:lnTo>
                  <a:lnTo>
                    <a:pt x="15379" y="5486"/>
                  </a:lnTo>
                  <a:lnTo>
                    <a:pt x="31027" y="5486"/>
                  </a:lnTo>
                  <a:lnTo>
                    <a:pt x="30302" y="4889"/>
                  </a:lnTo>
                  <a:lnTo>
                    <a:pt x="28092" y="3302"/>
                  </a:lnTo>
                  <a:lnTo>
                    <a:pt x="24803" y="1092"/>
                  </a:lnTo>
                  <a:lnTo>
                    <a:pt x="21513" y="0"/>
                  </a:lnTo>
                  <a:close/>
                </a:path>
                <a:path w="36195" h="37464">
                  <a:moveTo>
                    <a:pt x="31027" y="5486"/>
                  </a:moveTo>
                  <a:lnTo>
                    <a:pt x="29197" y="5486"/>
                  </a:lnTo>
                  <a:lnTo>
                    <a:pt x="32499" y="7073"/>
                  </a:lnTo>
                  <a:lnTo>
                    <a:pt x="35801" y="9283"/>
                  </a:lnTo>
                  <a:lnTo>
                    <a:pt x="32956" y="7073"/>
                  </a:lnTo>
                  <a:lnTo>
                    <a:pt x="31027" y="54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606670" y="5769089"/>
              <a:ext cx="36195" cy="37465"/>
            </a:xfrm>
            <a:custGeom>
              <a:avLst/>
              <a:gdLst/>
              <a:ahLst/>
              <a:cxnLst/>
              <a:rect l="l" t="t" r="r" b="b"/>
              <a:pathLst>
                <a:path w="36195" h="37464">
                  <a:moveTo>
                    <a:pt x="25273" y="5486"/>
                  </a:moveTo>
                  <a:lnTo>
                    <a:pt x="29197" y="5486"/>
                  </a:lnTo>
                  <a:lnTo>
                    <a:pt x="32499" y="7073"/>
                  </a:lnTo>
                  <a:lnTo>
                    <a:pt x="35801" y="9283"/>
                  </a:lnTo>
                  <a:lnTo>
                    <a:pt x="32956" y="7073"/>
                  </a:lnTo>
                  <a:lnTo>
                    <a:pt x="30302" y="4889"/>
                  </a:lnTo>
                  <a:lnTo>
                    <a:pt x="28092" y="3302"/>
                  </a:lnTo>
                  <a:lnTo>
                    <a:pt x="24803" y="1092"/>
                  </a:lnTo>
                  <a:lnTo>
                    <a:pt x="21513" y="0"/>
                  </a:lnTo>
                  <a:lnTo>
                    <a:pt x="17119" y="0"/>
                  </a:lnTo>
                  <a:lnTo>
                    <a:pt x="7696" y="0"/>
                  </a:lnTo>
                  <a:lnTo>
                    <a:pt x="0" y="7696"/>
                  </a:lnTo>
                  <a:lnTo>
                    <a:pt x="0" y="17145"/>
                  </a:lnTo>
                  <a:lnTo>
                    <a:pt x="0" y="22593"/>
                  </a:lnTo>
                  <a:lnTo>
                    <a:pt x="2197" y="28105"/>
                  </a:lnTo>
                  <a:lnTo>
                    <a:pt x="6591" y="30784"/>
                  </a:lnTo>
                  <a:lnTo>
                    <a:pt x="9410" y="32969"/>
                  </a:lnTo>
                  <a:lnTo>
                    <a:pt x="11620" y="35179"/>
                  </a:lnTo>
                  <a:lnTo>
                    <a:pt x="14287" y="36880"/>
                  </a:lnTo>
                  <a:lnTo>
                    <a:pt x="9893" y="34086"/>
                  </a:lnTo>
                  <a:lnTo>
                    <a:pt x="7696" y="28575"/>
                  </a:lnTo>
                  <a:lnTo>
                    <a:pt x="7696" y="23088"/>
                  </a:lnTo>
                  <a:lnTo>
                    <a:pt x="7696" y="13817"/>
                  </a:lnTo>
                  <a:lnTo>
                    <a:pt x="15379" y="5486"/>
                  </a:lnTo>
                  <a:lnTo>
                    <a:pt x="25273" y="54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614367" y="577457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000" y="0"/>
                  </a:moveTo>
                  <a:lnTo>
                    <a:pt x="17576" y="0"/>
                  </a:lnTo>
                  <a:lnTo>
                    <a:pt x="7683" y="0"/>
                  </a:lnTo>
                  <a:lnTo>
                    <a:pt x="0" y="8331"/>
                  </a:lnTo>
                  <a:lnTo>
                    <a:pt x="0" y="27482"/>
                  </a:lnTo>
                  <a:lnTo>
                    <a:pt x="7683" y="35166"/>
                  </a:lnTo>
                  <a:lnTo>
                    <a:pt x="27000" y="35166"/>
                  </a:lnTo>
                  <a:lnTo>
                    <a:pt x="35153" y="27482"/>
                  </a:lnTo>
                  <a:lnTo>
                    <a:pt x="35153" y="8331"/>
                  </a:lnTo>
                  <a:lnTo>
                    <a:pt x="2700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614367" y="577457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17576" y="0"/>
                  </a:moveTo>
                  <a:lnTo>
                    <a:pt x="7683" y="0"/>
                  </a:lnTo>
                  <a:lnTo>
                    <a:pt x="0" y="8331"/>
                  </a:lnTo>
                  <a:lnTo>
                    <a:pt x="0" y="17602"/>
                  </a:lnTo>
                  <a:lnTo>
                    <a:pt x="0" y="27482"/>
                  </a:lnTo>
                  <a:lnTo>
                    <a:pt x="7683" y="35166"/>
                  </a:lnTo>
                  <a:lnTo>
                    <a:pt x="17576" y="35166"/>
                  </a:lnTo>
                  <a:lnTo>
                    <a:pt x="27000" y="35166"/>
                  </a:lnTo>
                  <a:lnTo>
                    <a:pt x="35153" y="27482"/>
                  </a:lnTo>
                  <a:lnTo>
                    <a:pt x="35153" y="17602"/>
                  </a:lnTo>
                  <a:lnTo>
                    <a:pt x="35153" y="8331"/>
                  </a:lnTo>
                  <a:lnTo>
                    <a:pt x="27000" y="0"/>
                  </a:lnTo>
                  <a:lnTo>
                    <a:pt x="1757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606670" y="5572061"/>
              <a:ext cx="34290" cy="37465"/>
            </a:xfrm>
            <a:custGeom>
              <a:avLst/>
              <a:gdLst/>
              <a:ahLst/>
              <a:cxnLst/>
              <a:rect l="l" t="t" r="r" b="b"/>
              <a:pathLst>
                <a:path w="34289" h="37464">
                  <a:moveTo>
                    <a:pt x="12735" y="34906"/>
                  </a:moveTo>
                  <a:lnTo>
                    <a:pt x="15379" y="36893"/>
                  </a:lnTo>
                  <a:lnTo>
                    <a:pt x="13195" y="35178"/>
                  </a:lnTo>
                  <a:lnTo>
                    <a:pt x="12735" y="34906"/>
                  </a:lnTo>
                  <a:close/>
                </a:path>
                <a:path w="34289" h="37464">
                  <a:moveTo>
                    <a:pt x="20878" y="0"/>
                  </a:moveTo>
                  <a:lnTo>
                    <a:pt x="7696" y="0"/>
                  </a:lnTo>
                  <a:lnTo>
                    <a:pt x="0" y="7696"/>
                  </a:lnTo>
                  <a:lnTo>
                    <a:pt x="0" y="23698"/>
                  </a:lnTo>
                  <a:lnTo>
                    <a:pt x="2667" y="28574"/>
                  </a:lnTo>
                  <a:lnTo>
                    <a:pt x="7696" y="31876"/>
                  </a:lnTo>
                  <a:lnTo>
                    <a:pt x="10515" y="33591"/>
                  </a:lnTo>
                  <a:lnTo>
                    <a:pt x="12735" y="34906"/>
                  </a:lnTo>
                  <a:lnTo>
                    <a:pt x="10985" y="33591"/>
                  </a:lnTo>
                  <a:lnTo>
                    <a:pt x="7696" y="28574"/>
                  </a:lnTo>
                  <a:lnTo>
                    <a:pt x="7696" y="12699"/>
                  </a:lnTo>
                  <a:lnTo>
                    <a:pt x="15379" y="4368"/>
                  </a:lnTo>
                  <a:lnTo>
                    <a:pt x="29873" y="4368"/>
                  </a:lnTo>
                  <a:lnTo>
                    <a:pt x="28092" y="3301"/>
                  </a:lnTo>
                  <a:lnTo>
                    <a:pt x="26365" y="2184"/>
                  </a:lnTo>
                  <a:lnTo>
                    <a:pt x="23698" y="622"/>
                  </a:lnTo>
                  <a:lnTo>
                    <a:pt x="20878" y="0"/>
                  </a:lnTo>
                  <a:close/>
                </a:path>
                <a:path w="34289" h="37464">
                  <a:moveTo>
                    <a:pt x="32254" y="5795"/>
                  </a:moveTo>
                  <a:lnTo>
                    <a:pt x="34061" y="7226"/>
                  </a:lnTo>
                  <a:lnTo>
                    <a:pt x="33604" y="6603"/>
                  </a:lnTo>
                  <a:lnTo>
                    <a:pt x="32254" y="5795"/>
                  </a:lnTo>
                  <a:close/>
                </a:path>
                <a:path w="34289" h="37464">
                  <a:moveTo>
                    <a:pt x="31574" y="5387"/>
                  </a:moveTo>
                  <a:lnTo>
                    <a:pt x="32254" y="5795"/>
                  </a:lnTo>
                  <a:lnTo>
                    <a:pt x="31864" y="5486"/>
                  </a:lnTo>
                  <a:lnTo>
                    <a:pt x="31574" y="5387"/>
                  </a:lnTo>
                  <a:close/>
                </a:path>
                <a:path w="34289" h="37464">
                  <a:moveTo>
                    <a:pt x="29873" y="4368"/>
                  </a:moveTo>
                  <a:lnTo>
                    <a:pt x="28575" y="4368"/>
                  </a:lnTo>
                  <a:lnTo>
                    <a:pt x="31574" y="5387"/>
                  </a:lnTo>
                  <a:lnTo>
                    <a:pt x="29873" y="43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606670" y="5572061"/>
              <a:ext cx="34290" cy="37465"/>
            </a:xfrm>
            <a:custGeom>
              <a:avLst/>
              <a:gdLst/>
              <a:ahLst/>
              <a:cxnLst/>
              <a:rect l="l" t="t" r="r" b="b"/>
              <a:pathLst>
                <a:path w="34289" h="37464">
                  <a:moveTo>
                    <a:pt x="25273" y="4368"/>
                  </a:moveTo>
                  <a:lnTo>
                    <a:pt x="28575" y="4368"/>
                  </a:lnTo>
                  <a:lnTo>
                    <a:pt x="31864" y="5486"/>
                  </a:lnTo>
                  <a:lnTo>
                    <a:pt x="34061" y="7226"/>
                  </a:lnTo>
                  <a:lnTo>
                    <a:pt x="33604" y="6603"/>
                  </a:lnTo>
                  <a:lnTo>
                    <a:pt x="28092" y="3301"/>
                  </a:lnTo>
                  <a:lnTo>
                    <a:pt x="26365" y="2184"/>
                  </a:lnTo>
                  <a:lnTo>
                    <a:pt x="23698" y="622"/>
                  </a:lnTo>
                  <a:lnTo>
                    <a:pt x="20878" y="0"/>
                  </a:lnTo>
                  <a:lnTo>
                    <a:pt x="17119" y="0"/>
                  </a:lnTo>
                  <a:lnTo>
                    <a:pt x="7696" y="0"/>
                  </a:lnTo>
                  <a:lnTo>
                    <a:pt x="0" y="7696"/>
                  </a:lnTo>
                  <a:lnTo>
                    <a:pt x="0" y="17094"/>
                  </a:lnTo>
                  <a:lnTo>
                    <a:pt x="0" y="23698"/>
                  </a:lnTo>
                  <a:lnTo>
                    <a:pt x="2667" y="28574"/>
                  </a:lnTo>
                  <a:lnTo>
                    <a:pt x="7696" y="31876"/>
                  </a:lnTo>
                  <a:lnTo>
                    <a:pt x="10515" y="33591"/>
                  </a:lnTo>
                  <a:lnTo>
                    <a:pt x="13195" y="35178"/>
                  </a:lnTo>
                  <a:lnTo>
                    <a:pt x="15379" y="36893"/>
                  </a:lnTo>
                  <a:lnTo>
                    <a:pt x="10985" y="33591"/>
                  </a:lnTo>
                  <a:lnTo>
                    <a:pt x="7696" y="28574"/>
                  </a:lnTo>
                  <a:lnTo>
                    <a:pt x="7696" y="21983"/>
                  </a:lnTo>
                  <a:lnTo>
                    <a:pt x="7696" y="12699"/>
                  </a:lnTo>
                  <a:lnTo>
                    <a:pt x="15379" y="4368"/>
                  </a:lnTo>
                  <a:lnTo>
                    <a:pt x="25273" y="43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622050" y="558476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4922" y="0"/>
                  </a:moveTo>
                  <a:lnTo>
                    <a:pt x="4394" y="0"/>
                  </a:lnTo>
                  <a:lnTo>
                    <a:pt x="0" y="4394"/>
                  </a:lnTo>
                  <a:lnTo>
                    <a:pt x="0" y="14770"/>
                  </a:lnTo>
                  <a:lnTo>
                    <a:pt x="4394" y="19176"/>
                  </a:lnTo>
                  <a:lnTo>
                    <a:pt x="14922" y="19176"/>
                  </a:lnTo>
                  <a:lnTo>
                    <a:pt x="19316" y="14770"/>
                  </a:lnTo>
                  <a:lnTo>
                    <a:pt x="19316" y="9283"/>
                  </a:lnTo>
                  <a:lnTo>
                    <a:pt x="19316" y="4394"/>
                  </a:lnTo>
                  <a:lnTo>
                    <a:pt x="149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622050" y="558476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9316" y="9283"/>
                  </a:moveTo>
                  <a:lnTo>
                    <a:pt x="19316" y="14770"/>
                  </a:lnTo>
                  <a:lnTo>
                    <a:pt x="14922" y="19176"/>
                  </a:lnTo>
                  <a:lnTo>
                    <a:pt x="9893" y="19176"/>
                  </a:lnTo>
                  <a:lnTo>
                    <a:pt x="4394" y="19176"/>
                  </a:lnTo>
                  <a:lnTo>
                    <a:pt x="0" y="14770"/>
                  </a:lnTo>
                  <a:lnTo>
                    <a:pt x="0" y="9283"/>
                  </a:lnTo>
                  <a:lnTo>
                    <a:pt x="0" y="4394"/>
                  </a:lnTo>
                  <a:lnTo>
                    <a:pt x="4394" y="0"/>
                  </a:lnTo>
                  <a:lnTo>
                    <a:pt x="9893" y="0"/>
                  </a:lnTo>
                  <a:lnTo>
                    <a:pt x="14922" y="0"/>
                  </a:lnTo>
                  <a:lnTo>
                    <a:pt x="19316" y="4394"/>
                  </a:lnTo>
                  <a:lnTo>
                    <a:pt x="19316" y="9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622050" y="5782284"/>
              <a:ext cx="19685" cy="20320"/>
            </a:xfrm>
            <a:custGeom>
              <a:avLst/>
              <a:gdLst/>
              <a:ahLst/>
              <a:cxnLst/>
              <a:rect l="l" t="t" r="r" b="b"/>
              <a:pathLst>
                <a:path w="19685" h="20320">
                  <a:moveTo>
                    <a:pt x="14922" y="0"/>
                  </a:moveTo>
                  <a:lnTo>
                    <a:pt x="4394" y="0"/>
                  </a:lnTo>
                  <a:lnTo>
                    <a:pt x="0" y="4394"/>
                  </a:lnTo>
                  <a:lnTo>
                    <a:pt x="0" y="15379"/>
                  </a:lnTo>
                  <a:lnTo>
                    <a:pt x="4394" y="19773"/>
                  </a:lnTo>
                  <a:lnTo>
                    <a:pt x="14922" y="19773"/>
                  </a:lnTo>
                  <a:lnTo>
                    <a:pt x="19316" y="15379"/>
                  </a:lnTo>
                  <a:lnTo>
                    <a:pt x="19316" y="9893"/>
                  </a:lnTo>
                  <a:lnTo>
                    <a:pt x="19316" y="4394"/>
                  </a:lnTo>
                  <a:lnTo>
                    <a:pt x="149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622050" y="5782284"/>
              <a:ext cx="19685" cy="20320"/>
            </a:xfrm>
            <a:custGeom>
              <a:avLst/>
              <a:gdLst/>
              <a:ahLst/>
              <a:cxnLst/>
              <a:rect l="l" t="t" r="r" b="b"/>
              <a:pathLst>
                <a:path w="19685" h="20320">
                  <a:moveTo>
                    <a:pt x="19316" y="9893"/>
                  </a:moveTo>
                  <a:lnTo>
                    <a:pt x="19316" y="15379"/>
                  </a:lnTo>
                  <a:lnTo>
                    <a:pt x="14922" y="19773"/>
                  </a:lnTo>
                  <a:lnTo>
                    <a:pt x="9893" y="19773"/>
                  </a:lnTo>
                  <a:lnTo>
                    <a:pt x="4394" y="19773"/>
                  </a:lnTo>
                  <a:lnTo>
                    <a:pt x="0" y="15379"/>
                  </a:lnTo>
                  <a:lnTo>
                    <a:pt x="0" y="9893"/>
                  </a:lnTo>
                  <a:lnTo>
                    <a:pt x="0" y="4394"/>
                  </a:lnTo>
                  <a:lnTo>
                    <a:pt x="4394" y="0"/>
                  </a:lnTo>
                  <a:lnTo>
                    <a:pt x="9893" y="0"/>
                  </a:lnTo>
                  <a:lnTo>
                    <a:pt x="14922" y="0"/>
                  </a:lnTo>
                  <a:lnTo>
                    <a:pt x="19316" y="4394"/>
                  </a:lnTo>
                  <a:lnTo>
                    <a:pt x="19316" y="98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286641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0"/>
                  </a:moveTo>
                  <a:lnTo>
                    <a:pt x="0" y="3252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286641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286641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18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286641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3187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748123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0"/>
                  </a:moveTo>
                  <a:lnTo>
                    <a:pt x="0" y="3252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748123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748123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18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748123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3187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619383" y="5644743"/>
              <a:ext cx="46990" cy="113664"/>
            </a:xfrm>
            <a:custGeom>
              <a:avLst/>
              <a:gdLst/>
              <a:ahLst/>
              <a:cxnLst/>
              <a:rect l="l" t="t" r="r" b="b"/>
              <a:pathLst>
                <a:path w="46989" h="113664">
                  <a:moveTo>
                    <a:pt x="41135" y="0"/>
                  </a:moveTo>
                  <a:lnTo>
                    <a:pt x="32346" y="0"/>
                  </a:lnTo>
                  <a:lnTo>
                    <a:pt x="31254" y="469"/>
                  </a:lnTo>
                  <a:lnTo>
                    <a:pt x="9270" y="5981"/>
                  </a:lnTo>
                  <a:lnTo>
                    <a:pt x="3771" y="7073"/>
                  </a:lnTo>
                  <a:lnTo>
                    <a:pt x="0" y="12103"/>
                  </a:lnTo>
                  <a:lnTo>
                    <a:pt x="0" y="101257"/>
                  </a:lnTo>
                  <a:lnTo>
                    <a:pt x="3771" y="106121"/>
                  </a:lnTo>
                  <a:lnTo>
                    <a:pt x="9270" y="107873"/>
                  </a:lnTo>
                  <a:lnTo>
                    <a:pt x="31254" y="113360"/>
                  </a:lnTo>
                  <a:lnTo>
                    <a:pt x="41135" y="113360"/>
                  </a:lnTo>
                  <a:lnTo>
                    <a:pt x="46774" y="107873"/>
                  </a:lnTo>
                  <a:lnTo>
                    <a:pt x="46774" y="12573"/>
                  </a:lnTo>
                  <a:lnTo>
                    <a:pt x="46774" y="5511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619383" y="5644743"/>
              <a:ext cx="46990" cy="113664"/>
            </a:xfrm>
            <a:custGeom>
              <a:avLst/>
              <a:gdLst/>
              <a:ahLst/>
              <a:cxnLst/>
              <a:rect l="l" t="t" r="r" b="b"/>
              <a:pathLst>
                <a:path w="46989" h="113664">
                  <a:moveTo>
                    <a:pt x="46774" y="12573"/>
                  </a:moveTo>
                  <a:lnTo>
                    <a:pt x="46774" y="5511"/>
                  </a:lnTo>
                  <a:lnTo>
                    <a:pt x="41135" y="0"/>
                  </a:lnTo>
                  <a:lnTo>
                    <a:pt x="34074" y="0"/>
                  </a:lnTo>
                  <a:lnTo>
                    <a:pt x="32981" y="0"/>
                  </a:lnTo>
                  <a:lnTo>
                    <a:pt x="32346" y="0"/>
                  </a:lnTo>
                  <a:lnTo>
                    <a:pt x="31254" y="469"/>
                  </a:lnTo>
                  <a:lnTo>
                    <a:pt x="9270" y="5981"/>
                  </a:lnTo>
                  <a:lnTo>
                    <a:pt x="3771" y="7073"/>
                  </a:lnTo>
                  <a:lnTo>
                    <a:pt x="0" y="12103"/>
                  </a:lnTo>
                  <a:lnTo>
                    <a:pt x="0" y="18059"/>
                  </a:lnTo>
                  <a:lnTo>
                    <a:pt x="0" y="95770"/>
                  </a:lnTo>
                  <a:lnTo>
                    <a:pt x="0" y="101257"/>
                  </a:lnTo>
                  <a:lnTo>
                    <a:pt x="3771" y="106121"/>
                  </a:lnTo>
                  <a:lnTo>
                    <a:pt x="9270" y="107873"/>
                  </a:lnTo>
                  <a:lnTo>
                    <a:pt x="31254" y="113360"/>
                  </a:lnTo>
                  <a:lnTo>
                    <a:pt x="34074" y="113360"/>
                  </a:lnTo>
                  <a:lnTo>
                    <a:pt x="41135" y="113360"/>
                  </a:lnTo>
                  <a:lnTo>
                    <a:pt x="46774" y="107873"/>
                  </a:lnTo>
                  <a:lnTo>
                    <a:pt x="46774" y="100634"/>
                  </a:lnTo>
                  <a:lnTo>
                    <a:pt x="46774" y="125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644669" y="5651347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1468" y="0"/>
                  </a:moveTo>
                  <a:lnTo>
                    <a:pt x="3302" y="0"/>
                  </a:lnTo>
                  <a:lnTo>
                    <a:pt x="0" y="3289"/>
                  </a:lnTo>
                  <a:lnTo>
                    <a:pt x="0" y="11455"/>
                  </a:lnTo>
                  <a:lnTo>
                    <a:pt x="3302" y="14757"/>
                  </a:lnTo>
                  <a:lnTo>
                    <a:pt x="11468" y="14757"/>
                  </a:lnTo>
                  <a:lnTo>
                    <a:pt x="15379" y="11455"/>
                  </a:lnTo>
                  <a:lnTo>
                    <a:pt x="15379" y="7061"/>
                  </a:lnTo>
                  <a:lnTo>
                    <a:pt x="15379" y="3289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644669" y="5651347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5379" y="7061"/>
                  </a:moveTo>
                  <a:lnTo>
                    <a:pt x="15379" y="11455"/>
                  </a:lnTo>
                  <a:lnTo>
                    <a:pt x="11468" y="14757"/>
                  </a:lnTo>
                  <a:lnTo>
                    <a:pt x="7696" y="14757"/>
                  </a:lnTo>
                  <a:lnTo>
                    <a:pt x="3302" y="14757"/>
                  </a:lnTo>
                  <a:lnTo>
                    <a:pt x="0" y="11455"/>
                  </a:lnTo>
                  <a:lnTo>
                    <a:pt x="0" y="7061"/>
                  </a:lnTo>
                  <a:lnTo>
                    <a:pt x="0" y="3289"/>
                  </a:lnTo>
                  <a:lnTo>
                    <a:pt x="3302" y="0"/>
                  </a:lnTo>
                  <a:lnTo>
                    <a:pt x="7696" y="0"/>
                  </a:lnTo>
                  <a:lnTo>
                    <a:pt x="11468" y="0"/>
                  </a:lnTo>
                  <a:lnTo>
                    <a:pt x="15379" y="3289"/>
                  </a:lnTo>
                  <a:lnTo>
                    <a:pt x="15379" y="70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644669" y="567222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468" y="0"/>
                  </a:moveTo>
                  <a:lnTo>
                    <a:pt x="3302" y="0"/>
                  </a:lnTo>
                  <a:lnTo>
                    <a:pt x="0" y="3301"/>
                  </a:lnTo>
                  <a:lnTo>
                    <a:pt x="0" y="12077"/>
                  </a:lnTo>
                  <a:lnTo>
                    <a:pt x="3302" y="15379"/>
                  </a:lnTo>
                  <a:lnTo>
                    <a:pt x="11468" y="15379"/>
                  </a:lnTo>
                  <a:lnTo>
                    <a:pt x="15379" y="12077"/>
                  </a:lnTo>
                  <a:lnTo>
                    <a:pt x="15379" y="7696"/>
                  </a:lnTo>
                  <a:lnTo>
                    <a:pt x="15379" y="3301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644669" y="567222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79" y="7696"/>
                  </a:moveTo>
                  <a:lnTo>
                    <a:pt x="15379" y="12077"/>
                  </a:lnTo>
                  <a:lnTo>
                    <a:pt x="11468" y="15379"/>
                  </a:lnTo>
                  <a:lnTo>
                    <a:pt x="7696" y="15379"/>
                  </a:lnTo>
                  <a:lnTo>
                    <a:pt x="3302" y="15379"/>
                  </a:lnTo>
                  <a:lnTo>
                    <a:pt x="0" y="12077"/>
                  </a:lnTo>
                  <a:lnTo>
                    <a:pt x="0" y="7696"/>
                  </a:lnTo>
                  <a:lnTo>
                    <a:pt x="0" y="3301"/>
                  </a:lnTo>
                  <a:lnTo>
                    <a:pt x="3302" y="0"/>
                  </a:lnTo>
                  <a:lnTo>
                    <a:pt x="7696" y="0"/>
                  </a:lnTo>
                  <a:lnTo>
                    <a:pt x="11468" y="0"/>
                  </a:lnTo>
                  <a:lnTo>
                    <a:pt x="15379" y="3301"/>
                  </a:lnTo>
                  <a:lnTo>
                    <a:pt x="15379" y="76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644669" y="5693740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1468" y="0"/>
                  </a:moveTo>
                  <a:lnTo>
                    <a:pt x="3302" y="0"/>
                  </a:lnTo>
                  <a:lnTo>
                    <a:pt x="0" y="3289"/>
                  </a:lnTo>
                  <a:lnTo>
                    <a:pt x="0" y="11455"/>
                  </a:lnTo>
                  <a:lnTo>
                    <a:pt x="3302" y="14757"/>
                  </a:lnTo>
                  <a:lnTo>
                    <a:pt x="11468" y="14757"/>
                  </a:lnTo>
                  <a:lnTo>
                    <a:pt x="15379" y="11455"/>
                  </a:lnTo>
                  <a:lnTo>
                    <a:pt x="15379" y="7683"/>
                  </a:lnTo>
                  <a:lnTo>
                    <a:pt x="15379" y="3289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644669" y="5693740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5379" y="7683"/>
                  </a:moveTo>
                  <a:lnTo>
                    <a:pt x="15379" y="11455"/>
                  </a:lnTo>
                  <a:lnTo>
                    <a:pt x="11468" y="14757"/>
                  </a:lnTo>
                  <a:lnTo>
                    <a:pt x="7696" y="14757"/>
                  </a:lnTo>
                  <a:lnTo>
                    <a:pt x="3302" y="14757"/>
                  </a:lnTo>
                  <a:lnTo>
                    <a:pt x="0" y="11455"/>
                  </a:lnTo>
                  <a:lnTo>
                    <a:pt x="0" y="7683"/>
                  </a:lnTo>
                  <a:lnTo>
                    <a:pt x="0" y="3289"/>
                  </a:lnTo>
                  <a:lnTo>
                    <a:pt x="3302" y="0"/>
                  </a:lnTo>
                  <a:lnTo>
                    <a:pt x="7696" y="0"/>
                  </a:lnTo>
                  <a:lnTo>
                    <a:pt x="11468" y="0"/>
                  </a:lnTo>
                  <a:lnTo>
                    <a:pt x="15379" y="3289"/>
                  </a:lnTo>
                  <a:lnTo>
                    <a:pt x="15379" y="768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644669" y="5715088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1468" y="0"/>
                  </a:moveTo>
                  <a:lnTo>
                    <a:pt x="3302" y="0"/>
                  </a:lnTo>
                  <a:lnTo>
                    <a:pt x="0" y="3302"/>
                  </a:lnTo>
                  <a:lnTo>
                    <a:pt x="0" y="11607"/>
                  </a:lnTo>
                  <a:lnTo>
                    <a:pt x="3302" y="14909"/>
                  </a:lnTo>
                  <a:lnTo>
                    <a:pt x="11468" y="14909"/>
                  </a:lnTo>
                  <a:lnTo>
                    <a:pt x="15379" y="11607"/>
                  </a:lnTo>
                  <a:lnTo>
                    <a:pt x="15379" y="7226"/>
                  </a:lnTo>
                  <a:lnTo>
                    <a:pt x="15379" y="3302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644669" y="5715088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5379" y="7226"/>
                  </a:moveTo>
                  <a:lnTo>
                    <a:pt x="15379" y="11607"/>
                  </a:lnTo>
                  <a:lnTo>
                    <a:pt x="11468" y="14909"/>
                  </a:lnTo>
                  <a:lnTo>
                    <a:pt x="7696" y="14909"/>
                  </a:lnTo>
                  <a:lnTo>
                    <a:pt x="3302" y="14909"/>
                  </a:lnTo>
                  <a:lnTo>
                    <a:pt x="0" y="11607"/>
                  </a:lnTo>
                  <a:lnTo>
                    <a:pt x="0" y="7226"/>
                  </a:lnTo>
                  <a:lnTo>
                    <a:pt x="0" y="3302"/>
                  </a:lnTo>
                  <a:lnTo>
                    <a:pt x="3302" y="0"/>
                  </a:lnTo>
                  <a:lnTo>
                    <a:pt x="7696" y="0"/>
                  </a:lnTo>
                  <a:lnTo>
                    <a:pt x="11468" y="0"/>
                  </a:lnTo>
                  <a:lnTo>
                    <a:pt x="15379" y="3302"/>
                  </a:lnTo>
                  <a:lnTo>
                    <a:pt x="15379" y="72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644669" y="573612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468" y="0"/>
                  </a:moveTo>
                  <a:lnTo>
                    <a:pt x="3302" y="0"/>
                  </a:lnTo>
                  <a:lnTo>
                    <a:pt x="0" y="3276"/>
                  </a:lnTo>
                  <a:lnTo>
                    <a:pt x="0" y="12090"/>
                  </a:lnTo>
                  <a:lnTo>
                    <a:pt x="3302" y="15379"/>
                  </a:lnTo>
                  <a:lnTo>
                    <a:pt x="11468" y="15379"/>
                  </a:lnTo>
                  <a:lnTo>
                    <a:pt x="15379" y="12090"/>
                  </a:lnTo>
                  <a:lnTo>
                    <a:pt x="15379" y="7696"/>
                  </a:lnTo>
                  <a:lnTo>
                    <a:pt x="15379" y="3276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644669" y="573612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79" y="7696"/>
                  </a:moveTo>
                  <a:lnTo>
                    <a:pt x="15379" y="12090"/>
                  </a:lnTo>
                  <a:lnTo>
                    <a:pt x="11468" y="15379"/>
                  </a:lnTo>
                  <a:lnTo>
                    <a:pt x="7696" y="15379"/>
                  </a:lnTo>
                  <a:lnTo>
                    <a:pt x="3302" y="15379"/>
                  </a:lnTo>
                  <a:lnTo>
                    <a:pt x="0" y="12090"/>
                  </a:lnTo>
                  <a:lnTo>
                    <a:pt x="0" y="7696"/>
                  </a:lnTo>
                  <a:lnTo>
                    <a:pt x="0" y="3276"/>
                  </a:lnTo>
                  <a:lnTo>
                    <a:pt x="3302" y="0"/>
                  </a:lnTo>
                  <a:lnTo>
                    <a:pt x="7696" y="0"/>
                  </a:lnTo>
                  <a:lnTo>
                    <a:pt x="11468" y="0"/>
                  </a:lnTo>
                  <a:lnTo>
                    <a:pt x="15379" y="3276"/>
                  </a:lnTo>
                  <a:lnTo>
                    <a:pt x="15379" y="76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625352" y="5662333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2090" y="0"/>
                  </a:moveTo>
                  <a:lnTo>
                    <a:pt x="3302" y="0"/>
                  </a:lnTo>
                  <a:lnTo>
                    <a:pt x="0" y="3302"/>
                  </a:lnTo>
                  <a:lnTo>
                    <a:pt x="0" y="11455"/>
                  </a:lnTo>
                  <a:lnTo>
                    <a:pt x="3302" y="14909"/>
                  </a:lnTo>
                  <a:lnTo>
                    <a:pt x="12090" y="14909"/>
                  </a:lnTo>
                  <a:lnTo>
                    <a:pt x="15379" y="11455"/>
                  </a:lnTo>
                  <a:lnTo>
                    <a:pt x="15379" y="7683"/>
                  </a:lnTo>
                  <a:lnTo>
                    <a:pt x="15379" y="3302"/>
                  </a:lnTo>
                  <a:lnTo>
                    <a:pt x="120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625352" y="5662333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5379" y="7683"/>
                  </a:moveTo>
                  <a:lnTo>
                    <a:pt x="15379" y="11455"/>
                  </a:lnTo>
                  <a:lnTo>
                    <a:pt x="12090" y="14909"/>
                  </a:lnTo>
                  <a:lnTo>
                    <a:pt x="7683" y="14909"/>
                  </a:lnTo>
                  <a:lnTo>
                    <a:pt x="3302" y="14909"/>
                  </a:lnTo>
                  <a:lnTo>
                    <a:pt x="0" y="11455"/>
                  </a:lnTo>
                  <a:lnTo>
                    <a:pt x="0" y="7683"/>
                  </a:lnTo>
                  <a:lnTo>
                    <a:pt x="0" y="3302"/>
                  </a:lnTo>
                  <a:lnTo>
                    <a:pt x="3302" y="0"/>
                  </a:lnTo>
                  <a:lnTo>
                    <a:pt x="7683" y="0"/>
                  </a:lnTo>
                  <a:lnTo>
                    <a:pt x="12090" y="0"/>
                  </a:lnTo>
                  <a:lnTo>
                    <a:pt x="15379" y="3302"/>
                  </a:lnTo>
                  <a:lnTo>
                    <a:pt x="15379" y="76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625352" y="5683834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2090" y="0"/>
                  </a:moveTo>
                  <a:lnTo>
                    <a:pt x="3302" y="0"/>
                  </a:lnTo>
                  <a:lnTo>
                    <a:pt x="0" y="3302"/>
                  </a:lnTo>
                  <a:lnTo>
                    <a:pt x="0" y="11468"/>
                  </a:lnTo>
                  <a:lnTo>
                    <a:pt x="3302" y="14757"/>
                  </a:lnTo>
                  <a:lnTo>
                    <a:pt x="12090" y="14757"/>
                  </a:lnTo>
                  <a:lnTo>
                    <a:pt x="15379" y="11468"/>
                  </a:lnTo>
                  <a:lnTo>
                    <a:pt x="15379" y="7073"/>
                  </a:lnTo>
                  <a:lnTo>
                    <a:pt x="15379" y="3302"/>
                  </a:lnTo>
                  <a:lnTo>
                    <a:pt x="120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625352" y="5683834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15379" y="7073"/>
                  </a:moveTo>
                  <a:lnTo>
                    <a:pt x="15379" y="11468"/>
                  </a:lnTo>
                  <a:lnTo>
                    <a:pt x="12090" y="14757"/>
                  </a:lnTo>
                  <a:lnTo>
                    <a:pt x="7683" y="14757"/>
                  </a:lnTo>
                  <a:lnTo>
                    <a:pt x="3302" y="14757"/>
                  </a:lnTo>
                  <a:lnTo>
                    <a:pt x="0" y="11468"/>
                  </a:lnTo>
                  <a:lnTo>
                    <a:pt x="0" y="7073"/>
                  </a:lnTo>
                  <a:lnTo>
                    <a:pt x="0" y="3302"/>
                  </a:lnTo>
                  <a:lnTo>
                    <a:pt x="3302" y="0"/>
                  </a:lnTo>
                  <a:lnTo>
                    <a:pt x="7683" y="0"/>
                  </a:lnTo>
                  <a:lnTo>
                    <a:pt x="12090" y="0"/>
                  </a:lnTo>
                  <a:lnTo>
                    <a:pt x="15379" y="3302"/>
                  </a:lnTo>
                  <a:lnTo>
                    <a:pt x="15379" y="707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625352" y="570472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90" y="0"/>
                  </a:moveTo>
                  <a:lnTo>
                    <a:pt x="3302" y="0"/>
                  </a:lnTo>
                  <a:lnTo>
                    <a:pt x="0" y="3771"/>
                  </a:lnTo>
                  <a:lnTo>
                    <a:pt x="0" y="12103"/>
                  </a:lnTo>
                  <a:lnTo>
                    <a:pt x="3302" y="15379"/>
                  </a:lnTo>
                  <a:lnTo>
                    <a:pt x="12090" y="15379"/>
                  </a:lnTo>
                  <a:lnTo>
                    <a:pt x="15379" y="12103"/>
                  </a:lnTo>
                  <a:lnTo>
                    <a:pt x="15379" y="7683"/>
                  </a:lnTo>
                  <a:lnTo>
                    <a:pt x="15379" y="3771"/>
                  </a:lnTo>
                  <a:lnTo>
                    <a:pt x="120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625352" y="570472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79" y="7683"/>
                  </a:moveTo>
                  <a:lnTo>
                    <a:pt x="15379" y="12103"/>
                  </a:lnTo>
                  <a:lnTo>
                    <a:pt x="12090" y="15379"/>
                  </a:lnTo>
                  <a:lnTo>
                    <a:pt x="7683" y="15379"/>
                  </a:lnTo>
                  <a:lnTo>
                    <a:pt x="3302" y="15379"/>
                  </a:lnTo>
                  <a:lnTo>
                    <a:pt x="0" y="12103"/>
                  </a:lnTo>
                  <a:lnTo>
                    <a:pt x="0" y="7683"/>
                  </a:lnTo>
                  <a:lnTo>
                    <a:pt x="0" y="3771"/>
                  </a:lnTo>
                  <a:lnTo>
                    <a:pt x="3302" y="0"/>
                  </a:lnTo>
                  <a:lnTo>
                    <a:pt x="7683" y="0"/>
                  </a:lnTo>
                  <a:lnTo>
                    <a:pt x="12090" y="0"/>
                  </a:lnTo>
                  <a:lnTo>
                    <a:pt x="15379" y="3771"/>
                  </a:lnTo>
                  <a:lnTo>
                    <a:pt x="15379" y="76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625352" y="572607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090" y="0"/>
                  </a:moveTo>
                  <a:lnTo>
                    <a:pt x="3302" y="0"/>
                  </a:lnTo>
                  <a:lnTo>
                    <a:pt x="0" y="3454"/>
                  </a:lnTo>
                  <a:lnTo>
                    <a:pt x="0" y="11607"/>
                  </a:lnTo>
                  <a:lnTo>
                    <a:pt x="3302" y="15557"/>
                  </a:lnTo>
                  <a:lnTo>
                    <a:pt x="12090" y="15557"/>
                  </a:lnTo>
                  <a:lnTo>
                    <a:pt x="15379" y="11607"/>
                  </a:lnTo>
                  <a:lnTo>
                    <a:pt x="15379" y="7848"/>
                  </a:lnTo>
                  <a:lnTo>
                    <a:pt x="15379" y="3454"/>
                  </a:lnTo>
                  <a:lnTo>
                    <a:pt x="120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625352" y="572607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79" y="7848"/>
                  </a:moveTo>
                  <a:lnTo>
                    <a:pt x="15379" y="11607"/>
                  </a:lnTo>
                  <a:lnTo>
                    <a:pt x="12090" y="15557"/>
                  </a:lnTo>
                  <a:lnTo>
                    <a:pt x="7683" y="15557"/>
                  </a:lnTo>
                  <a:lnTo>
                    <a:pt x="3302" y="15557"/>
                  </a:lnTo>
                  <a:lnTo>
                    <a:pt x="0" y="11607"/>
                  </a:lnTo>
                  <a:lnTo>
                    <a:pt x="0" y="7848"/>
                  </a:lnTo>
                  <a:lnTo>
                    <a:pt x="0" y="3454"/>
                  </a:lnTo>
                  <a:lnTo>
                    <a:pt x="3302" y="0"/>
                  </a:lnTo>
                  <a:lnTo>
                    <a:pt x="7683" y="0"/>
                  </a:lnTo>
                  <a:lnTo>
                    <a:pt x="12090" y="0"/>
                  </a:lnTo>
                  <a:lnTo>
                    <a:pt x="15379" y="3454"/>
                  </a:lnTo>
                  <a:lnTo>
                    <a:pt x="15379" y="78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596142" y="5627179"/>
              <a:ext cx="66040" cy="123825"/>
            </a:xfrm>
            <a:custGeom>
              <a:avLst/>
              <a:gdLst/>
              <a:ahLst/>
              <a:cxnLst/>
              <a:rect l="l" t="t" r="r" b="b"/>
              <a:pathLst>
                <a:path w="66039" h="123825">
                  <a:moveTo>
                    <a:pt x="37528" y="0"/>
                  </a:moveTo>
                  <a:lnTo>
                    <a:pt x="32511" y="0"/>
                  </a:lnTo>
                  <a:lnTo>
                    <a:pt x="31407" y="444"/>
                  </a:lnTo>
                  <a:lnTo>
                    <a:pt x="9436" y="5956"/>
                  </a:lnTo>
                  <a:lnTo>
                    <a:pt x="3936" y="7048"/>
                  </a:lnTo>
                  <a:lnTo>
                    <a:pt x="0" y="12077"/>
                  </a:lnTo>
                  <a:lnTo>
                    <a:pt x="0" y="98424"/>
                  </a:lnTo>
                  <a:lnTo>
                    <a:pt x="1104" y="101257"/>
                  </a:lnTo>
                  <a:lnTo>
                    <a:pt x="2832" y="103441"/>
                  </a:lnTo>
                  <a:lnTo>
                    <a:pt x="28117" y="123228"/>
                  </a:lnTo>
                  <a:lnTo>
                    <a:pt x="25145" y="120726"/>
                  </a:lnTo>
                  <a:lnTo>
                    <a:pt x="23240" y="117208"/>
                  </a:lnTo>
                  <a:lnTo>
                    <a:pt x="23240" y="113334"/>
                  </a:lnTo>
                  <a:lnTo>
                    <a:pt x="23240" y="29667"/>
                  </a:lnTo>
                  <a:lnTo>
                    <a:pt x="27012" y="24637"/>
                  </a:lnTo>
                  <a:lnTo>
                    <a:pt x="32511" y="23545"/>
                  </a:lnTo>
                  <a:lnTo>
                    <a:pt x="54495" y="18033"/>
                  </a:lnTo>
                  <a:lnTo>
                    <a:pt x="55587" y="17564"/>
                  </a:lnTo>
                  <a:lnTo>
                    <a:pt x="60337" y="17564"/>
                  </a:lnTo>
                  <a:lnTo>
                    <a:pt x="63106" y="18580"/>
                  </a:lnTo>
                  <a:lnTo>
                    <a:pt x="65290" y="20294"/>
                  </a:lnTo>
                  <a:lnTo>
                    <a:pt x="65468" y="19773"/>
                  </a:lnTo>
                  <a:lnTo>
                    <a:pt x="43027" y="3746"/>
                  </a:lnTo>
                  <a:lnTo>
                    <a:pt x="40830" y="1562"/>
                  </a:lnTo>
                  <a:lnTo>
                    <a:pt x="37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596142" y="5627179"/>
              <a:ext cx="66040" cy="123825"/>
            </a:xfrm>
            <a:custGeom>
              <a:avLst/>
              <a:gdLst/>
              <a:ahLst/>
              <a:cxnLst/>
              <a:rect l="l" t="t" r="r" b="b"/>
              <a:pathLst>
                <a:path w="66039" h="123825">
                  <a:moveTo>
                    <a:pt x="23240" y="113334"/>
                  </a:moveTo>
                  <a:lnTo>
                    <a:pt x="23240" y="35623"/>
                  </a:lnTo>
                  <a:lnTo>
                    <a:pt x="23240" y="29667"/>
                  </a:lnTo>
                  <a:lnTo>
                    <a:pt x="27012" y="24637"/>
                  </a:lnTo>
                  <a:lnTo>
                    <a:pt x="32511" y="23545"/>
                  </a:lnTo>
                  <a:lnTo>
                    <a:pt x="54495" y="18033"/>
                  </a:lnTo>
                  <a:lnTo>
                    <a:pt x="55587" y="17564"/>
                  </a:lnTo>
                  <a:lnTo>
                    <a:pt x="56222" y="17564"/>
                  </a:lnTo>
                  <a:lnTo>
                    <a:pt x="57315" y="17564"/>
                  </a:lnTo>
                  <a:lnTo>
                    <a:pt x="60337" y="17564"/>
                  </a:lnTo>
                  <a:lnTo>
                    <a:pt x="63106" y="18580"/>
                  </a:lnTo>
                  <a:lnTo>
                    <a:pt x="65290" y="20294"/>
                  </a:lnTo>
                  <a:lnTo>
                    <a:pt x="65468" y="19773"/>
                  </a:lnTo>
                  <a:lnTo>
                    <a:pt x="43027" y="3746"/>
                  </a:lnTo>
                  <a:lnTo>
                    <a:pt x="40830" y="1562"/>
                  </a:lnTo>
                  <a:lnTo>
                    <a:pt x="37528" y="0"/>
                  </a:lnTo>
                  <a:lnTo>
                    <a:pt x="34226" y="0"/>
                  </a:lnTo>
                  <a:lnTo>
                    <a:pt x="33121" y="0"/>
                  </a:lnTo>
                  <a:lnTo>
                    <a:pt x="32511" y="0"/>
                  </a:lnTo>
                  <a:lnTo>
                    <a:pt x="31407" y="444"/>
                  </a:lnTo>
                  <a:lnTo>
                    <a:pt x="9436" y="5956"/>
                  </a:lnTo>
                  <a:lnTo>
                    <a:pt x="3936" y="7048"/>
                  </a:lnTo>
                  <a:lnTo>
                    <a:pt x="0" y="12077"/>
                  </a:lnTo>
                  <a:lnTo>
                    <a:pt x="0" y="18033"/>
                  </a:lnTo>
                  <a:lnTo>
                    <a:pt x="0" y="95135"/>
                  </a:lnTo>
                  <a:lnTo>
                    <a:pt x="0" y="98424"/>
                  </a:lnTo>
                  <a:lnTo>
                    <a:pt x="1104" y="101257"/>
                  </a:lnTo>
                  <a:lnTo>
                    <a:pt x="2832" y="103441"/>
                  </a:lnTo>
                  <a:lnTo>
                    <a:pt x="28117" y="123228"/>
                  </a:lnTo>
                  <a:lnTo>
                    <a:pt x="25145" y="120726"/>
                  </a:lnTo>
                  <a:lnTo>
                    <a:pt x="23240" y="117208"/>
                  </a:lnTo>
                  <a:lnTo>
                    <a:pt x="23240" y="1133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302656" y="5233733"/>
              <a:ext cx="370205" cy="179705"/>
            </a:xfrm>
            <a:custGeom>
              <a:avLst/>
              <a:gdLst/>
              <a:ahLst/>
              <a:cxnLst/>
              <a:rect l="l" t="t" r="r" b="b"/>
              <a:pathLst>
                <a:path w="370204" h="179704">
                  <a:moveTo>
                    <a:pt x="15392" y="138785"/>
                  </a:moveTo>
                  <a:lnTo>
                    <a:pt x="353250" y="138785"/>
                  </a:lnTo>
                  <a:lnTo>
                    <a:pt x="353250" y="179285"/>
                  </a:lnTo>
                  <a:lnTo>
                    <a:pt x="369900" y="179285"/>
                  </a:lnTo>
                  <a:lnTo>
                    <a:pt x="369900" y="0"/>
                  </a:lnTo>
                  <a:lnTo>
                    <a:pt x="0" y="0"/>
                  </a:lnTo>
                  <a:lnTo>
                    <a:pt x="0" y="179285"/>
                  </a:lnTo>
                  <a:lnTo>
                    <a:pt x="15392" y="179285"/>
                  </a:lnTo>
                  <a:lnTo>
                    <a:pt x="15392" y="1387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655906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318048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287733" y="5228221"/>
              <a:ext cx="383540" cy="5715"/>
            </a:xfrm>
            <a:custGeom>
              <a:avLst/>
              <a:gdLst/>
              <a:ahLst/>
              <a:cxnLst/>
              <a:rect l="l" t="t" r="r" b="b"/>
              <a:pathLst>
                <a:path w="383539" h="5714">
                  <a:moveTo>
                    <a:pt x="363321" y="0"/>
                  </a:moveTo>
                  <a:lnTo>
                    <a:pt x="0" y="0"/>
                  </a:lnTo>
                  <a:lnTo>
                    <a:pt x="14439" y="5511"/>
                  </a:lnTo>
                  <a:lnTo>
                    <a:pt x="383095" y="5511"/>
                  </a:lnTo>
                  <a:lnTo>
                    <a:pt x="3633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287733" y="5228221"/>
              <a:ext cx="383540" cy="5715"/>
            </a:xfrm>
            <a:custGeom>
              <a:avLst/>
              <a:gdLst/>
              <a:ahLst/>
              <a:cxnLst/>
              <a:rect l="l" t="t" r="r" b="b"/>
              <a:pathLst>
                <a:path w="383539" h="5714">
                  <a:moveTo>
                    <a:pt x="14439" y="5511"/>
                  </a:moveTo>
                  <a:lnTo>
                    <a:pt x="383095" y="5511"/>
                  </a:lnTo>
                  <a:lnTo>
                    <a:pt x="363321" y="0"/>
                  </a:lnTo>
                  <a:lnTo>
                    <a:pt x="0" y="0"/>
                  </a:lnTo>
                  <a:lnTo>
                    <a:pt x="14439" y="55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529364" y="5200129"/>
              <a:ext cx="122555" cy="28575"/>
            </a:xfrm>
            <a:custGeom>
              <a:avLst/>
              <a:gdLst/>
              <a:ahLst/>
              <a:cxnLst/>
              <a:rect l="l" t="t" r="r" b="b"/>
              <a:pathLst>
                <a:path w="122554" h="28575">
                  <a:moveTo>
                    <a:pt x="18211" y="0"/>
                  </a:moveTo>
                  <a:lnTo>
                    <a:pt x="0" y="0"/>
                  </a:lnTo>
                  <a:lnTo>
                    <a:pt x="103466" y="28092"/>
                  </a:lnTo>
                  <a:lnTo>
                    <a:pt x="122161" y="28092"/>
                  </a:lnTo>
                  <a:lnTo>
                    <a:pt x="1821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529364" y="5200129"/>
              <a:ext cx="122555" cy="28575"/>
            </a:xfrm>
            <a:custGeom>
              <a:avLst/>
              <a:gdLst/>
              <a:ahLst/>
              <a:cxnLst/>
              <a:rect l="l" t="t" r="r" b="b"/>
              <a:pathLst>
                <a:path w="122554" h="28575">
                  <a:moveTo>
                    <a:pt x="18211" y="0"/>
                  </a:moveTo>
                  <a:lnTo>
                    <a:pt x="0" y="0"/>
                  </a:lnTo>
                  <a:lnTo>
                    <a:pt x="103466" y="28092"/>
                  </a:lnTo>
                  <a:lnTo>
                    <a:pt x="122161" y="28092"/>
                  </a:lnTo>
                  <a:lnTo>
                    <a:pt x="1821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076101" y="5170436"/>
              <a:ext cx="473075" cy="29845"/>
            </a:xfrm>
            <a:custGeom>
              <a:avLst/>
              <a:gdLst/>
              <a:ahLst/>
              <a:cxnLst/>
              <a:rect l="l" t="t" r="r" b="b"/>
              <a:pathLst>
                <a:path w="473075" h="29845">
                  <a:moveTo>
                    <a:pt x="365823" y="0"/>
                  </a:moveTo>
                  <a:lnTo>
                    <a:pt x="0" y="0"/>
                  </a:lnTo>
                  <a:lnTo>
                    <a:pt x="103784" y="29692"/>
                  </a:lnTo>
                  <a:lnTo>
                    <a:pt x="473049" y="29692"/>
                  </a:lnTo>
                  <a:lnTo>
                    <a:pt x="36582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076101" y="5170436"/>
              <a:ext cx="473075" cy="29845"/>
            </a:xfrm>
            <a:custGeom>
              <a:avLst/>
              <a:gdLst/>
              <a:ahLst/>
              <a:cxnLst/>
              <a:rect l="l" t="t" r="r" b="b"/>
              <a:pathLst>
                <a:path w="473075" h="29845">
                  <a:moveTo>
                    <a:pt x="103784" y="29692"/>
                  </a:moveTo>
                  <a:lnTo>
                    <a:pt x="0" y="0"/>
                  </a:lnTo>
                  <a:lnTo>
                    <a:pt x="365823" y="0"/>
                  </a:lnTo>
                  <a:lnTo>
                    <a:pt x="473049" y="29692"/>
                  </a:lnTo>
                  <a:lnTo>
                    <a:pt x="103784" y="296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5359" y="5178691"/>
              <a:ext cx="438670" cy="84962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5219865" y="5203710"/>
              <a:ext cx="352425" cy="16510"/>
            </a:xfrm>
            <a:custGeom>
              <a:avLst/>
              <a:gdLst/>
              <a:ahLst/>
              <a:cxnLst/>
              <a:rect l="l" t="t" r="r" b="b"/>
              <a:pathLst>
                <a:path w="352425" h="16510">
                  <a:moveTo>
                    <a:pt x="0" y="0"/>
                  </a:moveTo>
                  <a:lnTo>
                    <a:pt x="64579" y="16357"/>
                  </a:lnTo>
                  <a:lnTo>
                    <a:pt x="351878" y="16357"/>
                  </a:lnTo>
                  <a:lnTo>
                    <a:pt x="293636" y="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219865" y="5203710"/>
              <a:ext cx="352425" cy="16510"/>
            </a:xfrm>
            <a:custGeom>
              <a:avLst/>
              <a:gdLst/>
              <a:ahLst/>
              <a:cxnLst/>
              <a:rect l="l" t="t" r="r" b="b"/>
              <a:pathLst>
                <a:path w="352425" h="16510">
                  <a:moveTo>
                    <a:pt x="293636" y="342"/>
                  </a:moveTo>
                  <a:lnTo>
                    <a:pt x="0" y="0"/>
                  </a:lnTo>
                  <a:lnTo>
                    <a:pt x="64579" y="16357"/>
                  </a:lnTo>
                  <a:lnTo>
                    <a:pt x="351878" y="16357"/>
                  </a:lnTo>
                  <a:lnTo>
                    <a:pt x="293636" y="34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261368" y="5207977"/>
              <a:ext cx="288925" cy="6350"/>
            </a:xfrm>
            <a:custGeom>
              <a:avLst/>
              <a:gdLst/>
              <a:ahLst/>
              <a:cxnLst/>
              <a:rect l="l" t="t" r="r" b="b"/>
              <a:pathLst>
                <a:path w="288925" h="6350">
                  <a:moveTo>
                    <a:pt x="27470" y="0"/>
                  </a:moveTo>
                  <a:lnTo>
                    <a:pt x="0" y="0"/>
                  </a:lnTo>
                  <a:lnTo>
                    <a:pt x="19786" y="5956"/>
                  </a:lnTo>
                  <a:lnTo>
                    <a:pt x="47396" y="5956"/>
                  </a:lnTo>
                  <a:lnTo>
                    <a:pt x="27470" y="0"/>
                  </a:lnTo>
                  <a:close/>
                </a:path>
                <a:path w="288925" h="6350">
                  <a:moveTo>
                    <a:pt x="67195" y="0"/>
                  </a:moveTo>
                  <a:lnTo>
                    <a:pt x="40195" y="0"/>
                  </a:lnTo>
                  <a:lnTo>
                    <a:pt x="59982" y="5956"/>
                  </a:lnTo>
                  <a:lnTo>
                    <a:pt x="87604" y="5956"/>
                  </a:lnTo>
                  <a:lnTo>
                    <a:pt x="67195" y="0"/>
                  </a:lnTo>
                  <a:close/>
                </a:path>
                <a:path w="288925" h="6350">
                  <a:moveTo>
                    <a:pt x="106756" y="0"/>
                  </a:moveTo>
                  <a:lnTo>
                    <a:pt x="79756" y="0"/>
                  </a:lnTo>
                  <a:lnTo>
                    <a:pt x="100164" y="5956"/>
                  </a:lnTo>
                  <a:lnTo>
                    <a:pt x="127647" y="5956"/>
                  </a:lnTo>
                  <a:lnTo>
                    <a:pt x="106756" y="0"/>
                  </a:lnTo>
                  <a:close/>
                </a:path>
                <a:path w="288925" h="6350">
                  <a:moveTo>
                    <a:pt x="146469" y="0"/>
                  </a:moveTo>
                  <a:lnTo>
                    <a:pt x="119468" y="0"/>
                  </a:lnTo>
                  <a:lnTo>
                    <a:pt x="140360" y="5956"/>
                  </a:lnTo>
                  <a:lnTo>
                    <a:pt x="167830" y="5956"/>
                  </a:lnTo>
                  <a:lnTo>
                    <a:pt x="146469" y="0"/>
                  </a:lnTo>
                  <a:close/>
                </a:path>
                <a:path w="288925" h="6350">
                  <a:moveTo>
                    <a:pt x="186512" y="0"/>
                  </a:moveTo>
                  <a:lnTo>
                    <a:pt x="159029" y="0"/>
                  </a:lnTo>
                  <a:lnTo>
                    <a:pt x="180555" y="5956"/>
                  </a:lnTo>
                  <a:lnTo>
                    <a:pt x="208026" y="5956"/>
                  </a:lnTo>
                  <a:lnTo>
                    <a:pt x="186512" y="0"/>
                  </a:lnTo>
                  <a:close/>
                </a:path>
                <a:path w="288925" h="6350">
                  <a:moveTo>
                    <a:pt x="226225" y="0"/>
                  </a:moveTo>
                  <a:lnTo>
                    <a:pt x="198755" y="0"/>
                  </a:lnTo>
                  <a:lnTo>
                    <a:pt x="220751" y="5956"/>
                  </a:lnTo>
                  <a:lnTo>
                    <a:pt x="248208" y="5956"/>
                  </a:lnTo>
                  <a:lnTo>
                    <a:pt x="226225" y="0"/>
                  </a:lnTo>
                  <a:close/>
                </a:path>
                <a:path w="288925" h="6350">
                  <a:moveTo>
                    <a:pt x="265811" y="0"/>
                  </a:moveTo>
                  <a:lnTo>
                    <a:pt x="238798" y="0"/>
                  </a:lnTo>
                  <a:lnTo>
                    <a:pt x="260934" y="5956"/>
                  </a:lnTo>
                  <a:lnTo>
                    <a:pt x="288404" y="5956"/>
                  </a:lnTo>
                  <a:lnTo>
                    <a:pt x="26581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286387" y="5220068"/>
              <a:ext cx="285750" cy="41910"/>
            </a:xfrm>
            <a:custGeom>
              <a:avLst/>
              <a:gdLst/>
              <a:ahLst/>
              <a:cxnLst/>
              <a:rect l="l" t="t" r="r" b="b"/>
              <a:pathLst>
                <a:path w="285750" h="41910">
                  <a:moveTo>
                    <a:pt x="285356" y="0"/>
                  </a:moveTo>
                  <a:lnTo>
                    <a:pt x="0" y="0"/>
                  </a:lnTo>
                  <a:lnTo>
                    <a:pt x="253" y="8788"/>
                  </a:lnTo>
                  <a:lnTo>
                    <a:pt x="15786" y="14770"/>
                  </a:lnTo>
                  <a:lnTo>
                    <a:pt x="53162" y="41300"/>
                  </a:lnTo>
                  <a:lnTo>
                    <a:pt x="285356" y="41300"/>
                  </a:lnTo>
                  <a:lnTo>
                    <a:pt x="28535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286387" y="5220068"/>
              <a:ext cx="285750" cy="41910"/>
            </a:xfrm>
            <a:custGeom>
              <a:avLst/>
              <a:gdLst/>
              <a:ahLst/>
              <a:cxnLst/>
              <a:rect l="l" t="t" r="r" b="b"/>
              <a:pathLst>
                <a:path w="285750" h="41910">
                  <a:moveTo>
                    <a:pt x="285356" y="41300"/>
                  </a:moveTo>
                  <a:lnTo>
                    <a:pt x="53162" y="41300"/>
                  </a:lnTo>
                  <a:lnTo>
                    <a:pt x="15786" y="14770"/>
                  </a:lnTo>
                  <a:lnTo>
                    <a:pt x="253" y="8788"/>
                  </a:lnTo>
                  <a:lnTo>
                    <a:pt x="0" y="0"/>
                  </a:lnTo>
                  <a:lnTo>
                    <a:pt x="285356" y="0"/>
                  </a:lnTo>
                  <a:lnTo>
                    <a:pt x="285356" y="413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534380" y="522493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17589" y="0"/>
                  </a:moveTo>
                  <a:lnTo>
                    <a:pt x="10363" y="2832"/>
                  </a:lnTo>
                  <a:lnTo>
                    <a:pt x="3771" y="5029"/>
                  </a:lnTo>
                  <a:lnTo>
                    <a:pt x="0" y="12103"/>
                  </a:lnTo>
                  <a:lnTo>
                    <a:pt x="2209" y="18681"/>
                  </a:lnTo>
                  <a:lnTo>
                    <a:pt x="4406" y="25907"/>
                  </a:lnTo>
                  <a:lnTo>
                    <a:pt x="12090" y="29197"/>
                  </a:lnTo>
                  <a:lnTo>
                    <a:pt x="18694" y="26987"/>
                  </a:lnTo>
                  <a:lnTo>
                    <a:pt x="25920" y="24815"/>
                  </a:lnTo>
                  <a:lnTo>
                    <a:pt x="29210" y="17576"/>
                  </a:lnTo>
                  <a:lnTo>
                    <a:pt x="27012" y="10515"/>
                  </a:lnTo>
                  <a:lnTo>
                    <a:pt x="24815" y="3924"/>
                  </a:lnTo>
                  <a:lnTo>
                    <a:pt x="17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534380" y="522493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7012" y="10515"/>
                  </a:moveTo>
                  <a:lnTo>
                    <a:pt x="29210" y="17576"/>
                  </a:lnTo>
                  <a:lnTo>
                    <a:pt x="25920" y="24815"/>
                  </a:lnTo>
                  <a:lnTo>
                    <a:pt x="18694" y="26987"/>
                  </a:lnTo>
                  <a:lnTo>
                    <a:pt x="12090" y="29197"/>
                  </a:lnTo>
                  <a:lnTo>
                    <a:pt x="4406" y="25907"/>
                  </a:lnTo>
                  <a:lnTo>
                    <a:pt x="2209" y="18681"/>
                  </a:lnTo>
                  <a:lnTo>
                    <a:pt x="0" y="12103"/>
                  </a:lnTo>
                  <a:lnTo>
                    <a:pt x="3771" y="5029"/>
                  </a:lnTo>
                  <a:lnTo>
                    <a:pt x="10363" y="2832"/>
                  </a:lnTo>
                  <a:lnTo>
                    <a:pt x="17589" y="0"/>
                  </a:lnTo>
                  <a:lnTo>
                    <a:pt x="24815" y="3924"/>
                  </a:lnTo>
                  <a:lnTo>
                    <a:pt x="27012" y="1051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538787" y="5232146"/>
              <a:ext cx="22860" cy="12065"/>
            </a:xfrm>
            <a:custGeom>
              <a:avLst/>
              <a:gdLst/>
              <a:ahLst/>
              <a:cxnLst/>
              <a:rect l="l" t="t" r="r" b="b"/>
              <a:pathLst>
                <a:path w="22860" h="12064">
                  <a:moveTo>
                    <a:pt x="0" y="0"/>
                  </a:moveTo>
                  <a:lnTo>
                    <a:pt x="22606" y="1146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538787" y="5232146"/>
              <a:ext cx="22860" cy="12065"/>
            </a:xfrm>
            <a:custGeom>
              <a:avLst/>
              <a:gdLst/>
              <a:ahLst/>
              <a:cxnLst/>
              <a:rect l="l" t="t" r="r" b="b"/>
              <a:pathLst>
                <a:path w="22860" h="12064">
                  <a:moveTo>
                    <a:pt x="0" y="0"/>
                  </a:moveTo>
                  <a:lnTo>
                    <a:pt x="22606" y="1146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537060" y="5235930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29">
                  <a:moveTo>
                    <a:pt x="0" y="0"/>
                  </a:moveTo>
                  <a:lnTo>
                    <a:pt x="22606" y="109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495772" y="5226672"/>
              <a:ext cx="26670" cy="8890"/>
            </a:xfrm>
            <a:custGeom>
              <a:avLst/>
              <a:gdLst/>
              <a:ahLst/>
              <a:cxnLst/>
              <a:rect l="l" t="t" r="r" b="b"/>
              <a:pathLst>
                <a:path w="26670" h="8889">
                  <a:moveTo>
                    <a:pt x="0" y="8547"/>
                  </a:moveTo>
                  <a:lnTo>
                    <a:pt x="26530" y="8547"/>
                  </a:lnTo>
                  <a:lnTo>
                    <a:pt x="26530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495772" y="5226672"/>
              <a:ext cx="26670" cy="26034"/>
            </a:xfrm>
            <a:custGeom>
              <a:avLst/>
              <a:gdLst/>
              <a:ahLst/>
              <a:cxnLst/>
              <a:rect l="l" t="t" r="r" b="b"/>
              <a:pathLst>
                <a:path w="26670" h="26035">
                  <a:moveTo>
                    <a:pt x="26530" y="13169"/>
                  </a:moveTo>
                  <a:lnTo>
                    <a:pt x="26530" y="20243"/>
                  </a:lnTo>
                  <a:lnTo>
                    <a:pt x="20396" y="25742"/>
                  </a:lnTo>
                  <a:lnTo>
                    <a:pt x="13347" y="25742"/>
                  </a:lnTo>
                  <a:lnTo>
                    <a:pt x="6108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6108" y="0"/>
                  </a:lnTo>
                  <a:lnTo>
                    <a:pt x="13347" y="0"/>
                  </a:lnTo>
                  <a:lnTo>
                    <a:pt x="20396" y="0"/>
                  </a:lnTo>
                  <a:lnTo>
                    <a:pt x="26530" y="5956"/>
                  </a:lnTo>
                  <a:lnTo>
                    <a:pt x="26530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501881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89" y="175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501881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89" y="175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499074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729" y="180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499074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729" y="180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418213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908" y="8547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418213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908" y="13169"/>
                  </a:moveTo>
                  <a:lnTo>
                    <a:pt x="25908" y="20243"/>
                  </a:lnTo>
                  <a:lnTo>
                    <a:pt x="19761" y="25742"/>
                  </a:lnTo>
                  <a:lnTo>
                    <a:pt x="12712" y="25742"/>
                  </a:lnTo>
                  <a:lnTo>
                    <a:pt x="5486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486" y="0"/>
                  </a:lnTo>
                  <a:lnTo>
                    <a:pt x="12712" y="0"/>
                  </a:lnTo>
                  <a:lnTo>
                    <a:pt x="19761" y="0"/>
                  </a:lnTo>
                  <a:lnTo>
                    <a:pt x="25908" y="5956"/>
                  </a:lnTo>
                  <a:lnTo>
                    <a:pt x="25908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423700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89" y="175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423700" y="522932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0" y="0"/>
                  </a:moveTo>
                  <a:lnTo>
                    <a:pt x="17589" y="175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421033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589" y="180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421033" y="5232146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4">
                  <a:moveTo>
                    <a:pt x="0" y="0"/>
                  </a:moveTo>
                  <a:lnTo>
                    <a:pt x="17589" y="180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456199" y="522554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10528" y="0"/>
                  </a:moveTo>
                  <a:lnTo>
                    <a:pt x="3314" y="3784"/>
                  </a:lnTo>
                  <a:lnTo>
                    <a:pt x="1739" y="11010"/>
                  </a:lnTo>
                  <a:lnTo>
                    <a:pt x="0" y="18072"/>
                  </a:lnTo>
                  <a:lnTo>
                    <a:pt x="3924" y="25298"/>
                  </a:lnTo>
                  <a:lnTo>
                    <a:pt x="10998" y="26873"/>
                  </a:lnTo>
                  <a:lnTo>
                    <a:pt x="18211" y="28587"/>
                  </a:lnTo>
                  <a:lnTo>
                    <a:pt x="24815" y="24206"/>
                  </a:lnTo>
                  <a:lnTo>
                    <a:pt x="26377" y="16967"/>
                  </a:lnTo>
                  <a:lnTo>
                    <a:pt x="28587" y="10388"/>
                  </a:lnTo>
                  <a:lnTo>
                    <a:pt x="24168" y="3314"/>
                  </a:lnTo>
                  <a:lnTo>
                    <a:pt x="17106" y="1587"/>
                  </a:lnTo>
                  <a:lnTo>
                    <a:pt x="10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456199" y="522554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17106" y="1587"/>
                  </a:moveTo>
                  <a:lnTo>
                    <a:pt x="24168" y="3314"/>
                  </a:lnTo>
                  <a:lnTo>
                    <a:pt x="28587" y="10388"/>
                  </a:lnTo>
                  <a:lnTo>
                    <a:pt x="26377" y="16967"/>
                  </a:lnTo>
                  <a:lnTo>
                    <a:pt x="24815" y="24206"/>
                  </a:lnTo>
                  <a:lnTo>
                    <a:pt x="18211" y="28587"/>
                  </a:lnTo>
                  <a:lnTo>
                    <a:pt x="10998" y="26873"/>
                  </a:lnTo>
                  <a:lnTo>
                    <a:pt x="3924" y="25298"/>
                  </a:lnTo>
                  <a:lnTo>
                    <a:pt x="0" y="18072"/>
                  </a:lnTo>
                  <a:lnTo>
                    <a:pt x="1739" y="11010"/>
                  </a:lnTo>
                  <a:lnTo>
                    <a:pt x="3314" y="3784"/>
                  </a:lnTo>
                  <a:lnTo>
                    <a:pt x="10528" y="0"/>
                  </a:lnTo>
                  <a:lnTo>
                    <a:pt x="17106" y="15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458396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1513" y="0"/>
                  </a:moveTo>
                  <a:lnTo>
                    <a:pt x="0" y="127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458396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25"/>
                  </a:moveTo>
                  <a:lnTo>
                    <a:pt x="21513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460593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21526" y="0"/>
                  </a:moveTo>
                  <a:lnTo>
                    <a:pt x="0" y="127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460593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12700"/>
                  </a:moveTo>
                  <a:lnTo>
                    <a:pt x="2152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378018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908" y="8547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378018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908" y="13169"/>
                  </a:moveTo>
                  <a:lnTo>
                    <a:pt x="25908" y="20243"/>
                  </a:lnTo>
                  <a:lnTo>
                    <a:pt x="20396" y="25742"/>
                  </a:lnTo>
                  <a:lnTo>
                    <a:pt x="13195" y="25742"/>
                  </a:lnTo>
                  <a:lnTo>
                    <a:pt x="6121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6121" y="0"/>
                  </a:lnTo>
                  <a:lnTo>
                    <a:pt x="13195" y="0"/>
                  </a:lnTo>
                  <a:lnTo>
                    <a:pt x="20396" y="0"/>
                  </a:lnTo>
                  <a:lnTo>
                    <a:pt x="25908" y="5956"/>
                  </a:lnTo>
                  <a:lnTo>
                    <a:pt x="25908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391823" y="5227764"/>
              <a:ext cx="3810" cy="24765"/>
            </a:xfrm>
            <a:custGeom>
              <a:avLst/>
              <a:gdLst/>
              <a:ahLst/>
              <a:cxnLst/>
              <a:rect l="l" t="t" r="r" b="b"/>
              <a:pathLst>
                <a:path w="3810" h="24764">
                  <a:moveTo>
                    <a:pt x="3301" y="0"/>
                  </a:moveTo>
                  <a:lnTo>
                    <a:pt x="0" y="246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391823" y="5227764"/>
              <a:ext cx="3810" cy="24765"/>
            </a:xfrm>
            <a:custGeom>
              <a:avLst/>
              <a:gdLst/>
              <a:ahLst/>
              <a:cxnLst/>
              <a:rect l="l" t="t" r="r" b="b"/>
              <a:pathLst>
                <a:path w="3810" h="24764">
                  <a:moveTo>
                    <a:pt x="3301" y="0"/>
                  </a:moveTo>
                  <a:lnTo>
                    <a:pt x="0" y="246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87441" y="5227129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3771" y="0"/>
                  </a:moveTo>
                  <a:lnTo>
                    <a:pt x="0" y="2479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87441" y="5227129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3771" y="0"/>
                  </a:moveTo>
                  <a:lnTo>
                    <a:pt x="0" y="247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338914" y="522667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0" y="8547"/>
                  </a:moveTo>
                  <a:lnTo>
                    <a:pt x="25908" y="8547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85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38914" y="522667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908" y="13169"/>
                  </a:moveTo>
                  <a:lnTo>
                    <a:pt x="25908" y="20243"/>
                  </a:lnTo>
                  <a:lnTo>
                    <a:pt x="20421" y="25742"/>
                  </a:lnTo>
                  <a:lnTo>
                    <a:pt x="13347" y="25742"/>
                  </a:lnTo>
                  <a:lnTo>
                    <a:pt x="6134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6134" y="0"/>
                  </a:lnTo>
                  <a:lnTo>
                    <a:pt x="13347" y="0"/>
                  </a:lnTo>
                  <a:lnTo>
                    <a:pt x="20421" y="0"/>
                  </a:lnTo>
                  <a:lnTo>
                    <a:pt x="25908" y="5956"/>
                  </a:lnTo>
                  <a:lnTo>
                    <a:pt x="25908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42216" y="5232146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0"/>
                  </a:moveTo>
                  <a:lnTo>
                    <a:pt x="21513" y="1210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42216" y="5232146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0"/>
                  </a:moveTo>
                  <a:lnTo>
                    <a:pt x="21513" y="121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40019" y="5235448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0"/>
                  </a:moveTo>
                  <a:lnTo>
                    <a:pt x="22136" y="120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299989" y="5226684"/>
              <a:ext cx="26670" cy="26034"/>
            </a:xfrm>
            <a:custGeom>
              <a:avLst/>
              <a:gdLst/>
              <a:ahLst/>
              <a:cxnLst/>
              <a:rect l="l" t="t" r="r" b="b"/>
              <a:pathLst>
                <a:path w="26670" h="26035">
                  <a:moveTo>
                    <a:pt x="26377" y="0"/>
                  </a:moveTo>
                  <a:lnTo>
                    <a:pt x="0" y="0"/>
                  </a:lnTo>
                  <a:lnTo>
                    <a:pt x="0" y="8534"/>
                  </a:lnTo>
                  <a:lnTo>
                    <a:pt x="0" y="25730"/>
                  </a:lnTo>
                  <a:lnTo>
                    <a:pt x="26377" y="25730"/>
                  </a:lnTo>
                  <a:lnTo>
                    <a:pt x="26377" y="8534"/>
                  </a:lnTo>
                  <a:lnTo>
                    <a:pt x="263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299989" y="5226672"/>
              <a:ext cx="26670" cy="26034"/>
            </a:xfrm>
            <a:custGeom>
              <a:avLst/>
              <a:gdLst/>
              <a:ahLst/>
              <a:cxnLst/>
              <a:rect l="l" t="t" r="r" b="b"/>
              <a:pathLst>
                <a:path w="26670" h="26035">
                  <a:moveTo>
                    <a:pt x="26377" y="13169"/>
                  </a:moveTo>
                  <a:lnTo>
                    <a:pt x="26377" y="20243"/>
                  </a:lnTo>
                  <a:lnTo>
                    <a:pt x="20243" y="25742"/>
                  </a:lnTo>
                  <a:lnTo>
                    <a:pt x="13182" y="25742"/>
                  </a:lnTo>
                  <a:lnTo>
                    <a:pt x="5968" y="25742"/>
                  </a:lnTo>
                  <a:lnTo>
                    <a:pt x="0" y="20243"/>
                  </a:lnTo>
                  <a:lnTo>
                    <a:pt x="0" y="13169"/>
                  </a:lnTo>
                  <a:lnTo>
                    <a:pt x="0" y="5956"/>
                  </a:lnTo>
                  <a:lnTo>
                    <a:pt x="5968" y="0"/>
                  </a:lnTo>
                  <a:lnTo>
                    <a:pt x="13182" y="0"/>
                  </a:lnTo>
                  <a:lnTo>
                    <a:pt x="20243" y="0"/>
                  </a:lnTo>
                  <a:lnTo>
                    <a:pt x="26377" y="5956"/>
                  </a:lnTo>
                  <a:lnTo>
                    <a:pt x="26377" y="131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301564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1501" y="0"/>
                  </a:moveTo>
                  <a:lnTo>
                    <a:pt x="0" y="127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301564" y="5231523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25"/>
                  </a:moveTo>
                  <a:lnTo>
                    <a:pt x="2150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303291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21336" y="0"/>
                  </a:moveTo>
                  <a:lnTo>
                    <a:pt x="0" y="127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303291" y="5234838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12700"/>
                  </a:moveTo>
                  <a:lnTo>
                    <a:pt x="2133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302656" y="5694844"/>
              <a:ext cx="369570" cy="184150"/>
            </a:xfrm>
            <a:custGeom>
              <a:avLst/>
              <a:gdLst/>
              <a:ahLst/>
              <a:cxnLst/>
              <a:rect l="l" t="t" r="r" b="b"/>
              <a:pathLst>
                <a:path w="369570" h="184150">
                  <a:moveTo>
                    <a:pt x="369265" y="0"/>
                  </a:moveTo>
                  <a:lnTo>
                    <a:pt x="353250" y="0"/>
                  </a:lnTo>
                  <a:lnTo>
                    <a:pt x="353250" y="40640"/>
                  </a:lnTo>
                  <a:lnTo>
                    <a:pt x="14922" y="40640"/>
                  </a:lnTo>
                  <a:lnTo>
                    <a:pt x="14922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184150"/>
                  </a:lnTo>
                  <a:lnTo>
                    <a:pt x="369265" y="184150"/>
                  </a:lnTo>
                  <a:lnTo>
                    <a:pt x="369265" y="40640"/>
                  </a:lnTo>
                  <a:lnTo>
                    <a:pt x="36926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302656" y="5694819"/>
              <a:ext cx="369570" cy="184150"/>
            </a:xfrm>
            <a:custGeom>
              <a:avLst/>
              <a:gdLst/>
              <a:ahLst/>
              <a:cxnLst/>
              <a:rect l="l" t="t" r="r" b="b"/>
              <a:pathLst>
                <a:path w="369570" h="184150">
                  <a:moveTo>
                    <a:pt x="353250" y="40665"/>
                  </a:moveTo>
                  <a:lnTo>
                    <a:pt x="14922" y="40665"/>
                  </a:lnTo>
                  <a:lnTo>
                    <a:pt x="14922" y="0"/>
                  </a:lnTo>
                  <a:lnTo>
                    <a:pt x="0" y="0"/>
                  </a:lnTo>
                  <a:lnTo>
                    <a:pt x="0" y="183705"/>
                  </a:lnTo>
                  <a:lnTo>
                    <a:pt x="369265" y="183705"/>
                  </a:lnTo>
                  <a:lnTo>
                    <a:pt x="369265" y="0"/>
                  </a:lnTo>
                  <a:lnTo>
                    <a:pt x="353250" y="0"/>
                  </a:lnTo>
                  <a:lnTo>
                    <a:pt x="353250" y="406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284558" y="5228767"/>
              <a:ext cx="386715" cy="6350"/>
            </a:xfrm>
            <a:custGeom>
              <a:avLst/>
              <a:gdLst/>
              <a:ahLst/>
              <a:cxnLst/>
              <a:rect l="l" t="t" r="r" b="b"/>
              <a:pathLst>
                <a:path w="386714" h="6350">
                  <a:moveTo>
                    <a:pt x="365848" y="88"/>
                  </a:moveTo>
                  <a:lnTo>
                    <a:pt x="0" y="0"/>
                  </a:lnTo>
                  <a:lnTo>
                    <a:pt x="17614" y="6070"/>
                  </a:lnTo>
                  <a:lnTo>
                    <a:pt x="386270" y="6070"/>
                  </a:lnTo>
                  <a:lnTo>
                    <a:pt x="365848" y="88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284558" y="5228767"/>
              <a:ext cx="386715" cy="6350"/>
            </a:xfrm>
            <a:custGeom>
              <a:avLst/>
              <a:gdLst/>
              <a:ahLst/>
              <a:cxnLst/>
              <a:rect l="l" t="t" r="r" b="b"/>
              <a:pathLst>
                <a:path w="386714" h="6350">
                  <a:moveTo>
                    <a:pt x="17614" y="6070"/>
                  </a:moveTo>
                  <a:lnTo>
                    <a:pt x="0" y="0"/>
                  </a:lnTo>
                  <a:lnTo>
                    <a:pt x="365848" y="88"/>
                  </a:lnTo>
                  <a:lnTo>
                    <a:pt x="386270" y="6070"/>
                  </a:lnTo>
                  <a:lnTo>
                    <a:pt x="17614" y="60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302351" y="5235219"/>
              <a:ext cx="370205" cy="177800"/>
            </a:xfrm>
            <a:custGeom>
              <a:avLst/>
              <a:gdLst/>
              <a:ahLst/>
              <a:cxnLst/>
              <a:rect l="l" t="t" r="r" b="b"/>
              <a:pathLst>
                <a:path w="370204" h="177800">
                  <a:moveTo>
                    <a:pt x="370128" y="137160"/>
                  </a:moveTo>
                  <a:lnTo>
                    <a:pt x="369811" y="137160"/>
                  </a:lnTo>
                  <a:lnTo>
                    <a:pt x="369811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241" y="137160"/>
                  </a:lnTo>
                  <a:lnTo>
                    <a:pt x="241" y="177800"/>
                  </a:lnTo>
                  <a:lnTo>
                    <a:pt x="15697" y="177800"/>
                  </a:lnTo>
                  <a:lnTo>
                    <a:pt x="15697" y="137160"/>
                  </a:lnTo>
                  <a:lnTo>
                    <a:pt x="353555" y="137160"/>
                  </a:lnTo>
                  <a:lnTo>
                    <a:pt x="353555" y="177800"/>
                  </a:lnTo>
                  <a:lnTo>
                    <a:pt x="370128" y="177800"/>
                  </a:lnTo>
                  <a:lnTo>
                    <a:pt x="370128" y="13716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02173" y="5234838"/>
              <a:ext cx="370840" cy="178435"/>
            </a:xfrm>
            <a:custGeom>
              <a:avLst/>
              <a:gdLst/>
              <a:ahLst/>
              <a:cxnLst/>
              <a:rect l="l" t="t" r="r" b="b"/>
              <a:pathLst>
                <a:path w="370839" h="178435">
                  <a:moveTo>
                    <a:pt x="370382" y="178180"/>
                  </a:moveTo>
                  <a:lnTo>
                    <a:pt x="353733" y="178180"/>
                  </a:lnTo>
                  <a:lnTo>
                    <a:pt x="353733" y="137680"/>
                  </a:lnTo>
                  <a:lnTo>
                    <a:pt x="15874" y="137680"/>
                  </a:lnTo>
                  <a:lnTo>
                    <a:pt x="15874" y="178180"/>
                  </a:lnTo>
                  <a:lnTo>
                    <a:pt x="482" y="178180"/>
                  </a:lnTo>
                  <a:lnTo>
                    <a:pt x="0" y="0"/>
                  </a:lnTo>
                  <a:lnTo>
                    <a:pt x="369747" y="0"/>
                  </a:lnTo>
                  <a:lnTo>
                    <a:pt x="370382" y="17818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302656" y="5371921"/>
              <a:ext cx="370205" cy="364490"/>
            </a:xfrm>
            <a:custGeom>
              <a:avLst/>
              <a:gdLst/>
              <a:ahLst/>
              <a:cxnLst/>
              <a:rect l="l" t="t" r="r" b="b"/>
              <a:pathLst>
                <a:path w="370204" h="364489">
                  <a:moveTo>
                    <a:pt x="369900" y="40640"/>
                  </a:moveTo>
                  <a:lnTo>
                    <a:pt x="353250" y="40640"/>
                  </a:lnTo>
                  <a:lnTo>
                    <a:pt x="353250" y="0"/>
                  </a:lnTo>
                  <a:lnTo>
                    <a:pt x="15392" y="0"/>
                  </a:lnTo>
                  <a:lnTo>
                    <a:pt x="15392" y="40640"/>
                  </a:lnTo>
                  <a:lnTo>
                    <a:pt x="0" y="40640"/>
                  </a:lnTo>
                  <a:lnTo>
                    <a:pt x="0" y="68580"/>
                  </a:lnTo>
                  <a:lnTo>
                    <a:pt x="0" y="297180"/>
                  </a:lnTo>
                  <a:lnTo>
                    <a:pt x="0" y="322580"/>
                  </a:lnTo>
                  <a:lnTo>
                    <a:pt x="15392" y="322580"/>
                  </a:lnTo>
                  <a:lnTo>
                    <a:pt x="15392" y="364490"/>
                  </a:lnTo>
                  <a:lnTo>
                    <a:pt x="353250" y="364490"/>
                  </a:lnTo>
                  <a:lnTo>
                    <a:pt x="353250" y="322580"/>
                  </a:lnTo>
                  <a:lnTo>
                    <a:pt x="369900" y="322580"/>
                  </a:lnTo>
                  <a:lnTo>
                    <a:pt x="369900" y="297180"/>
                  </a:lnTo>
                  <a:lnTo>
                    <a:pt x="205828" y="297180"/>
                  </a:lnTo>
                  <a:lnTo>
                    <a:pt x="205828" y="68580"/>
                  </a:lnTo>
                  <a:lnTo>
                    <a:pt x="369900" y="68580"/>
                  </a:lnTo>
                  <a:lnTo>
                    <a:pt x="369900" y="4064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302656" y="5372519"/>
              <a:ext cx="370205" cy="363855"/>
            </a:xfrm>
            <a:custGeom>
              <a:avLst/>
              <a:gdLst/>
              <a:ahLst/>
              <a:cxnLst/>
              <a:rect l="l" t="t" r="r" b="b"/>
              <a:pathLst>
                <a:path w="370204" h="363854">
                  <a:moveTo>
                    <a:pt x="205828" y="67983"/>
                  </a:moveTo>
                  <a:lnTo>
                    <a:pt x="369900" y="67983"/>
                  </a:lnTo>
                  <a:lnTo>
                    <a:pt x="369900" y="40500"/>
                  </a:lnTo>
                  <a:lnTo>
                    <a:pt x="353250" y="40500"/>
                  </a:lnTo>
                  <a:lnTo>
                    <a:pt x="353250" y="0"/>
                  </a:lnTo>
                  <a:lnTo>
                    <a:pt x="15392" y="0"/>
                  </a:lnTo>
                  <a:lnTo>
                    <a:pt x="15392" y="40500"/>
                  </a:lnTo>
                  <a:lnTo>
                    <a:pt x="0" y="40500"/>
                  </a:lnTo>
                  <a:lnTo>
                    <a:pt x="0" y="322300"/>
                  </a:lnTo>
                  <a:lnTo>
                    <a:pt x="15392" y="322300"/>
                  </a:lnTo>
                  <a:lnTo>
                    <a:pt x="15392" y="363601"/>
                  </a:lnTo>
                  <a:lnTo>
                    <a:pt x="353250" y="363601"/>
                  </a:lnTo>
                  <a:lnTo>
                    <a:pt x="353250" y="322300"/>
                  </a:lnTo>
                  <a:lnTo>
                    <a:pt x="369900" y="322300"/>
                  </a:lnTo>
                  <a:lnTo>
                    <a:pt x="369900" y="296379"/>
                  </a:lnTo>
                  <a:lnTo>
                    <a:pt x="205828" y="296379"/>
                  </a:lnTo>
                  <a:lnTo>
                    <a:pt x="205828" y="6798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364352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468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468" y="11633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364352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468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468" y="0"/>
                  </a:lnTo>
                  <a:lnTo>
                    <a:pt x="11468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390730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33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33" y="11633"/>
                  </a:lnTo>
                  <a:lnTo>
                    <a:pt x="116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390730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33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33" y="0"/>
                  </a:lnTo>
                  <a:lnTo>
                    <a:pt x="11633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417108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20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1620" y="11633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417108" y="539149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620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1620" y="0"/>
                  </a:lnTo>
                  <a:lnTo>
                    <a:pt x="11620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444121" y="5391492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0985" y="0"/>
                  </a:moveTo>
                  <a:lnTo>
                    <a:pt x="0" y="0"/>
                  </a:lnTo>
                  <a:lnTo>
                    <a:pt x="0" y="11633"/>
                  </a:lnTo>
                  <a:lnTo>
                    <a:pt x="10985" y="11633"/>
                  </a:lnTo>
                  <a:lnTo>
                    <a:pt x="1098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444121" y="5391492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0985" y="11633"/>
                  </a:moveTo>
                  <a:lnTo>
                    <a:pt x="0" y="11633"/>
                  </a:lnTo>
                  <a:lnTo>
                    <a:pt x="0" y="0"/>
                  </a:lnTo>
                  <a:lnTo>
                    <a:pt x="10985" y="0"/>
                  </a:lnTo>
                  <a:lnTo>
                    <a:pt x="10985" y="116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36591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33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33" y="10985"/>
                  </a:lnTo>
                  <a:lnTo>
                    <a:pt x="116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36591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33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33" y="0"/>
                  </a:lnTo>
                  <a:lnTo>
                    <a:pt x="11633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392927" y="570740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98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0998" y="10985"/>
                  </a:lnTo>
                  <a:lnTo>
                    <a:pt x="1099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392927" y="570740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0998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0998" y="0"/>
                  </a:lnTo>
                  <a:lnTo>
                    <a:pt x="10998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41930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20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20" y="10985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419305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20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20" y="0"/>
                  </a:lnTo>
                  <a:lnTo>
                    <a:pt x="11620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445683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33" y="0"/>
                  </a:moveTo>
                  <a:lnTo>
                    <a:pt x="0" y="0"/>
                  </a:lnTo>
                  <a:lnTo>
                    <a:pt x="0" y="10985"/>
                  </a:lnTo>
                  <a:lnTo>
                    <a:pt x="11633" y="10985"/>
                  </a:lnTo>
                  <a:lnTo>
                    <a:pt x="116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445683" y="5707405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11633" y="10985"/>
                  </a:moveTo>
                  <a:lnTo>
                    <a:pt x="0" y="10985"/>
                  </a:lnTo>
                  <a:lnTo>
                    <a:pt x="0" y="0"/>
                  </a:lnTo>
                  <a:lnTo>
                    <a:pt x="11633" y="0"/>
                  </a:lnTo>
                  <a:lnTo>
                    <a:pt x="11633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341124" y="5392635"/>
              <a:ext cx="116205" cy="328295"/>
            </a:xfrm>
            <a:custGeom>
              <a:avLst/>
              <a:gdLst/>
              <a:ahLst/>
              <a:cxnLst/>
              <a:rect l="l" t="t" r="r" b="b"/>
              <a:pathLst>
                <a:path w="116204" h="328295">
                  <a:moveTo>
                    <a:pt x="7848" y="314769"/>
                  </a:moveTo>
                  <a:lnTo>
                    <a:pt x="6121" y="312559"/>
                  </a:lnTo>
                  <a:lnTo>
                    <a:pt x="6121" y="314299"/>
                  </a:lnTo>
                  <a:lnTo>
                    <a:pt x="6121" y="325285"/>
                  </a:lnTo>
                  <a:lnTo>
                    <a:pt x="5029" y="326377"/>
                  </a:lnTo>
                  <a:lnTo>
                    <a:pt x="3924" y="326377"/>
                  </a:lnTo>
                  <a:lnTo>
                    <a:pt x="2197" y="326377"/>
                  </a:lnTo>
                  <a:lnTo>
                    <a:pt x="1727" y="325285"/>
                  </a:lnTo>
                  <a:lnTo>
                    <a:pt x="1727" y="314299"/>
                  </a:lnTo>
                  <a:lnTo>
                    <a:pt x="3924" y="314299"/>
                  </a:lnTo>
                  <a:lnTo>
                    <a:pt x="6121" y="314299"/>
                  </a:lnTo>
                  <a:lnTo>
                    <a:pt x="6121" y="312559"/>
                  </a:lnTo>
                  <a:lnTo>
                    <a:pt x="3924" y="312559"/>
                  </a:lnTo>
                  <a:lnTo>
                    <a:pt x="1092" y="312559"/>
                  </a:lnTo>
                  <a:lnTo>
                    <a:pt x="0" y="314769"/>
                  </a:lnTo>
                  <a:lnTo>
                    <a:pt x="0" y="326377"/>
                  </a:lnTo>
                  <a:lnTo>
                    <a:pt x="1092" y="327939"/>
                  </a:lnTo>
                  <a:lnTo>
                    <a:pt x="3924" y="327939"/>
                  </a:lnTo>
                  <a:lnTo>
                    <a:pt x="6121" y="327939"/>
                  </a:lnTo>
                  <a:lnTo>
                    <a:pt x="7848" y="326377"/>
                  </a:lnTo>
                  <a:lnTo>
                    <a:pt x="7848" y="314769"/>
                  </a:lnTo>
                  <a:close/>
                </a:path>
                <a:path w="116204" h="328295">
                  <a:moveTo>
                    <a:pt x="11607" y="1701"/>
                  </a:moveTo>
                  <a:lnTo>
                    <a:pt x="10033" y="114"/>
                  </a:lnTo>
                  <a:lnTo>
                    <a:pt x="10033" y="2032"/>
                  </a:lnTo>
                  <a:lnTo>
                    <a:pt x="10033" y="10807"/>
                  </a:lnTo>
                  <a:lnTo>
                    <a:pt x="8928" y="12052"/>
                  </a:lnTo>
                  <a:lnTo>
                    <a:pt x="7531" y="12052"/>
                  </a:lnTo>
                  <a:lnTo>
                    <a:pt x="6121" y="12052"/>
                  </a:lnTo>
                  <a:lnTo>
                    <a:pt x="5029" y="10960"/>
                  </a:lnTo>
                  <a:lnTo>
                    <a:pt x="5029" y="1701"/>
                  </a:lnTo>
                  <a:lnTo>
                    <a:pt x="7531" y="1701"/>
                  </a:lnTo>
                  <a:lnTo>
                    <a:pt x="8318" y="1701"/>
                  </a:lnTo>
                  <a:lnTo>
                    <a:pt x="10033" y="2032"/>
                  </a:lnTo>
                  <a:lnTo>
                    <a:pt x="10033" y="114"/>
                  </a:lnTo>
                  <a:lnTo>
                    <a:pt x="7531" y="0"/>
                  </a:lnTo>
                  <a:lnTo>
                    <a:pt x="5029" y="0"/>
                  </a:lnTo>
                  <a:lnTo>
                    <a:pt x="3454" y="1701"/>
                  </a:lnTo>
                  <a:lnTo>
                    <a:pt x="3454" y="12052"/>
                  </a:lnTo>
                  <a:lnTo>
                    <a:pt x="5029" y="13169"/>
                  </a:lnTo>
                  <a:lnTo>
                    <a:pt x="7531" y="13169"/>
                  </a:lnTo>
                  <a:lnTo>
                    <a:pt x="10033" y="13169"/>
                  </a:lnTo>
                  <a:lnTo>
                    <a:pt x="11607" y="12052"/>
                  </a:lnTo>
                  <a:lnTo>
                    <a:pt x="11607" y="1701"/>
                  </a:lnTo>
                  <a:close/>
                </a:path>
                <a:path w="116204" h="328295">
                  <a:moveTo>
                    <a:pt x="19304" y="36855"/>
                  </a:moveTo>
                  <a:lnTo>
                    <a:pt x="18211" y="36855"/>
                  </a:lnTo>
                  <a:lnTo>
                    <a:pt x="18211" y="38595"/>
                  </a:lnTo>
                  <a:lnTo>
                    <a:pt x="19304" y="38595"/>
                  </a:lnTo>
                  <a:lnTo>
                    <a:pt x="19304" y="36855"/>
                  </a:lnTo>
                  <a:close/>
                </a:path>
                <a:path w="116204" h="328295">
                  <a:moveTo>
                    <a:pt x="24790" y="302666"/>
                  </a:moveTo>
                  <a:lnTo>
                    <a:pt x="23228" y="302666"/>
                  </a:lnTo>
                  <a:lnTo>
                    <a:pt x="23228" y="304863"/>
                  </a:lnTo>
                  <a:lnTo>
                    <a:pt x="24790" y="304863"/>
                  </a:lnTo>
                  <a:lnTo>
                    <a:pt x="24790" y="302666"/>
                  </a:lnTo>
                  <a:close/>
                </a:path>
                <a:path w="116204" h="328295">
                  <a:moveTo>
                    <a:pt x="29832" y="25869"/>
                  </a:moveTo>
                  <a:lnTo>
                    <a:pt x="28727" y="24307"/>
                  </a:lnTo>
                  <a:lnTo>
                    <a:pt x="28092" y="24307"/>
                  </a:lnTo>
                  <a:lnTo>
                    <a:pt x="28092" y="25869"/>
                  </a:lnTo>
                  <a:lnTo>
                    <a:pt x="28092" y="36855"/>
                  </a:lnTo>
                  <a:lnTo>
                    <a:pt x="27622" y="37503"/>
                  </a:lnTo>
                  <a:lnTo>
                    <a:pt x="25895" y="37503"/>
                  </a:lnTo>
                  <a:lnTo>
                    <a:pt x="24320" y="37503"/>
                  </a:lnTo>
                  <a:lnTo>
                    <a:pt x="23698" y="36855"/>
                  </a:lnTo>
                  <a:lnTo>
                    <a:pt x="23698" y="25869"/>
                  </a:lnTo>
                  <a:lnTo>
                    <a:pt x="25425" y="25400"/>
                  </a:lnTo>
                  <a:lnTo>
                    <a:pt x="25895" y="25400"/>
                  </a:lnTo>
                  <a:lnTo>
                    <a:pt x="26530" y="25400"/>
                  </a:lnTo>
                  <a:lnTo>
                    <a:pt x="28092" y="25869"/>
                  </a:lnTo>
                  <a:lnTo>
                    <a:pt x="28092" y="24307"/>
                  </a:lnTo>
                  <a:lnTo>
                    <a:pt x="25895" y="24307"/>
                  </a:lnTo>
                  <a:lnTo>
                    <a:pt x="23228" y="24307"/>
                  </a:lnTo>
                  <a:lnTo>
                    <a:pt x="22123" y="25869"/>
                  </a:lnTo>
                  <a:lnTo>
                    <a:pt x="22123" y="37503"/>
                  </a:lnTo>
                  <a:lnTo>
                    <a:pt x="23228" y="39065"/>
                  </a:lnTo>
                  <a:lnTo>
                    <a:pt x="25895" y="39065"/>
                  </a:lnTo>
                  <a:lnTo>
                    <a:pt x="28727" y="39065"/>
                  </a:lnTo>
                  <a:lnTo>
                    <a:pt x="29832" y="37503"/>
                  </a:lnTo>
                  <a:lnTo>
                    <a:pt x="29832" y="25869"/>
                  </a:lnTo>
                  <a:close/>
                </a:path>
                <a:path w="116204" h="328295">
                  <a:moveTo>
                    <a:pt x="36893" y="299389"/>
                  </a:moveTo>
                  <a:lnTo>
                    <a:pt x="35801" y="299389"/>
                  </a:lnTo>
                  <a:lnTo>
                    <a:pt x="35801" y="292290"/>
                  </a:lnTo>
                  <a:lnTo>
                    <a:pt x="35801" y="290576"/>
                  </a:lnTo>
                  <a:lnTo>
                    <a:pt x="34226" y="290576"/>
                  </a:lnTo>
                  <a:lnTo>
                    <a:pt x="34226" y="292290"/>
                  </a:lnTo>
                  <a:lnTo>
                    <a:pt x="34226" y="299389"/>
                  </a:lnTo>
                  <a:lnTo>
                    <a:pt x="33134" y="299389"/>
                  </a:lnTo>
                  <a:lnTo>
                    <a:pt x="32029" y="299389"/>
                  </a:lnTo>
                  <a:lnTo>
                    <a:pt x="33134" y="295770"/>
                  </a:lnTo>
                  <a:lnTo>
                    <a:pt x="34226" y="292290"/>
                  </a:lnTo>
                  <a:lnTo>
                    <a:pt x="34226" y="290576"/>
                  </a:lnTo>
                  <a:lnTo>
                    <a:pt x="33604" y="290576"/>
                  </a:lnTo>
                  <a:lnTo>
                    <a:pt x="33134" y="291998"/>
                  </a:lnTo>
                  <a:lnTo>
                    <a:pt x="30302" y="299389"/>
                  </a:lnTo>
                  <a:lnTo>
                    <a:pt x="30302" y="301104"/>
                  </a:lnTo>
                  <a:lnTo>
                    <a:pt x="33134" y="301104"/>
                  </a:lnTo>
                  <a:lnTo>
                    <a:pt x="34226" y="301104"/>
                  </a:lnTo>
                  <a:lnTo>
                    <a:pt x="34226" y="304863"/>
                  </a:lnTo>
                  <a:lnTo>
                    <a:pt x="35801" y="304863"/>
                  </a:lnTo>
                  <a:lnTo>
                    <a:pt x="35801" y="301104"/>
                  </a:lnTo>
                  <a:lnTo>
                    <a:pt x="36893" y="301104"/>
                  </a:lnTo>
                  <a:lnTo>
                    <a:pt x="36893" y="299389"/>
                  </a:lnTo>
                  <a:close/>
                </a:path>
                <a:path w="116204" h="328295">
                  <a:moveTo>
                    <a:pt x="45681" y="36855"/>
                  </a:moveTo>
                  <a:lnTo>
                    <a:pt x="44119" y="36855"/>
                  </a:lnTo>
                  <a:lnTo>
                    <a:pt x="44119" y="38595"/>
                  </a:lnTo>
                  <a:lnTo>
                    <a:pt x="45681" y="38595"/>
                  </a:lnTo>
                  <a:lnTo>
                    <a:pt x="45681" y="36855"/>
                  </a:lnTo>
                  <a:close/>
                </a:path>
                <a:path w="116204" h="328295">
                  <a:moveTo>
                    <a:pt x="51803" y="302666"/>
                  </a:moveTo>
                  <a:lnTo>
                    <a:pt x="50088" y="302666"/>
                  </a:lnTo>
                  <a:lnTo>
                    <a:pt x="50088" y="304863"/>
                  </a:lnTo>
                  <a:lnTo>
                    <a:pt x="51803" y="304863"/>
                  </a:lnTo>
                  <a:lnTo>
                    <a:pt x="51803" y="302666"/>
                  </a:lnTo>
                  <a:close/>
                </a:path>
                <a:path w="116204" h="328295">
                  <a:moveTo>
                    <a:pt x="55727" y="24777"/>
                  </a:moveTo>
                  <a:lnTo>
                    <a:pt x="54000" y="24777"/>
                  </a:lnTo>
                  <a:lnTo>
                    <a:pt x="54000" y="25400"/>
                  </a:lnTo>
                  <a:lnTo>
                    <a:pt x="53365" y="25400"/>
                  </a:lnTo>
                  <a:lnTo>
                    <a:pt x="52260" y="26504"/>
                  </a:lnTo>
                  <a:lnTo>
                    <a:pt x="52260" y="28067"/>
                  </a:lnTo>
                  <a:lnTo>
                    <a:pt x="54000" y="26987"/>
                  </a:lnTo>
                  <a:lnTo>
                    <a:pt x="54000" y="38595"/>
                  </a:lnTo>
                  <a:lnTo>
                    <a:pt x="55727" y="38595"/>
                  </a:lnTo>
                  <a:lnTo>
                    <a:pt x="55727" y="26987"/>
                  </a:lnTo>
                  <a:lnTo>
                    <a:pt x="55727" y="24777"/>
                  </a:lnTo>
                  <a:close/>
                </a:path>
                <a:path w="116204" h="328295">
                  <a:moveTo>
                    <a:pt x="63423" y="296710"/>
                  </a:moveTo>
                  <a:lnTo>
                    <a:pt x="62801" y="295592"/>
                  </a:lnTo>
                  <a:lnTo>
                    <a:pt x="60134" y="295592"/>
                  </a:lnTo>
                  <a:lnTo>
                    <a:pt x="59499" y="296062"/>
                  </a:lnTo>
                  <a:lnTo>
                    <a:pt x="59029" y="296710"/>
                  </a:lnTo>
                  <a:lnTo>
                    <a:pt x="59029" y="292290"/>
                  </a:lnTo>
                  <a:lnTo>
                    <a:pt x="62801" y="292290"/>
                  </a:lnTo>
                  <a:lnTo>
                    <a:pt x="62801" y="290576"/>
                  </a:lnTo>
                  <a:lnTo>
                    <a:pt x="57937" y="290576"/>
                  </a:lnTo>
                  <a:lnTo>
                    <a:pt x="57937" y="298272"/>
                  </a:lnTo>
                  <a:lnTo>
                    <a:pt x="59029" y="298272"/>
                  </a:lnTo>
                  <a:lnTo>
                    <a:pt x="59029" y="297802"/>
                  </a:lnTo>
                  <a:lnTo>
                    <a:pt x="59499" y="297180"/>
                  </a:lnTo>
                  <a:lnTo>
                    <a:pt x="61696" y="297180"/>
                  </a:lnTo>
                  <a:lnTo>
                    <a:pt x="61696" y="303771"/>
                  </a:lnTo>
                  <a:lnTo>
                    <a:pt x="59499" y="303771"/>
                  </a:lnTo>
                  <a:lnTo>
                    <a:pt x="59029" y="302666"/>
                  </a:lnTo>
                  <a:lnTo>
                    <a:pt x="59029" y="301574"/>
                  </a:lnTo>
                  <a:lnTo>
                    <a:pt x="57289" y="301574"/>
                  </a:lnTo>
                  <a:lnTo>
                    <a:pt x="57289" y="303301"/>
                  </a:lnTo>
                  <a:lnTo>
                    <a:pt x="57937" y="304863"/>
                  </a:lnTo>
                  <a:lnTo>
                    <a:pt x="63423" y="304863"/>
                  </a:lnTo>
                  <a:lnTo>
                    <a:pt x="63423" y="296710"/>
                  </a:lnTo>
                  <a:close/>
                </a:path>
                <a:path w="116204" h="328295">
                  <a:moveTo>
                    <a:pt x="72694" y="36855"/>
                  </a:moveTo>
                  <a:lnTo>
                    <a:pt x="71120" y="36855"/>
                  </a:lnTo>
                  <a:lnTo>
                    <a:pt x="71120" y="38595"/>
                  </a:lnTo>
                  <a:lnTo>
                    <a:pt x="72694" y="38595"/>
                  </a:lnTo>
                  <a:lnTo>
                    <a:pt x="72694" y="36855"/>
                  </a:lnTo>
                  <a:close/>
                </a:path>
                <a:path w="116204" h="328295">
                  <a:moveTo>
                    <a:pt x="78181" y="302666"/>
                  </a:moveTo>
                  <a:lnTo>
                    <a:pt x="76593" y="302666"/>
                  </a:lnTo>
                  <a:lnTo>
                    <a:pt x="76593" y="304863"/>
                  </a:lnTo>
                  <a:lnTo>
                    <a:pt x="78181" y="304863"/>
                  </a:lnTo>
                  <a:lnTo>
                    <a:pt x="78181" y="302666"/>
                  </a:lnTo>
                  <a:close/>
                </a:path>
                <a:path w="116204" h="328295">
                  <a:moveTo>
                    <a:pt x="84772" y="36855"/>
                  </a:moveTo>
                  <a:lnTo>
                    <a:pt x="79908" y="36855"/>
                  </a:lnTo>
                  <a:lnTo>
                    <a:pt x="83210" y="32461"/>
                  </a:lnTo>
                  <a:lnTo>
                    <a:pt x="84302" y="31369"/>
                  </a:lnTo>
                  <a:lnTo>
                    <a:pt x="84302" y="25869"/>
                  </a:lnTo>
                  <a:lnTo>
                    <a:pt x="83210" y="24777"/>
                  </a:lnTo>
                  <a:lnTo>
                    <a:pt x="79273" y="24777"/>
                  </a:lnTo>
                  <a:lnTo>
                    <a:pt x="78181" y="25869"/>
                  </a:lnTo>
                  <a:lnTo>
                    <a:pt x="78181" y="28689"/>
                  </a:lnTo>
                  <a:lnTo>
                    <a:pt x="79908" y="28689"/>
                  </a:lnTo>
                  <a:lnTo>
                    <a:pt x="79908" y="26504"/>
                  </a:lnTo>
                  <a:lnTo>
                    <a:pt x="82105" y="26504"/>
                  </a:lnTo>
                  <a:lnTo>
                    <a:pt x="82575" y="26987"/>
                  </a:lnTo>
                  <a:lnTo>
                    <a:pt x="82575" y="30251"/>
                  </a:lnTo>
                  <a:lnTo>
                    <a:pt x="81470" y="31369"/>
                  </a:lnTo>
                  <a:lnTo>
                    <a:pt x="81000" y="32461"/>
                  </a:lnTo>
                  <a:lnTo>
                    <a:pt x="79908" y="34671"/>
                  </a:lnTo>
                  <a:lnTo>
                    <a:pt x="78181" y="36855"/>
                  </a:lnTo>
                  <a:lnTo>
                    <a:pt x="78181" y="38595"/>
                  </a:lnTo>
                  <a:lnTo>
                    <a:pt x="84772" y="38595"/>
                  </a:lnTo>
                  <a:lnTo>
                    <a:pt x="84772" y="36855"/>
                  </a:lnTo>
                  <a:close/>
                </a:path>
                <a:path w="116204" h="328295">
                  <a:moveTo>
                    <a:pt x="89801" y="291668"/>
                  </a:moveTo>
                  <a:lnTo>
                    <a:pt x="88074" y="290576"/>
                  </a:lnTo>
                  <a:lnTo>
                    <a:pt x="86499" y="290576"/>
                  </a:lnTo>
                  <a:lnTo>
                    <a:pt x="83210" y="290576"/>
                  </a:lnTo>
                  <a:lnTo>
                    <a:pt x="83210" y="304863"/>
                  </a:lnTo>
                  <a:lnTo>
                    <a:pt x="86499" y="304863"/>
                  </a:lnTo>
                  <a:lnTo>
                    <a:pt x="88696" y="304863"/>
                  </a:lnTo>
                  <a:lnTo>
                    <a:pt x="89801" y="302666"/>
                  </a:lnTo>
                  <a:lnTo>
                    <a:pt x="89801" y="296710"/>
                  </a:lnTo>
                  <a:lnTo>
                    <a:pt x="88074" y="295592"/>
                  </a:lnTo>
                  <a:lnTo>
                    <a:pt x="88074" y="297180"/>
                  </a:lnTo>
                  <a:lnTo>
                    <a:pt x="88074" y="303301"/>
                  </a:lnTo>
                  <a:lnTo>
                    <a:pt x="86499" y="303301"/>
                  </a:lnTo>
                  <a:lnTo>
                    <a:pt x="85407" y="303301"/>
                  </a:lnTo>
                  <a:lnTo>
                    <a:pt x="84772" y="301574"/>
                  </a:lnTo>
                  <a:lnTo>
                    <a:pt x="84772" y="298894"/>
                  </a:lnTo>
                  <a:lnTo>
                    <a:pt x="85407" y="297180"/>
                  </a:lnTo>
                  <a:lnTo>
                    <a:pt x="86499" y="297180"/>
                  </a:lnTo>
                  <a:lnTo>
                    <a:pt x="88074" y="297180"/>
                  </a:lnTo>
                  <a:lnTo>
                    <a:pt x="88074" y="295592"/>
                  </a:lnTo>
                  <a:lnTo>
                    <a:pt x="86499" y="295592"/>
                  </a:lnTo>
                  <a:lnTo>
                    <a:pt x="85712" y="295770"/>
                  </a:lnTo>
                  <a:lnTo>
                    <a:pt x="84772" y="296710"/>
                  </a:lnTo>
                  <a:lnTo>
                    <a:pt x="84772" y="293408"/>
                  </a:lnTo>
                  <a:lnTo>
                    <a:pt x="85407" y="291668"/>
                  </a:lnTo>
                  <a:lnTo>
                    <a:pt x="86499" y="291668"/>
                  </a:lnTo>
                  <a:lnTo>
                    <a:pt x="87604" y="291668"/>
                  </a:lnTo>
                  <a:lnTo>
                    <a:pt x="88074" y="292785"/>
                  </a:lnTo>
                  <a:lnTo>
                    <a:pt x="88074" y="293878"/>
                  </a:lnTo>
                  <a:lnTo>
                    <a:pt x="89166" y="293878"/>
                  </a:lnTo>
                  <a:lnTo>
                    <a:pt x="89801" y="291668"/>
                  </a:lnTo>
                  <a:close/>
                </a:path>
                <a:path w="116204" h="328295">
                  <a:moveTo>
                    <a:pt x="99060" y="36855"/>
                  </a:moveTo>
                  <a:lnTo>
                    <a:pt x="97967" y="36855"/>
                  </a:lnTo>
                  <a:lnTo>
                    <a:pt x="97967" y="38595"/>
                  </a:lnTo>
                  <a:lnTo>
                    <a:pt x="99060" y="38595"/>
                  </a:lnTo>
                  <a:lnTo>
                    <a:pt x="99060" y="36855"/>
                  </a:lnTo>
                  <a:close/>
                </a:path>
                <a:path w="116204" h="328295">
                  <a:moveTo>
                    <a:pt x="104089" y="302666"/>
                  </a:moveTo>
                  <a:lnTo>
                    <a:pt x="102362" y="302666"/>
                  </a:lnTo>
                  <a:lnTo>
                    <a:pt x="102362" y="304863"/>
                  </a:lnTo>
                  <a:lnTo>
                    <a:pt x="104089" y="304863"/>
                  </a:lnTo>
                  <a:lnTo>
                    <a:pt x="104089" y="302666"/>
                  </a:lnTo>
                  <a:close/>
                </a:path>
                <a:path w="116204" h="328295">
                  <a:moveTo>
                    <a:pt x="111315" y="25869"/>
                  </a:moveTo>
                  <a:lnTo>
                    <a:pt x="110210" y="24777"/>
                  </a:lnTo>
                  <a:lnTo>
                    <a:pt x="105651" y="24777"/>
                  </a:lnTo>
                  <a:lnTo>
                    <a:pt x="105181" y="25869"/>
                  </a:lnTo>
                  <a:lnTo>
                    <a:pt x="105181" y="28689"/>
                  </a:lnTo>
                  <a:lnTo>
                    <a:pt x="106756" y="28689"/>
                  </a:lnTo>
                  <a:lnTo>
                    <a:pt x="106756" y="26504"/>
                  </a:lnTo>
                  <a:lnTo>
                    <a:pt x="109118" y="26504"/>
                  </a:lnTo>
                  <a:lnTo>
                    <a:pt x="109575" y="26987"/>
                  </a:lnTo>
                  <a:lnTo>
                    <a:pt x="109575" y="30251"/>
                  </a:lnTo>
                  <a:lnTo>
                    <a:pt x="108483" y="30899"/>
                  </a:lnTo>
                  <a:lnTo>
                    <a:pt x="107378" y="30899"/>
                  </a:lnTo>
                  <a:lnTo>
                    <a:pt x="107378" y="32461"/>
                  </a:lnTo>
                  <a:lnTo>
                    <a:pt x="109575" y="32461"/>
                  </a:lnTo>
                  <a:lnTo>
                    <a:pt x="109575" y="37503"/>
                  </a:lnTo>
                  <a:lnTo>
                    <a:pt x="106756" y="37503"/>
                  </a:lnTo>
                  <a:lnTo>
                    <a:pt x="106286" y="36410"/>
                  </a:lnTo>
                  <a:lnTo>
                    <a:pt x="106286" y="34671"/>
                  </a:lnTo>
                  <a:lnTo>
                    <a:pt x="104559" y="34671"/>
                  </a:lnTo>
                  <a:lnTo>
                    <a:pt x="104559" y="39065"/>
                  </a:lnTo>
                  <a:lnTo>
                    <a:pt x="110210" y="39065"/>
                  </a:lnTo>
                  <a:lnTo>
                    <a:pt x="111315" y="37947"/>
                  </a:lnTo>
                  <a:lnTo>
                    <a:pt x="111315" y="33108"/>
                  </a:lnTo>
                  <a:lnTo>
                    <a:pt x="110680" y="31991"/>
                  </a:lnTo>
                  <a:lnTo>
                    <a:pt x="109118" y="31369"/>
                  </a:lnTo>
                  <a:lnTo>
                    <a:pt x="109575" y="31369"/>
                  </a:lnTo>
                  <a:lnTo>
                    <a:pt x="111315" y="30899"/>
                  </a:lnTo>
                  <a:lnTo>
                    <a:pt x="111315" y="25869"/>
                  </a:lnTo>
                  <a:close/>
                </a:path>
                <a:path w="116204" h="328295">
                  <a:moveTo>
                    <a:pt x="115709" y="290576"/>
                  </a:moveTo>
                  <a:lnTo>
                    <a:pt x="109575" y="290576"/>
                  </a:lnTo>
                  <a:lnTo>
                    <a:pt x="109575" y="292290"/>
                  </a:lnTo>
                  <a:lnTo>
                    <a:pt x="113982" y="292290"/>
                  </a:lnTo>
                  <a:lnTo>
                    <a:pt x="110680" y="304863"/>
                  </a:lnTo>
                  <a:lnTo>
                    <a:pt x="112407" y="304863"/>
                  </a:lnTo>
                  <a:lnTo>
                    <a:pt x="115709" y="292290"/>
                  </a:lnTo>
                  <a:lnTo>
                    <a:pt x="115709" y="2905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0" name="object 29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6199" y="5438216"/>
              <a:ext cx="168643" cy="232968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5655906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0"/>
                  </a:moveTo>
                  <a:lnTo>
                    <a:pt x="0" y="3252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655906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655906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18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655906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3187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318048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0"/>
                  </a:moveTo>
                  <a:lnTo>
                    <a:pt x="0" y="3252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318048" y="5339994"/>
              <a:ext cx="0" cy="33020"/>
            </a:xfrm>
            <a:custGeom>
              <a:avLst/>
              <a:gdLst/>
              <a:ahLst/>
              <a:cxnLst/>
              <a:rect l="l" t="t" r="r" b="b"/>
              <a:pathLst>
                <a:path h="33020">
                  <a:moveTo>
                    <a:pt x="0" y="325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318048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18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318048" y="573612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3187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179186" y="5200497"/>
              <a:ext cx="121285" cy="28575"/>
            </a:xfrm>
            <a:custGeom>
              <a:avLst/>
              <a:gdLst/>
              <a:ahLst/>
              <a:cxnLst/>
              <a:rect l="l" t="t" r="r" b="b"/>
              <a:pathLst>
                <a:path w="121285" h="28575">
                  <a:moveTo>
                    <a:pt x="16763" y="0"/>
                  </a:moveTo>
                  <a:lnTo>
                    <a:pt x="0" y="0"/>
                  </a:lnTo>
                  <a:lnTo>
                    <a:pt x="103479" y="28092"/>
                  </a:lnTo>
                  <a:lnTo>
                    <a:pt x="120853" y="28092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179186" y="5200497"/>
              <a:ext cx="121285" cy="28575"/>
            </a:xfrm>
            <a:custGeom>
              <a:avLst/>
              <a:gdLst/>
              <a:ahLst/>
              <a:cxnLst/>
              <a:rect l="l" t="t" r="r" b="b"/>
              <a:pathLst>
                <a:path w="121285" h="28575">
                  <a:moveTo>
                    <a:pt x="16763" y="0"/>
                  </a:moveTo>
                  <a:lnTo>
                    <a:pt x="0" y="0"/>
                  </a:lnTo>
                  <a:lnTo>
                    <a:pt x="103479" y="28092"/>
                  </a:lnTo>
                  <a:lnTo>
                    <a:pt x="120853" y="28092"/>
                  </a:lnTo>
                  <a:lnTo>
                    <a:pt x="1676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160086" y="5200129"/>
              <a:ext cx="103505" cy="28575"/>
            </a:xfrm>
            <a:custGeom>
              <a:avLst/>
              <a:gdLst/>
              <a:ahLst/>
              <a:cxnLst/>
              <a:rect l="l" t="t" r="r" b="b"/>
              <a:pathLst>
                <a:path w="103504" h="28575">
                  <a:moveTo>
                    <a:pt x="0" y="0"/>
                  </a:moveTo>
                  <a:lnTo>
                    <a:pt x="0" y="7988"/>
                  </a:lnTo>
                  <a:lnTo>
                    <a:pt x="42392" y="19938"/>
                  </a:lnTo>
                  <a:lnTo>
                    <a:pt x="42392" y="28092"/>
                  </a:lnTo>
                  <a:lnTo>
                    <a:pt x="103403" y="28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160086" y="5200129"/>
              <a:ext cx="103505" cy="28575"/>
            </a:xfrm>
            <a:custGeom>
              <a:avLst/>
              <a:gdLst/>
              <a:ahLst/>
              <a:cxnLst/>
              <a:rect l="l" t="t" r="r" b="b"/>
              <a:pathLst>
                <a:path w="103504" h="28575">
                  <a:moveTo>
                    <a:pt x="0" y="0"/>
                  </a:moveTo>
                  <a:lnTo>
                    <a:pt x="0" y="7988"/>
                  </a:lnTo>
                  <a:lnTo>
                    <a:pt x="42392" y="19938"/>
                  </a:lnTo>
                  <a:lnTo>
                    <a:pt x="42392" y="28092"/>
                  </a:lnTo>
                  <a:lnTo>
                    <a:pt x="103403" y="2809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680470" y="5204053"/>
              <a:ext cx="44450" cy="20955"/>
            </a:xfrm>
            <a:custGeom>
              <a:avLst/>
              <a:gdLst/>
              <a:ahLst/>
              <a:cxnLst/>
              <a:rect l="l" t="t" r="r" b="b"/>
              <a:pathLst>
                <a:path w="44450" h="20954">
                  <a:moveTo>
                    <a:pt x="0" y="0"/>
                  </a:moveTo>
                  <a:lnTo>
                    <a:pt x="0" y="4381"/>
                  </a:lnTo>
                  <a:lnTo>
                    <a:pt x="44043" y="20358"/>
                  </a:lnTo>
                  <a:lnTo>
                    <a:pt x="44043" y="16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680470" y="5204053"/>
              <a:ext cx="44450" cy="20955"/>
            </a:xfrm>
            <a:custGeom>
              <a:avLst/>
              <a:gdLst/>
              <a:ahLst/>
              <a:cxnLst/>
              <a:rect l="l" t="t" r="r" b="b"/>
              <a:pathLst>
                <a:path w="44450" h="20954">
                  <a:moveTo>
                    <a:pt x="0" y="0"/>
                  </a:moveTo>
                  <a:lnTo>
                    <a:pt x="0" y="4381"/>
                  </a:lnTo>
                  <a:lnTo>
                    <a:pt x="44043" y="20358"/>
                  </a:lnTo>
                  <a:lnTo>
                    <a:pt x="44043" y="1601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658321" y="5200129"/>
              <a:ext cx="502284" cy="8890"/>
            </a:xfrm>
            <a:custGeom>
              <a:avLst/>
              <a:gdLst/>
              <a:ahLst/>
              <a:cxnLst/>
              <a:rect l="l" t="t" r="r" b="b"/>
              <a:pathLst>
                <a:path w="502285" h="8889">
                  <a:moveTo>
                    <a:pt x="501764" y="0"/>
                  </a:moveTo>
                  <a:lnTo>
                    <a:pt x="0" y="0"/>
                  </a:lnTo>
                  <a:lnTo>
                    <a:pt x="22148" y="8305"/>
                  </a:lnTo>
                  <a:lnTo>
                    <a:pt x="22148" y="3924"/>
                  </a:lnTo>
                  <a:lnTo>
                    <a:pt x="485914" y="3924"/>
                  </a:lnTo>
                  <a:lnTo>
                    <a:pt x="501764" y="7988"/>
                  </a:lnTo>
                  <a:lnTo>
                    <a:pt x="50176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658321" y="5200129"/>
              <a:ext cx="502284" cy="8890"/>
            </a:xfrm>
            <a:custGeom>
              <a:avLst/>
              <a:gdLst/>
              <a:ahLst/>
              <a:cxnLst/>
              <a:rect l="l" t="t" r="r" b="b"/>
              <a:pathLst>
                <a:path w="502285" h="8889">
                  <a:moveTo>
                    <a:pt x="22148" y="8305"/>
                  </a:moveTo>
                  <a:lnTo>
                    <a:pt x="22148" y="3924"/>
                  </a:lnTo>
                  <a:lnTo>
                    <a:pt x="485914" y="3924"/>
                  </a:lnTo>
                  <a:lnTo>
                    <a:pt x="501764" y="7988"/>
                  </a:lnTo>
                  <a:lnTo>
                    <a:pt x="501764" y="0"/>
                  </a:lnTo>
                  <a:lnTo>
                    <a:pt x="0" y="0"/>
                  </a:lnTo>
                  <a:lnTo>
                    <a:pt x="22148" y="83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5219865" y="5203710"/>
              <a:ext cx="66675" cy="21590"/>
            </a:xfrm>
            <a:custGeom>
              <a:avLst/>
              <a:gdLst/>
              <a:ahLst/>
              <a:cxnLst/>
              <a:rect l="l" t="t" r="r" b="b"/>
              <a:pathLst>
                <a:path w="66675" h="21589">
                  <a:moveTo>
                    <a:pt x="0" y="0"/>
                  </a:moveTo>
                  <a:lnTo>
                    <a:pt x="0" y="3276"/>
                  </a:lnTo>
                  <a:lnTo>
                    <a:pt x="66522" y="21437"/>
                  </a:lnTo>
                  <a:lnTo>
                    <a:pt x="66522" y="16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219865" y="5203710"/>
              <a:ext cx="66675" cy="21590"/>
            </a:xfrm>
            <a:custGeom>
              <a:avLst/>
              <a:gdLst/>
              <a:ahLst/>
              <a:cxnLst/>
              <a:rect l="l" t="t" r="r" b="b"/>
              <a:pathLst>
                <a:path w="66675" h="21589">
                  <a:moveTo>
                    <a:pt x="0" y="0"/>
                  </a:moveTo>
                  <a:lnTo>
                    <a:pt x="66522" y="16357"/>
                  </a:lnTo>
                  <a:lnTo>
                    <a:pt x="66522" y="21437"/>
                  </a:lnTo>
                  <a:lnTo>
                    <a:pt x="0" y="327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196979" y="5200446"/>
              <a:ext cx="334010" cy="7620"/>
            </a:xfrm>
            <a:custGeom>
              <a:avLst/>
              <a:gdLst/>
              <a:ahLst/>
              <a:cxnLst/>
              <a:rect l="l" t="t" r="r" b="b"/>
              <a:pathLst>
                <a:path w="334010" h="7620">
                  <a:moveTo>
                    <a:pt x="333616" y="0"/>
                  </a:moveTo>
                  <a:lnTo>
                    <a:pt x="0" y="0"/>
                  </a:lnTo>
                  <a:lnTo>
                    <a:pt x="22161" y="6172"/>
                  </a:lnTo>
                  <a:lnTo>
                    <a:pt x="22161" y="3263"/>
                  </a:lnTo>
                  <a:lnTo>
                    <a:pt x="318350" y="3263"/>
                  </a:lnTo>
                  <a:lnTo>
                    <a:pt x="333984" y="7620"/>
                  </a:lnTo>
                  <a:lnTo>
                    <a:pt x="33361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196979" y="5200446"/>
              <a:ext cx="334010" cy="7620"/>
            </a:xfrm>
            <a:custGeom>
              <a:avLst/>
              <a:gdLst/>
              <a:ahLst/>
              <a:cxnLst/>
              <a:rect l="l" t="t" r="r" b="b"/>
              <a:pathLst>
                <a:path w="334010" h="7620">
                  <a:moveTo>
                    <a:pt x="22161" y="3263"/>
                  </a:moveTo>
                  <a:lnTo>
                    <a:pt x="22161" y="6172"/>
                  </a:lnTo>
                  <a:lnTo>
                    <a:pt x="0" y="0"/>
                  </a:lnTo>
                  <a:lnTo>
                    <a:pt x="333616" y="0"/>
                  </a:lnTo>
                  <a:lnTo>
                    <a:pt x="333984" y="7620"/>
                  </a:lnTo>
                  <a:lnTo>
                    <a:pt x="318350" y="3263"/>
                  </a:lnTo>
                  <a:lnTo>
                    <a:pt x="22161" y="32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530595" y="5200446"/>
              <a:ext cx="102235" cy="27940"/>
            </a:xfrm>
            <a:custGeom>
              <a:avLst/>
              <a:gdLst/>
              <a:ahLst/>
              <a:cxnLst/>
              <a:rect l="l" t="t" r="r" b="b"/>
              <a:pathLst>
                <a:path w="102235" h="27939">
                  <a:moveTo>
                    <a:pt x="0" y="0"/>
                  </a:moveTo>
                  <a:lnTo>
                    <a:pt x="368" y="7620"/>
                  </a:lnTo>
                  <a:lnTo>
                    <a:pt x="41084" y="19621"/>
                  </a:lnTo>
                  <a:lnTo>
                    <a:pt x="41084" y="27609"/>
                  </a:lnTo>
                  <a:lnTo>
                    <a:pt x="102235" y="27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530595" y="5200446"/>
              <a:ext cx="102235" cy="27940"/>
            </a:xfrm>
            <a:custGeom>
              <a:avLst/>
              <a:gdLst/>
              <a:ahLst/>
              <a:cxnLst/>
              <a:rect l="l" t="t" r="r" b="b"/>
              <a:pathLst>
                <a:path w="102235" h="27939">
                  <a:moveTo>
                    <a:pt x="0" y="0"/>
                  </a:moveTo>
                  <a:lnTo>
                    <a:pt x="102235" y="27774"/>
                  </a:lnTo>
                  <a:lnTo>
                    <a:pt x="41084" y="27609"/>
                  </a:lnTo>
                  <a:lnTo>
                    <a:pt x="41084" y="19621"/>
                  </a:lnTo>
                  <a:lnTo>
                    <a:pt x="368" y="76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587989" y="5239841"/>
              <a:ext cx="120650" cy="24130"/>
            </a:xfrm>
            <a:custGeom>
              <a:avLst/>
              <a:gdLst/>
              <a:ahLst/>
              <a:cxnLst/>
              <a:rect l="l" t="t" r="r" b="b"/>
              <a:pathLst>
                <a:path w="120650" h="24129">
                  <a:moveTo>
                    <a:pt x="14287" y="10998"/>
                  </a:moveTo>
                  <a:lnTo>
                    <a:pt x="9893" y="9271"/>
                  </a:lnTo>
                  <a:lnTo>
                    <a:pt x="9258" y="9271"/>
                  </a:lnTo>
                  <a:lnTo>
                    <a:pt x="8153" y="8788"/>
                  </a:lnTo>
                  <a:lnTo>
                    <a:pt x="7048" y="8178"/>
                  </a:lnTo>
                  <a:lnTo>
                    <a:pt x="4864" y="5981"/>
                  </a:lnTo>
                  <a:lnTo>
                    <a:pt x="4864" y="4864"/>
                  </a:lnTo>
                  <a:lnTo>
                    <a:pt x="5969" y="4406"/>
                  </a:lnTo>
                  <a:lnTo>
                    <a:pt x="7683" y="3771"/>
                  </a:lnTo>
                  <a:lnTo>
                    <a:pt x="9258" y="3771"/>
                  </a:lnTo>
                  <a:lnTo>
                    <a:pt x="12090" y="4864"/>
                  </a:lnTo>
                  <a:lnTo>
                    <a:pt x="13182" y="5499"/>
                  </a:lnTo>
                  <a:lnTo>
                    <a:pt x="13182" y="3771"/>
                  </a:lnTo>
                  <a:lnTo>
                    <a:pt x="13182" y="482"/>
                  </a:lnTo>
                  <a:lnTo>
                    <a:pt x="11455" y="482"/>
                  </a:lnTo>
                  <a:lnTo>
                    <a:pt x="10363" y="0"/>
                  </a:lnTo>
                  <a:lnTo>
                    <a:pt x="4864" y="0"/>
                  </a:lnTo>
                  <a:lnTo>
                    <a:pt x="0" y="1104"/>
                  </a:lnTo>
                  <a:lnTo>
                    <a:pt x="0" y="12077"/>
                  </a:lnTo>
                  <a:lnTo>
                    <a:pt x="3759" y="13182"/>
                  </a:lnTo>
                  <a:lnTo>
                    <a:pt x="4381" y="13182"/>
                  </a:lnTo>
                  <a:lnTo>
                    <a:pt x="5486" y="13652"/>
                  </a:lnTo>
                  <a:lnTo>
                    <a:pt x="5969" y="14287"/>
                  </a:lnTo>
                  <a:lnTo>
                    <a:pt x="7048" y="14770"/>
                  </a:lnTo>
                  <a:lnTo>
                    <a:pt x="7683" y="15379"/>
                  </a:lnTo>
                  <a:lnTo>
                    <a:pt x="8153" y="15862"/>
                  </a:lnTo>
                  <a:lnTo>
                    <a:pt x="8788" y="15862"/>
                  </a:lnTo>
                  <a:lnTo>
                    <a:pt x="8788" y="18211"/>
                  </a:lnTo>
                  <a:lnTo>
                    <a:pt x="7048" y="19316"/>
                  </a:lnTo>
                  <a:lnTo>
                    <a:pt x="4381" y="19316"/>
                  </a:lnTo>
                  <a:lnTo>
                    <a:pt x="0" y="18211"/>
                  </a:lnTo>
                  <a:lnTo>
                    <a:pt x="0" y="22618"/>
                  </a:lnTo>
                  <a:lnTo>
                    <a:pt x="469" y="22618"/>
                  </a:lnTo>
                  <a:lnTo>
                    <a:pt x="2184" y="23088"/>
                  </a:lnTo>
                  <a:lnTo>
                    <a:pt x="5969" y="23710"/>
                  </a:lnTo>
                  <a:lnTo>
                    <a:pt x="10363" y="23710"/>
                  </a:lnTo>
                  <a:lnTo>
                    <a:pt x="14287" y="20878"/>
                  </a:lnTo>
                  <a:lnTo>
                    <a:pt x="14287" y="19316"/>
                  </a:lnTo>
                  <a:lnTo>
                    <a:pt x="14287" y="10998"/>
                  </a:lnTo>
                  <a:close/>
                </a:path>
                <a:path w="120650" h="24129">
                  <a:moveTo>
                    <a:pt x="22453" y="482"/>
                  </a:moveTo>
                  <a:lnTo>
                    <a:pt x="16941" y="482"/>
                  </a:lnTo>
                  <a:lnTo>
                    <a:pt x="16941" y="23088"/>
                  </a:lnTo>
                  <a:lnTo>
                    <a:pt x="22453" y="23088"/>
                  </a:lnTo>
                  <a:lnTo>
                    <a:pt x="22453" y="482"/>
                  </a:lnTo>
                  <a:close/>
                </a:path>
                <a:path w="120650" h="24129">
                  <a:moveTo>
                    <a:pt x="40665" y="482"/>
                  </a:moveTo>
                  <a:lnTo>
                    <a:pt x="26987" y="482"/>
                  </a:lnTo>
                  <a:lnTo>
                    <a:pt x="26987" y="23088"/>
                  </a:lnTo>
                  <a:lnTo>
                    <a:pt x="40665" y="23088"/>
                  </a:lnTo>
                  <a:lnTo>
                    <a:pt x="40665" y="18694"/>
                  </a:lnTo>
                  <a:lnTo>
                    <a:pt x="31877" y="18694"/>
                  </a:lnTo>
                  <a:lnTo>
                    <a:pt x="31877" y="13182"/>
                  </a:lnTo>
                  <a:lnTo>
                    <a:pt x="39090" y="13182"/>
                  </a:lnTo>
                  <a:lnTo>
                    <a:pt x="39090" y="9271"/>
                  </a:lnTo>
                  <a:lnTo>
                    <a:pt x="31877" y="9271"/>
                  </a:lnTo>
                  <a:lnTo>
                    <a:pt x="31877" y="4864"/>
                  </a:lnTo>
                  <a:lnTo>
                    <a:pt x="40665" y="4864"/>
                  </a:lnTo>
                  <a:lnTo>
                    <a:pt x="40665" y="482"/>
                  </a:lnTo>
                  <a:close/>
                </a:path>
                <a:path w="120650" h="24129">
                  <a:moveTo>
                    <a:pt x="65938" y="482"/>
                  </a:moveTo>
                  <a:lnTo>
                    <a:pt x="59347" y="482"/>
                  </a:lnTo>
                  <a:lnTo>
                    <a:pt x="54483" y="13182"/>
                  </a:lnTo>
                  <a:lnTo>
                    <a:pt x="50076" y="482"/>
                  </a:lnTo>
                  <a:lnTo>
                    <a:pt x="43484" y="482"/>
                  </a:lnTo>
                  <a:lnTo>
                    <a:pt x="43484" y="23088"/>
                  </a:lnTo>
                  <a:lnTo>
                    <a:pt x="47256" y="23088"/>
                  </a:lnTo>
                  <a:lnTo>
                    <a:pt x="47256" y="8788"/>
                  </a:lnTo>
                  <a:lnTo>
                    <a:pt x="52285" y="23088"/>
                  </a:lnTo>
                  <a:lnTo>
                    <a:pt x="55562" y="23088"/>
                  </a:lnTo>
                  <a:lnTo>
                    <a:pt x="60452" y="8788"/>
                  </a:lnTo>
                  <a:lnTo>
                    <a:pt x="60452" y="23088"/>
                  </a:lnTo>
                  <a:lnTo>
                    <a:pt x="65938" y="23088"/>
                  </a:lnTo>
                  <a:lnTo>
                    <a:pt x="65938" y="482"/>
                  </a:lnTo>
                  <a:close/>
                </a:path>
                <a:path w="120650" h="24129">
                  <a:moveTo>
                    <a:pt x="84137" y="482"/>
                  </a:moveTo>
                  <a:lnTo>
                    <a:pt x="70332" y="482"/>
                  </a:lnTo>
                  <a:lnTo>
                    <a:pt x="70332" y="23088"/>
                  </a:lnTo>
                  <a:lnTo>
                    <a:pt x="84137" y="23088"/>
                  </a:lnTo>
                  <a:lnTo>
                    <a:pt x="84137" y="18694"/>
                  </a:lnTo>
                  <a:lnTo>
                    <a:pt x="75349" y="18694"/>
                  </a:lnTo>
                  <a:lnTo>
                    <a:pt x="75349" y="13182"/>
                  </a:lnTo>
                  <a:lnTo>
                    <a:pt x="82575" y="13182"/>
                  </a:lnTo>
                  <a:lnTo>
                    <a:pt x="82575" y="9271"/>
                  </a:lnTo>
                  <a:lnTo>
                    <a:pt x="75349" y="9271"/>
                  </a:lnTo>
                  <a:lnTo>
                    <a:pt x="75349" y="4864"/>
                  </a:lnTo>
                  <a:lnTo>
                    <a:pt x="84137" y="4864"/>
                  </a:lnTo>
                  <a:lnTo>
                    <a:pt x="84137" y="482"/>
                  </a:lnTo>
                  <a:close/>
                </a:path>
                <a:path w="120650" h="24129">
                  <a:moveTo>
                    <a:pt x="103454" y="482"/>
                  </a:moveTo>
                  <a:lnTo>
                    <a:pt x="99529" y="482"/>
                  </a:lnTo>
                  <a:lnTo>
                    <a:pt x="99529" y="13652"/>
                  </a:lnTo>
                  <a:lnTo>
                    <a:pt x="92938" y="482"/>
                  </a:lnTo>
                  <a:lnTo>
                    <a:pt x="86969" y="482"/>
                  </a:lnTo>
                  <a:lnTo>
                    <a:pt x="86969" y="23088"/>
                  </a:lnTo>
                  <a:lnTo>
                    <a:pt x="90754" y="23088"/>
                  </a:lnTo>
                  <a:lnTo>
                    <a:pt x="90754" y="8788"/>
                  </a:lnTo>
                  <a:lnTo>
                    <a:pt x="96862" y="23088"/>
                  </a:lnTo>
                  <a:lnTo>
                    <a:pt x="103454" y="23088"/>
                  </a:lnTo>
                  <a:lnTo>
                    <a:pt x="103454" y="482"/>
                  </a:lnTo>
                  <a:close/>
                </a:path>
                <a:path w="120650" h="24129">
                  <a:moveTo>
                    <a:pt x="120421" y="10998"/>
                  </a:moveTo>
                  <a:lnTo>
                    <a:pt x="116014" y="9271"/>
                  </a:lnTo>
                  <a:lnTo>
                    <a:pt x="115557" y="9271"/>
                  </a:lnTo>
                  <a:lnTo>
                    <a:pt x="114439" y="8788"/>
                  </a:lnTo>
                  <a:lnTo>
                    <a:pt x="113347" y="8178"/>
                  </a:lnTo>
                  <a:lnTo>
                    <a:pt x="112712" y="7696"/>
                  </a:lnTo>
                  <a:lnTo>
                    <a:pt x="112242" y="7073"/>
                  </a:lnTo>
                  <a:lnTo>
                    <a:pt x="111633" y="6591"/>
                  </a:lnTo>
                  <a:lnTo>
                    <a:pt x="111150" y="5981"/>
                  </a:lnTo>
                  <a:lnTo>
                    <a:pt x="111150" y="4864"/>
                  </a:lnTo>
                  <a:lnTo>
                    <a:pt x="113817" y="3771"/>
                  </a:lnTo>
                  <a:lnTo>
                    <a:pt x="115557" y="3771"/>
                  </a:lnTo>
                  <a:lnTo>
                    <a:pt x="118211" y="4864"/>
                  </a:lnTo>
                  <a:lnTo>
                    <a:pt x="119316" y="5499"/>
                  </a:lnTo>
                  <a:lnTo>
                    <a:pt x="119316" y="3771"/>
                  </a:lnTo>
                  <a:lnTo>
                    <a:pt x="119316" y="482"/>
                  </a:lnTo>
                  <a:lnTo>
                    <a:pt x="117754" y="482"/>
                  </a:lnTo>
                  <a:lnTo>
                    <a:pt x="116636" y="0"/>
                  </a:lnTo>
                  <a:lnTo>
                    <a:pt x="111150" y="0"/>
                  </a:lnTo>
                  <a:lnTo>
                    <a:pt x="106133" y="1104"/>
                  </a:lnTo>
                  <a:lnTo>
                    <a:pt x="106133" y="12077"/>
                  </a:lnTo>
                  <a:lnTo>
                    <a:pt x="110070" y="13182"/>
                  </a:lnTo>
                  <a:lnTo>
                    <a:pt x="110528" y="13182"/>
                  </a:lnTo>
                  <a:lnTo>
                    <a:pt x="111633" y="13652"/>
                  </a:lnTo>
                  <a:lnTo>
                    <a:pt x="112242" y="14287"/>
                  </a:lnTo>
                  <a:lnTo>
                    <a:pt x="113347" y="14770"/>
                  </a:lnTo>
                  <a:lnTo>
                    <a:pt x="113817" y="15379"/>
                  </a:lnTo>
                  <a:lnTo>
                    <a:pt x="114439" y="15862"/>
                  </a:lnTo>
                  <a:lnTo>
                    <a:pt x="114922" y="15862"/>
                  </a:lnTo>
                  <a:lnTo>
                    <a:pt x="114922" y="18211"/>
                  </a:lnTo>
                  <a:lnTo>
                    <a:pt x="113347" y="19316"/>
                  </a:lnTo>
                  <a:lnTo>
                    <a:pt x="110528" y="19316"/>
                  </a:lnTo>
                  <a:lnTo>
                    <a:pt x="106133" y="18211"/>
                  </a:lnTo>
                  <a:lnTo>
                    <a:pt x="106133" y="22618"/>
                  </a:lnTo>
                  <a:lnTo>
                    <a:pt x="106756" y="22618"/>
                  </a:lnTo>
                  <a:lnTo>
                    <a:pt x="108331" y="23088"/>
                  </a:lnTo>
                  <a:lnTo>
                    <a:pt x="112242" y="23710"/>
                  </a:lnTo>
                  <a:lnTo>
                    <a:pt x="116636" y="23710"/>
                  </a:lnTo>
                  <a:lnTo>
                    <a:pt x="120421" y="20878"/>
                  </a:lnTo>
                  <a:lnTo>
                    <a:pt x="120421" y="19316"/>
                  </a:lnTo>
                  <a:lnTo>
                    <a:pt x="120421" y="109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4" name="object 3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3995" y="3908843"/>
            <a:ext cx="257489" cy="341680"/>
          </a:xfrm>
          <a:prstGeom prst="rect">
            <a:avLst/>
          </a:prstGeom>
        </p:spPr>
      </p:pic>
      <p:pic>
        <p:nvPicPr>
          <p:cNvPr id="315" name="object 3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08700" y="3908856"/>
            <a:ext cx="257498" cy="341680"/>
          </a:xfrm>
          <a:prstGeom prst="rect">
            <a:avLst/>
          </a:prstGeom>
        </p:spPr>
      </p:pic>
      <p:pic>
        <p:nvPicPr>
          <p:cNvPr id="316" name="object 3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62812" y="3300299"/>
            <a:ext cx="474412" cy="949985"/>
          </a:xfrm>
          <a:prstGeom prst="rect">
            <a:avLst/>
          </a:prstGeom>
        </p:spPr>
      </p:pic>
      <p:pic>
        <p:nvPicPr>
          <p:cNvPr id="317" name="object 3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149704" y="3300285"/>
            <a:ext cx="474415" cy="949998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74575" y="3908856"/>
            <a:ext cx="257489" cy="341668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19280" y="3908856"/>
            <a:ext cx="257486" cy="341680"/>
          </a:xfrm>
          <a:prstGeom prst="rect">
            <a:avLst/>
          </a:prstGeom>
        </p:spPr>
      </p:pic>
      <p:pic>
        <p:nvPicPr>
          <p:cNvPr id="320" name="object 3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00690" y="3751715"/>
            <a:ext cx="364934" cy="498732"/>
          </a:xfrm>
          <a:prstGeom prst="rect">
            <a:avLst/>
          </a:prstGeom>
        </p:spPr>
      </p:pic>
      <p:grpSp>
        <p:nvGrpSpPr>
          <p:cNvPr id="321" name="object 321"/>
          <p:cNvGrpSpPr/>
          <p:nvPr/>
        </p:nvGrpSpPr>
        <p:grpSpPr>
          <a:xfrm>
            <a:off x="10684052" y="3715969"/>
            <a:ext cx="167640" cy="534670"/>
            <a:chOff x="5629452" y="3715969"/>
            <a:chExt cx="167640" cy="534670"/>
          </a:xfrm>
        </p:grpSpPr>
        <p:sp>
          <p:nvSpPr>
            <p:cNvPr id="322" name="object 322"/>
            <p:cNvSpPr/>
            <p:nvPr/>
          </p:nvSpPr>
          <p:spPr>
            <a:xfrm>
              <a:off x="5631738" y="3718255"/>
              <a:ext cx="162560" cy="530225"/>
            </a:xfrm>
            <a:custGeom>
              <a:avLst/>
              <a:gdLst/>
              <a:ahLst/>
              <a:cxnLst/>
              <a:rect l="l" t="t" r="r" b="b"/>
              <a:pathLst>
                <a:path w="162560" h="530225">
                  <a:moveTo>
                    <a:pt x="38633" y="0"/>
                  </a:moveTo>
                  <a:lnTo>
                    <a:pt x="16789" y="27711"/>
                  </a:lnTo>
                  <a:lnTo>
                    <a:pt x="28562" y="27711"/>
                  </a:lnTo>
                  <a:lnTo>
                    <a:pt x="26885" y="40309"/>
                  </a:lnTo>
                  <a:lnTo>
                    <a:pt x="0" y="40309"/>
                  </a:lnTo>
                  <a:lnTo>
                    <a:pt x="838" y="512267"/>
                  </a:lnTo>
                  <a:lnTo>
                    <a:pt x="32753" y="514794"/>
                  </a:lnTo>
                  <a:lnTo>
                    <a:pt x="32753" y="527392"/>
                  </a:lnTo>
                  <a:lnTo>
                    <a:pt x="99110" y="529907"/>
                  </a:lnTo>
                  <a:lnTo>
                    <a:pt x="101625" y="519836"/>
                  </a:lnTo>
                  <a:lnTo>
                    <a:pt x="125145" y="519836"/>
                  </a:lnTo>
                  <a:lnTo>
                    <a:pt x="155359" y="477837"/>
                  </a:lnTo>
                  <a:lnTo>
                    <a:pt x="155359" y="467753"/>
                  </a:lnTo>
                  <a:lnTo>
                    <a:pt x="162509" y="458520"/>
                  </a:lnTo>
                  <a:lnTo>
                    <a:pt x="162509" y="23926"/>
                  </a:lnTo>
                  <a:lnTo>
                    <a:pt x="154520" y="15963"/>
                  </a:lnTo>
                  <a:lnTo>
                    <a:pt x="133540" y="34429"/>
                  </a:lnTo>
                  <a:lnTo>
                    <a:pt x="118414" y="34429"/>
                  </a:lnTo>
                  <a:lnTo>
                    <a:pt x="118414" y="28549"/>
                  </a:lnTo>
                  <a:lnTo>
                    <a:pt x="125145" y="28549"/>
                  </a:lnTo>
                  <a:lnTo>
                    <a:pt x="143611" y="10921"/>
                  </a:lnTo>
                  <a:lnTo>
                    <a:pt x="143611" y="2527"/>
                  </a:lnTo>
                  <a:lnTo>
                    <a:pt x="38633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5631738" y="3718255"/>
              <a:ext cx="162560" cy="530225"/>
            </a:xfrm>
            <a:custGeom>
              <a:avLst/>
              <a:gdLst/>
              <a:ahLst/>
              <a:cxnLst/>
              <a:rect l="l" t="t" r="r" b="b"/>
              <a:pathLst>
                <a:path w="162560" h="530225">
                  <a:moveTo>
                    <a:pt x="0" y="40309"/>
                  </a:moveTo>
                  <a:lnTo>
                    <a:pt x="26885" y="40309"/>
                  </a:lnTo>
                  <a:lnTo>
                    <a:pt x="28562" y="27711"/>
                  </a:lnTo>
                  <a:lnTo>
                    <a:pt x="16789" y="27711"/>
                  </a:lnTo>
                  <a:lnTo>
                    <a:pt x="38633" y="0"/>
                  </a:lnTo>
                  <a:lnTo>
                    <a:pt x="143611" y="2527"/>
                  </a:lnTo>
                  <a:lnTo>
                    <a:pt x="143611" y="10921"/>
                  </a:lnTo>
                  <a:lnTo>
                    <a:pt x="125145" y="28549"/>
                  </a:lnTo>
                  <a:lnTo>
                    <a:pt x="118414" y="28549"/>
                  </a:lnTo>
                  <a:lnTo>
                    <a:pt x="118414" y="34429"/>
                  </a:lnTo>
                  <a:lnTo>
                    <a:pt x="133540" y="34429"/>
                  </a:lnTo>
                  <a:lnTo>
                    <a:pt x="154520" y="15963"/>
                  </a:lnTo>
                  <a:lnTo>
                    <a:pt x="162509" y="23926"/>
                  </a:lnTo>
                  <a:lnTo>
                    <a:pt x="162509" y="458520"/>
                  </a:lnTo>
                  <a:lnTo>
                    <a:pt x="155359" y="467753"/>
                  </a:lnTo>
                  <a:lnTo>
                    <a:pt x="155359" y="477837"/>
                  </a:lnTo>
                  <a:lnTo>
                    <a:pt x="125145" y="519836"/>
                  </a:lnTo>
                  <a:lnTo>
                    <a:pt x="101625" y="519836"/>
                  </a:lnTo>
                  <a:lnTo>
                    <a:pt x="99110" y="529907"/>
                  </a:lnTo>
                  <a:lnTo>
                    <a:pt x="32753" y="527392"/>
                  </a:lnTo>
                  <a:lnTo>
                    <a:pt x="32753" y="514794"/>
                  </a:lnTo>
                  <a:lnTo>
                    <a:pt x="838" y="512267"/>
                  </a:lnTo>
                  <a:lnTo>
                    <a:pt x="0" y="403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4" name="object 3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29452" y="3718496"/>
              <a:ext cx="148183" cy="456648"/>
            </a:xfrm>
            <a:prstGeom prst="rect">
              <a:avLst/>
            </a:prstGeom>
          </p:spPr>
        </p:pic>
        <p:sp>
          <p:nvSpPr>
            <p:cNvPr id="325" name="object 325"/>
            <p:cNvSpPr/>
            <p:nvPr/>
          </p:nvSpPr>
          <p:spPr>
            <a:xfrm>
              <a:off x="5756884" y="3742182"/>
              <a:ext cx="37465" cy="495934"/>
            </a:xfrm>
            <a:custGeom>
              <a:avLst/>
              <a:gdLst/>
              <a:ahLst/>
              <a:cxnLst/>
              <a:rect l="l" t="t" r="r" b="b"/>
              <a:pathLst>
                <a:path w="37464" h="495935">
                  <a:moveTo>
                    <a:pt x="3352" y="23660"/>
                  </a:moveTo>
                  <a:lnTo>
                    <a:pt x="37363" y="0"/>
                  </a:lnTo>
                  <a:lnTo>
                    <a:pt x="37363" y="434594"/>
                  </a:lnTo>
                  <a:lnTo>
                    <a:pt x="30213" y="443826"/>
                  </a:lnTo>
                  <a:lnTo>
                    <a:pt x="30213" y="453910"/>
                  </a:lnTo>
                  <a:lnTo>
                    <a:pt x="0" y="495909"/>
                  </a:lnTo>
                  <a:lnTo>
                    <a:pt x="3352" y="236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783199" y="377256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146" y="7277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783199" y="377256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7277"/>
                  </a:moveTo>
                  <a:lnTo>
                    <a:pt x="0" y="7277"/>
                  </a:lnTo>
                  <a:lnTo>
                    <a:pt x="0" y="0"/>
                  </a:lnTo>
                  <a:lnTo>
                    <a:pt x="6146" y="0"/>
                  </a:lnTo>
                  <a:lnTo>
                    <a:pt x="6146" y="72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784316" y="380726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146" y="7277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784316" y="380726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7277"/>
                  </a:moveTo>
                  <a:lnTo>
                    <a:pt x="0" y="7277"/>
                  </a:lnTo>
                  <a:lnTo>
                    <a:pt x="0" y="0"/>
                  </a:lnTo>
                  <a:lnTo>
                    <a:pt x="6146" y="0"/>
                  </a:lnTo>
                  <a:lnTo>
                    <a:pt x="6146" y="72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784316" y="412360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146" y="7277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784316" y="4123588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7289"/>
                  </a:moveTo>
                  <a:lnTo>
                    <a:pt x="0" y="7289"/>
                  </a:lnTo>
                  <a:lnTo>
                    <a:pt x="0" y="0"/>
                  </a:lnTo>
                  <a:lnTo>
                    <a:pt x="6146" y="0"/>
                  </a:lnTo>
                  <a:lnTo>
                    <a:pt x="6146" y="728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783199" y="415775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146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146" y="7277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672328" y="4157751"/>
              <a:ext cx="117475" cy="46355"/>
            </a:xfrm>
            <a:custGeom>
              <a:avLst/>
              <a:gdLst/>
              <a:ahLst/>
              <a:cxnLst/>
              <a:rect l="l" t="t" r="r" b="b"/>
              <a:pathLst>
                <a:path w="117475" h="46354">
                  <a:moveTo>
                    <a:pt x="117017" y="7277"/>
                  </a:moveTo>
                  <a:lnTo>
                    <a:pt x="110870" y="7277"/>
                  </a:lnTo>
                  <a:lnTo>
                    <a:pt x="110870" y="0"/>
                  </a:lnTo>
                  <a:lnTo>
                    <a:pt x="117017" y="0"/>
                  </a:lnTo>
                  <a:lnTo>
                    <a:pt x="117017" y="7277"/>
                  </a:lnTo>
                  <a:close/>
                </a:path>
                <a:path w="117475" h="46354">
                  <a:moveTo>
                    <a:pt x="20726" y="43103"/>
                  </a:moveTo>
                  <a:lnTo>
                    <a:pt x="0" y="43103"/>
                  </a:lnTo>
                  <a:lnTo>
                    <a:pt x="0" y="22377"/>
                  </a:lnTo>
                  <a:lnTo>
                    <a:pt x="20726" y="22377"/>
                  </a:lnTo>
                  <a:lnTo>
                    <a:pt x="20726" y="43103"/>
                  </a:lnTo>
                  <a:close/>
                </a:path>
                <a:path w="117475" h="46354">
                  <a:moveTo>
                    <a:pt x="45923" y="45897"/>
                  </a:moveTo>
                  <a:lnTo>
                    <a:pt x="25209" y="45897"/>
                  </a:lnTo>
                  <a:lnTo>
                    <a:pt x="25209" y="22936"/>
                  </a:lnTo>
                  <a:lnTo>
                    <a:pt x="45923" y="22936"/>
                  </a:lnTo>
                  <a:lnTo>
                    <a:pt x="45923" y="458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675706" y="4187977"/>
              <a:ext cx="17780" cy="13970"/>
            </a:xfrm>
            <a:custGeom>
              <a:avLst/>
              <a:gdLst/>
              <a:ahLst/>
              <a:cxnLst/>
              <a:rect l="l" t="t" r="r" b="b"/>
              <a:pathLst>
                <a:path w="17779" h="13970">
                  <a:moveTo>
                    <a:pt x="8382" y="0"/>
                  </a:moveTo>
                  <a:lnTo>
                    <a:pt x="0" y="13436"/>
                  </a:lnTo>
                  <a:lnTo>
                    <a:pt x="17348" y="12877"/>
                  </a:lnTo>
                  <a:lnTo>
                    <a:pt x="16789" y="558"/>
                  </a:lnTo>
                  <a:lnTo>
                    <a:pt x="8382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675706" y="4187977"/>
              <a:ext cx="17780" cy="13970"/>
            </a:xfrm>
            <a:custGeom>
              <a:avLst/>
              <a:gdLst/>
              <a:ahLst/>
              <a:cxnLst/>
              <a:rect l="l" t="t" r="r" b="b"/>
              <a:pathLst>
                <a:path w="17779" h="13970">
                  <a:moveTo>
                    <a:pt x="0" y="13436"/>
                  </a:moveTo>
                  <a:lnTo>
                    <a:pt x="8382" y="0"/>
                  </a:lnTo>
                  <a:lnTo>
                    <a:pt x="16789" y="558"/>
                  </a:lnTo>
                  <a:lnTo>
                    <a:pt x="17348" y="12877"/>
                  </a:lnTo>
                  <a:lnTo>
                    <a:pt x="0" y="134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699772" y="4189107"/>
              <a:ext cx="17780" cy="13970"/>
            </a:xfrm>
            <a:custGeom>
              <a:avLst/>
              <a:gdLst/>
              <a:ahLst/>
              <a:cxnLst/>
              <a:rect l="l" t="t" r="r" b="b"/>
              <a:pathLst>
                <a:path w="17779" h="13970">
                  <a:moveTo>
                    <a:pt x="8407" y="0"/>
                  </a:moveTo>
                  <a:lnTo>
                    <a:pt x="0" y="13423"/>
                  </a:lnTo>
                  <a:lnTo>
                    <a:pt x="17360" y="12865"/>
                  </a:lnTo>
                  <a:lnTo>
                    <a:pt x="16789" y="546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699772" y="4189107"/>
              <a:ext cx="17780" cy="13970"/>
            </a:xfrm>
            <a:custGeom>
              <a:avLst/>
              <a:gdLst/>
              <a:ahLst/>
              <a:cxnLst/>
              <a:rect l="l" t="t" r="r" b="b"/>
              <a:pathLst>
                <a:path w="17779" h="13970">
                  <a:moveTo>
                    <a:pt x="0" y="13423"/>
                  </a:moveTo>
                  <a:lnTo>
                    <a:pt x="8407" y="0"/>
                  </a:lnTo>
                  <a:lnTo>
                    <a:pt x="16789" y="546"/>
                  </a:lnTo>
                  <a:lnTo>
                    <a:pt x="17360" y="12865"/>
                  </a:lnTo>
                  <a:lnTo>
                    <a:pt x="0" y="134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672899" y="4211485"/>
              <a:ext cx="22225" cy="28575"/>
            </a:xfrm>
            <a:custGeom>
              <a:avLst/>
              <a:gdLst/>
              <a:ahLst/>
              <a:cxnLst/>
              <a:rect l="l" t="t" r="r" b="b"/>
              <a:pathLst>
                <a:path w="22225" h="28575">
                  <a:moveTo>
                    <a:pt x="16929" y="0"/>
                  </a:moveTo>
                  <a:lnTo>
                    <a:pt x="4889" y="0"/>
                  </a:lnTo>
                  <a:lnTo>
                    <a:pt x="0" y="6261"/>
                  </a:lnTo>
                  <a:lnTo>
                    <a:pt x="0" y="21729"/>
                  </a:lnTo>
                  <a:lnTo>
                    <a:pt x="4889" y="27990"/>
                  </a:lnTo>
                  <a:lnTo>
                    <a:pt x="16929" y="27990"/>
                  </a:lnTo>
                  <a:lnTo>
                    <a:pt x="21831" y="21729"/>
                  </a:lnTo>
                  <a:lnTo>
                    <a:pt x="21831" y="14008"/>
                  </a:lnTo>
                  <a:lnTo>
                    <a:pt x="21831" y="6261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672899" y="4211485"/>
              <a:ext cx="22225" cy="28575"/>
            </a:xfrm>
            <a:custGeom>
              <a:avLst/>
              <a:gdLst/>
              <a:ahLst/>
              <a:cxnLst/>
              <a:rect l="l" t="t" r="r" b="b"/>
              <a:pathLst>
                <a:path w="22225" h="28575">
                  <a:moveTo>
                    <a:pt x="21831" y="14008"/>
                  </a:moveTo>
                  <a:lnTo>
                    <a:pt x="21831" y="21729"/>
                  </a:lnTo>
                  <a:lnTo>
                    <a:pt x="16929" y="27990"/>
                  </a:lnTo>
                  <a:lnTo>
                    <a:pt x="10921" y="27990"/>
                  </a:lnTo>
                  <a:lnTo>
                    <a:pt x="4889" y="27990"/>
                  </a:lnTo>
                  <a:lnTo>
                    <a:pt x="0" y="21729"/>
                  </a:lnTo>
                  <a:lnTo>
                    <a:pt x="0" y="14008"/>
                  </a:lnTo>
                  <a:lnTo>
                    <a:pt x="0" y="6261"/>
                  </a:lnTo>
                  <a:lnTo>
                    <a:pt x="4889" y="0"/>
                  </a:lnTo>
                  <a:lnTo>
                    <a:pt x="10921" y="0"/>
                  </a:lnTo>
                  <a:lnTo>
                    <a:pt x="16929" y="0"/>
                  </a:lnTo>
                  <a:lnTo>
                    <a:pt x="21831" y="6261"/>
                  </a:lnTo>
                  <a:lnTo>
                    <a:pt x="21831" y="140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696419" y="4212615"/>
              <a:ext cx="22225" cy="28575"/>
            </a:xfrm>
            <a:custGeom>
              <a:avLst/>
              <a:gdLst/>
              <a:ahLst/>
              <a:cxnLst/>
              <a:rect l="l" t="t" r="r" b="b"/>
              <a:pathLst>
                <a:path w="22225" h="28575">
                  <a:moveTo>
                    <a:pt x="16941" y="0"/>
                  </a:moveTo>
                  <a:lnTo>
                    <a:pt x="4889" y="0"/>
                  </a:lnTo>
                  <a:lnTo>
                    <a:pt x="0" y="6261"/>
                  </a:lnTo>
                  <a:lnTo>
                    <a:pt x="0" y="21716"/>
                  </a:lnTo>
                  <a:lnTo>
                    <a:pt x="4889" y="27990"/>
                  </a:lnTo>
                  <a:lnTo>
                    <a:pt x="16941" y="27990"/>
                  </a:lnTo>
                  <a:lnTo>
                    <a:pt x="21831" y="21716"/>
                  </a:lnTo>
                  <a:lnTo>
                    <a:pt x="21831" y="13995"/>
                  </a:lnTo>
                  <a:lnTo>
                    <a:pt x="21831" y="6261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696419" y="4212615"/>
              <a:ext cx="22225" cy="28575"/>
            </a:xfrm>
            <a:custGeom>
              <a:avLst/>
              <a:gdLst/>
              <a:ahLst/>
              <a:cxnLst/>
              <a:rect l="l" t="t" r="r" b="b"/>
              <a:pathLst>
                <a:path w="22225" h="28575">
                  <a:moveTo>
                    <a:pt x="21831" y="13995"/>
                  </a:moveTo>
                  <a:lnTo>
                    <a:pt x="21831" y="21716"/>
                  </a:lnTo>
                  <a:lnTo>
                    <a:pt x="16941" y="27990"/>
                  </a:lnTo>
                  <a:lnTo>
                    <a:pt x="10896" y="27990"/>
                  </a:lnTo>
                  <a:lnTo>
                    <a:pt x="4889" y="27990"/>
                  </a:lnTo>
                  <a:lnTo>
                    <a:pt x="0" y="21716"/>
                  </a:lnTo>
                  <a:lnTo>
                    <a:pt x="0" y="13995"/>
                  </a:lnTo>
                  <a:lnTo>
                    <a:pt x="0" y="6261"/>
                  </a:lnTo>
                  <a:lnTo>
                    <a:pt x="4889" y="0"/>
                  </a:lnTo>
                  <a:lnTo>
                    <a:pt x="10896" y="0"/>
                  </a:lnTo>
                  <a:lnTo>
                    <a:pt x="16941" y="0"/>
                  </a:lnTo>
                  <a:lnTo>
                    <a:pt x="21831" y="6261"/>
                  </a:lnTo>
                  <a:lnTo>
                    <a:pt x="21831" y="139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678500" y="4227169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1201" y="0"/>
                  </a:moveTo>
                  <a:lnTo>
                    <a:pt x="0" y="10083"/>
                  </a:lnTo>
                  <a:lnTo>
                    <a:pt x="9525" y="15671"/>
                  </a:lnTo>
                  <a:lnTo>
                    <a:pt x="8966" y="11747"/>
                  </a:lnTo>
                  <a:lnTo>
                    <a:pt x="14554" y="9512"/>
                  </a:lnTo>
                  <a:lnTo>
                    <a:pt x="16230" y="1663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678500" y="4227169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10083"/>
                  </a:moveTo>
                  <a:lnTo>
                    <a:pt x="11201" y="0"/>
                  </a:lnTo>
                  <a:lnTo>
                    <a:pt x="16230" y="1663"/>
                  </a:lnTo>
                  <a:lnTo>
                    <a:pt x="14554" y="9512"/>
                  </a:lnTo>
                  <a:lnTo>
                    <a:pt x="8966" y="11747"/>
                  </a:lnTo>
                  <a:lnTo>
                    <a:pt x="9525" y="15671"/>
                  </a:lnTo>
                  <a:lnTo>
                    <a:pt x="0" y="100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701449" y="422774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1201" y="0"/>
                  </a:moveTo>
                  <a:lnTo>
                    <a:pt x="0" y="10071"/>
                  </a:lnTo>
                  <a:lnTo>
                    <a:pt x="9512" y="15659"/>
                  </a:lnTo>
                  <a:lnTo>
                    <a:pt x="8953" y="11734"/>
                  </a:lnTo>
                  <a:lnTo>
                    <a:pt x="14566" y="9512"/>
                  </a:lnTo>
                  <a:lnTo>
                    <a:pt x="16243" y="1663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701449" y="422774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0" y="10071"/>
                  </a:moveTo>
                  <a:lnTo>
                    <a:pt x="11201" y="0"/>
                  </a:lnTo>
                  <a:lnTo>
                    <a:pt x="16243" y="1663"/>
                  </a:lnTo>
                  <a:lnTo>
                    <a:pt x="14566" y="9512"/>
                  </a:lnTo>
                  <a:lnTo>
                    <a:pt x="8953" y="11734"/>
                  </a:lnTo>
                  <a:lnTo>
                    <a:pt x="9512" y="15659"/>
                  </a:lnTo>
                  <a:lnTo>
                    <a:pt x="0" y="100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750153" y="3734219"/>
              <a:ext cx="36195" cy="19050"/>
            </a:xfrm>
            <a:custGeom>
              <a:avLst/>
              <a:gdLst/>
              <a:ahLst/>
              <a:cxnLst/>
              <a:rect l="l" t="t" r="r" b="b"/>
              <a:pathLst>
                <a:path w="36195" h="19050">
                  <a:moveTo>
                    <a:pt x="36106" y="0"/>
                  </a:moveTo>
                  <a:lnTo>
                    <a:pt x="21005" y="0"/>
                  </a:lnTo>
                  <a:lnTo>
                    <a:pt x="6731" y="12585"/>
                  </a:lnTo>
                  <a:lnTo>
                    <a:pt x="0" y="12585"/>
                  </a:lnTo>
                  <a:lnTo>
                    <a:pt x="0" y="18465"/>
                  </a:lnTo>
                  <a:lnTo>
                    <a:pt x="15125" y="18465"/>
                  </a:lnTo>
                  <a:lnTo>
                    <a:pt x="36106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750153" y="3734219"/>
              <a:ext cx="36195" cy="19050"/>
            </a:xfrm>
            <a:custGeom>
              <a:avLst/>
              <a:gdLst/>
              <a:ahLst/>
              <a:cxnLst/>
              <a:rect l="l" t="t" r="r" b="b"/>
              <a:pathLst>
                <a:path w="36195" h="19050">
                  <a:moveTo>
                    <a:pt x="36106" y="0"/>
                  </a:moveTo>
                  <a:lnTo>
                    <a:pt x="21005" y="0"/>
                  </a:lnTo>
                  <a:lnTo>
                    <a:pt x="6731" y="12585"/>
                  </a:lnTo>
                  <a:lnTo>
                    <a:pt x="0" y="12585"/>
                  </a:lnTo>
                  <a:lnTo>
                    <a:pt x="0" y="18465"/>
                  </a:lnTo>
                  <a:lnTo>
                    <a:pt x="15125" y="18465"/>
                  </a:lnTo>
                  <a:lnTo>
                    <a:pt x="3610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8" name="object 348"/>
          <p:cNvGrpSpPr/>
          <p:nvPr/>
        </p:nvGrpSpPr>
        <p:grpSpPr>
          <a:xfrm>
            <a:off x="9502559" y="3115107"/>
            <a:ext cx="260350" cy="1137285"/>
            <a:chOff x="4447959" y="3115106"/>
            <a:chExt cx="260350" cy="1137285"/>
          </a:xfrm>
        </p:grpSpPr>
        <p:sp>
          <p:nvSpPr>
            <p:cNvPr id="349" name="object 349"/>
            <p:cNvSpPr/>
            <p:nvPr/>
          </p:nvSpPr>
          <p:spPr>
            <a:xfrm>
              <a:off x="4467885" y="4156468"/>
              <a:ext cx="220345" cy="93980"/>
            </a:xfrm>
            <a:custGeom>
              <a:avLst/>
              <a:gdLst/>
              <a:ahLst/>
              <a:cxnLst/>
              <a:rect l="l" t="t" r="r" b="b"/>
              <a:pathLst>
                <a:path w="220345" h="93979">
                  <a:moveTo>
                    <a:pt x="219075" y="0"/>
                  </a:moveTo>
                  <a:lnTo>
                    <a:pt x="0" y="19469"/>
                  </a:lnTo>
                  <a:lnTo>
                    <a:pt x="2438" y="55981"/>
                  </a:lnTo>
                  <a:lnTo>
                    <a:pt x="33596" y="79228"/>
                  </a:lnTo>
                  <a:lnTo>
                    <a:pt x="55392" y="90652"/>
                  </a:lnTo>
                  <a:lnTo>
                    <a:pt x="78096" y="93561"/>
                  </a:lnTo>
                  <a:lnTo>
                    <a:pt x="111975" y="91262"/>
                  </a:lnTo>
                  <a:lnTo>
                    <a:pt x="171854" y="89068"/>
                  </a:lnTo>
                  <a:lnTo>
                    <a:pt x="203098" y="83186"/>
                  </a:lnTo>
                  <a:lnTo>
                    <a:pt x="215863" y="68982"/>
                  </a:lnTo>
                  <a:lnTo>
                    <a:pt x="220306" y="41821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467885" y="4156468"/>
              <a:ext cx="220345" cy="93980"/>
            </a:xfrm>
            <a:custGeom>
              <a:avLst/>
              <a:gdLst/>
              <a:ahLst/>
              <a:cxnLst/>
              <a:rect l="l" t="t" r="r" b="b"/>
              <a:pathLst>
                <a:path w="220345" h="93979">
                  <a:moveTo>
                    <a:pt x="0" y="19469"/>
                  </a:moveTo>
                  <a:lnTo>
                    <a:pt x="2438" y="55981"/>
                  </a:lnTo>
                  <a:lnTo>
                    <a:pt x="33596" y="79228"/>
                  </a:lnTo>
                  <a:lnTo>
                    <a:pt x="55392" y="90652"/>
                  </a:lnTo>
                  <a:lnTo>
                    <a:pt x="78096" y="93561"/>
                  </a:lnTo>
                  <a:lnTo>
                    <a:pt x="111975" y="91262"/>
                  </a:lnTo>
                  <a:lnTo>
                    <a:pt x="171854" y="89068"/>
                  </a:lnTo>
                  <a:lnTo>
                    <a:pt x="203098" y="83186"/>
                  </a:lnTo>
                  <a:lnTo>
                    <a:pt x="215863" y="68982"/>
                  </a:lnTo>
                  <a:lnTo>
                    <a:pt x="220306" y="41821"/>
                  </a:lnTo>
                  <a:lnTo>
                    <a:pt x="21907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469117" y="4107789"/>
              <a:ext cx="218440" cy="112395"/>
            </a:xfrm>
            <a:custGeom>
              <a:avLst/>
              <a:gdLst/>
              <a:ahLst/>
              <a:cxnLst/>
              <a:rect l="l" t="t" r="r" b="b"/>
              <a:pathLst>
                <a:path w="218439" h="112395">
                  <a:moveTo>
                    <a:pt x="108915" y="0"/>
                  </a:moveTo>
                  <a:lnTo>
                    <a:pt x="66522" y="4400"/>
                  </a:lnTo>
                  <a:lnTo>
                    <a:pt x="31902" y="16398"/>
                  </a:lnTo>
                  <a:lnTo>
                    <a:pt x="8559" y="34193"/>
                  </a:lnTo>
                  <a:lnTo>
                    <a:pt x="0" y="55981"/>
                  </a:lnTo>
                  <a:lnTo>
                    <a:pt x="8559" y="77776"/>
                  </a:lnTo>
                  <a:lnTo>
                    <a:pt x="31902" y="95575"/>
                  </a:lnTo>
                  <a:lnTo>
                    <a:pt x="66522" y="107575"/>
                  </a:lnTo>
                  <a:lnTo>
                    <a:pt x="108915" y="111975"/>
                  </a:lnTo>
                  <a:lnTo>
                    <a:pt x="151320" y="107575"/>
                  </a:lnTo>
                  <a:lnTo>
                    <a:pt x="185943" y="95575"/>
                  </a:lnTo>
                  <a:lnTo>
                    <a:pt x="209284" y="77776"/>
                  </a:lnTo>
                  <a:lnTo>
                    <a:pt x="217843" y="55981"/>
                  </a:lnTo>
                  <a:lnTo>
                    <a:pt x="209284" y="34193"/>
                  </a:lnTo>
                  <a:lnTo>
                    <a:pt x="185943" y="16398"/>
                  </a:lnTo>
                  <a:lnTo>
                    <a:pt x="151320" y="4400"/>
                  </a:lnTo>
                  <a:lnTo>
                    <a:pt x="108915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469117" y="4107789"/>
              <a:ext cx="218440" cy="112395"/>
            </a:xfrm>
            <a:custGeom>
              <a:avLst/>
              <a:gdLst/>
              <a:ahLst/>
              <a:cxnLst/>
              <a:rect l="l" t="t" r="r" b="b"/>
              <a:pathLst>
                <a:path w="218439" h="112395">
                  <a:moveTo>
                    <a:pt x="217843" y="55981"/>
                  </a:moveTo>
                  <a:lnTo>
                    <a:pt x="209284" y="77776"/>
                  </a:lnTo>
                  <a:lnTo>
                    <a:pt x="185943" y="95575"/>
                  </a:lnTo>
                  <a:lnTo>
                    <a:pt x="151320" y="107575"/>
                  </a:lnTo>
                  <a:lnTo>
                    <a:pt x="108915" y="111975"/>
                  </a:lnTo>
                  <a:lnTo>
                    <a:pt x="66522" y="107575"/>
                  </a:lnTo>
                  <a:lnTo>
                    <a:pt x="31902" y="95575"/>
                  </a:lnTo>
                  <a:lnTo>
                    <a:pt x="8559" y="77776"/>
                  </a:lnTo>
                  <a:lnTo>
                    <a:pt x="0" y="55981"/>
                  </a:lnTo>
                  <a:lnTo>
                    <a:pt x="8559" y="34193"/>
                  </a:lnTo>
                  <a:lnTo>
                    <a:pt x="31902" y="16398"/>
                  </a:lnTo>
                  <a:lnTo>
                    <a:pt x="66522" y="4400"/>
                  </a:lnTo>
                  <a:lnTo>
                    <a:pt x="108915" y="0"/>
                  </a:lnTo>
                  <a:lnTo>
                    <a:pt x="151320" y="4400"/>
                  </a:lnTo>
                  <a:lnTo>
                    <a:pt x="185943" y="16398"/>
                  </a:lnTo>
                  <a:lnTo>
                    <a:pt x="209284" y="34193"/>
                  </a:lnTo>
                  <a:lnTo>
                    <a:pt x="217843" y="559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537875" y="3979989"/>
              <a:ext cx="80645" cy="180340"/>
            </a:xfrm>
            <a:custGeom>
              <a:avLst/>
              <a:gdLst/>
              <a:ahLst/>
              <a:cxnLst/>
              <a:rect l="l" t="t" r="r" b="b"/>
              <a:pathLst>
                <a:path w="80645" h="180339">
                  <a:moveTo>
                    <a:pt x="1219" y="0"/>
                  </a:moveTo>
                  <a:lnTo>
                    <a:pt x="0" y="159435"/>
                  </a:lnTo>
                  <a:lnTo>
                    <a:pt x="42595" y="180124"/>
                  </a:lnTo>
                  <a:lnTo>
                    <a:pt x="57565" y="179922"/>
                  </a:lnTo>
                  <a:lnTo>
                    <a:pt x="66486" y="178461"/>
                  </a:lnTo>
                  <a:lnTo>
                    <a:pt x="72894" y="174489"/>
                  </a:lnTo>
                  <a:lnTo>
                    <a:pt x="80327" y="166751"/>
                  </a:lnTo>
                  <a:lnTo>
                    <a:pt x="80035" y="7893"/>
                  </a:lnTo>
                  <a:lnTo>
                    <a:pt x="53800" y="7893"/>
                  </a:lnTo>
                  <a:lnTo>
                    <a:pt x="40157" y="7302"/>
                  </a:lnTo>
                  <a:lnTo>
                    <a:pt x="23804" y="5138"/>
                  </a:lnTo>
                  <a:lnTo>
                    <a:pt x="14297" y="3656"/>
                  </a:lnTo>
                  <a:lnTo>
                    <a:pt x="7985" y="2171"/>
                  </a:lnTo>
                  <a:lnTo>
                    <a:pt x="1219" y="0"/>
                  </a:lnTo>
                  <a:close/>
                </a:path>
                <a:path w="80645" h="180339">
                  <a:moveTo>
                    <a:pt x="80023" y="1344"/>
                  </a:moveTo>
                  <a:lnTo>
                    <a:pt x="70120" y="5421"/>
                  </a:lnTo>
                  <a:lnTo>
                    <a:pt x="62533" y="7456"/>
                  </a:lnTo>
                  <a:lnTo>
                    <a:pt x="53800" y="7893"/>
                  </a:lnTo>
                  <a:lnTo>
                    <a:pt x="80035" y="7893"/>
                  </a:lnTo>
                  <a:lnTo>
                    <a:pt x="80023" y="1344"/>
                  </a:lnTo>
                  <a:close/>
                </a:path>
                <a:path w="80645" h="180339">
                  <a:moveTo>
                    <a:pt x="80022" y="914"/>
                  </a:moveTo>
                  <a:lnTo>
                    <a:pt x="80023" y="1344"/>
                  </a:lnTo>
                  <a:lnTo>
                    <a:pt x="80327" y="1219"/>
                  </a:lnTo>
                  <a:lnTo>
                    <a:pt x="80022" y="914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537875" y="3979989"/>
              <a:ext cx="80645" cy="180340"/>
            </a:xfrm>
            <a:custGeom>
              <a:avLst/>
              <a:gdLst/>
              <a:ahLst/>
              <a:cxnLst/>
              <a:rect l="l" t="t" r="r" b="b"/>
              <a:pathLst>
                <a:path w="80645" h="180339">
                  <a:moveTo>
                    <a:pt x="80327" y="1219"/>
                  </a:moveTo>
                  <a:lnTo>
                    <a:pt x="70120" y="5421"/>
                  </a:lnTo>
                  <a:lnTo>
                    <a:pt x="62533" y="7456"/>
                  </a:lnTo>
                  <a:lnTo>
                    <a:pt x="53800" y="7893"/>
                  </a:lnTo>
                  <a:lnTo>
                    <a:pt x="40157" y="7302"/>
                  </a:lnTo>
                  <a:lnTo>
                    <a:pt x="23804" y="5138"/>
                  </a:lnTo>
                  <a:lnTo>
                    <a:pt x="14297" y="3656"/>
                  </a:lnTo>
                  <a:lnTo>
                    <a:pt x="7985" y="2171"/>
                  </a:lnTo>
                  <a:lnTo>
                    <a:pt x="1219" y="0"/>
                  </a:lnTo>
                  <a:lnTo>
                    <a:pt x="0" y="159435"/>
                  </a:lnTo>
                  <a:lnTo>
                    <a:pt x="6144" y="171396"/>
                  </a:lnTo>
                  <a:lnTo>
                    <a:pt x="12630" y="177538"/>
                  </a:lnTo>
                  <a:lnTo>
                    <a:pt x="23449" y="179800"/>
                  </a:lnTo>
                  <a:lnTo>
                    <a:pt x="42595" y="180124"/>
                  </a:lnTo>
                  <a:lnTo>
                    <a:pt x="57565" y="179922"/>
                  </a:lnTo>
                  <a:lnTo>
                    <a:pt x="66486" y="178461"/>
                  </a:lnTo>
                  <a:lnTo>
                    <a:pt x="72894" y="174489"/>
                  </a:lnTo>
                  <a:lnTo>
                    <a:pt x="80327" y="166751"/>
                  </a:lnTo>
                  <a:lnTo>
                    <a:pt x="80022" y="9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475200" y="3885056"/>
              <a:ext cx="205740" cy="100965"/>
            </a:xfrm>
            <a:custGeom>
              <a:avLst/>
              <a:gdLst/>
              <a:ahLst/>
              <a:cxnLst/>
              <a:rect l="l" t="t" r="r" b="b"/>
              <a:pathLst>
                <a:path w="205739" h="100964">
                  <a:moveTo>
                    <a:pt x="205689" y="0"/>
                  </a:moveTo>
                  <a:lnTo>
                    <a:pt x="178816" y="20366"/>
                  </a:lnTo>
                  <a:lnTo>
                    <a:pt x="159589" y="30578"/>
                  </a:lnTo>
                  <a:lnTo>
                    <a:pt x="138764" y="33718"/>
                  </a:lnTo>
                  <a:lnTo>
                    <a:pt x="107099" y="32867"/>
                  </a:lnTo>
                  <a:lnTo>
                    <a:pt x="62977" y="31027"/>
                  </a:lnTo>
                  <a:lnTo>
                    <a:pt x="37114" y="27244"/>
                  </a:lnTo>
                  <a:lnTo>
                    <a:pt x="19468" y="18665"/>
                  </a:lnTo>
                  <a:lnTo>
                    <a:pt x="0" y="2438"/>
                  </a:lnTo>
                  <a:lnTo>
                    <a:pt x="0" y="59639"/>
                  </a:lnTo>
                  <a:lnTo>
                    <a:pt x="27664" y="84234"/>
                  </a:lnTo>
                  <a:lnTo>
                    <a:pt x="47917" y="96616"/>
                  </a:lnTo>
                  <a:lnTo>
                    <a:pt x="70683" y="100553"/>
                  </a:lnTo>
                  <a:lnTo>
                    <a:pt x="105892" y="99809"/>
                  </a:lnTo>
                  <a:lnTo>
                    <a:pt x="153981" y="97714"/>
                  </a:lnTo>
                  <a:lnTo>
                    <a:pt x="180279" y="92198"/>
                  </a:lnTo>
                  <a:lnTo>
                    <a:pt x="194028" y="78924"/>
                  </a:lnTo>
                  <a:lnTo>
                    <a:pt x="204470" y="53555"/>
                  </a:lnTo>
                  <a:lnTo>
                    <a:pt x="20568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475200" y="3885056"/>
              <a:ext cx="205740" cy="100965"/>
            </a:xfrm>
            <a:custGeom>
              <a:avLst/>
              <a:gdLst/>
              <a:ahLst/>
              <a:cxnLst/>
              <a:rect l="l" t="t" r="r" b="b"/>
              <a:pathLst>
                <a:path w="205739" h="100964">
                  <a:moveTo>
                    <a:pt x="0" y="2438"/>
                  </a:moveTo>
                  <a:lnTo>
                    <a:pt x="0" y="59639"/>
                  </a:lnTo>
                  <a:lnTo>
                    <a:pt x="27664" y="84234"/>
                  </a:lnTo>
                  <a:lnTo>
                    <a:pt x="47917" y="96616"/>
                  </a:lnTo>
                  <a:lnTo>
                    <a:pt x="70683" y="100553"/>
                  </a:lnTo>
                  <a:lnTo>
                    <a:pt x="105892" y="99809"/>
                  </a:lnTo>
                  <a:lnTo>
                    <a:pt x="153981" y="97714"/>
                  </a:lnTo>
                  <a:lnTo>
                    <a:pt x="194028" y="78924"/>
                  </a:lnTo>
                  <a:lnTo>
                    <a:pt x="205689" y="0"/>
                  </a:lnTo>
                  <a:lnTo>
                    <a:pt x="178816" y="20366"/>
                  </a:lnTo>
                  <a:lnTo>
                    <a:pt x="159589" y="30578"/>
                  </a:lnTo>
                  <a:lnTo>
                    <a:pt x="138764" y="33718"/>
                  </a:lnTo>
                  <a:lnTo>
                    <a:pt x="107099" y="32867"/>
                  </a:lnTo>
                  <a:lnTo>
                    <a:pt x="62977" y="31027"/>
                  </a:lnTo>
                  <a:lnTo>
                    <a:pt x="37114" y="27244"/>
                  </a:lnTo>
                  <a:lnTo>
                    <a:pt x="19468" y="18665"/>
                  </a:lnTo>
                  <a:lnTo>
                    <a:pt x="0" y="24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461192" y="3822979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233692" y="0"/>
                  </a:moveTo>
                  <a:lnTo>
                    <a:pt x="210052" y="33743"/>
                  </a:lnTo>
                  <a:lnTo>
                    <a:pt x="190634" y="50825"/>
                  </a:lnTo>
                  <a:lnTo>
                    <a:pt x="165057" y="56496"/>
                  </a:lnTo>
                  <a:lnTo>
                    <a:pt x="122936" y="56006"/>
                  </a:lnTo>
                  <a:lnTo>
                    <a:pt x="76509" y="61328"/>
                  </a:lnTo>
                  <a:lnTo>
                    <a:pt x="48228" y="57523"/>
                  </a:lnTo>
                  <a:lnTo>
                    <a:pt x="26566" y="39571"/>
                  </a:lnTo>
                  <a:lnTo>
                    <a:pt x="0" y="2451"/>
                  </a:lnTo>
                  <a:lnTo>
                    <a:pt x="0" y="51130"/>
                  </a:lnTo>
                  <a:lnTo>
                    <a:pt x="18377" y="77825"/>
                  </a:lnTo>
                  <a:lnTo>
                    <a:pt x="37436" y="91287"/>
                  </a:lnTo>
                  <a:lnTo>
                    <a:pt x="68815" y="95625"/>
                  </a:lnTo>
                  <a:lnTo>
                    <a:pt x="124155" y="94945"/>
                  </a:lnTo>
                  <a:lnTo>
                    <a:pt x="166904" y="92203"/>
                  </a:lnTo>
                  <a:lnTo>
                    <a:pt x="192309" y="86725"/>
                  </a:lnTo>
                  <a:lnTo>
                    <a:pt x="210408" y="74403"/>
                  </a:lnTo>
                  <a:lnTo>
                    <a:pt x="231241" y="51130"/>
                  </a:lnTo>
                  <a:lnTo>
                    <a:pt x="233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4461192" y="3822979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0" y="2451"/>
                  </a:moveTo>
                  <a:lnTo>
                    <a:pt x="0" y="51130"/>
                  </a:lnTo>
                  <a:lnTo>
                    <a:pt x="18377" y="77825"/>
                  </a:lnTo>
                  <a:lnTo>
                    <a:pt x="37436" y="91287"/>
                  </a:lnTo>
                  <a:lnTo>
                    <a:pt x="68815" y="95625"/>
                  </a:lnTo>
                  <a:lnTo>
                    <a:pt x="124155" y="94945"/>
                  </a:lnTo>
                  <a:lnTo>
                    <a:pt x="166904" y="92203"/>
                  </a:lnTo>
                  <a:lnTo>
                    <a:pt x="210408" y="74403"/>
                  </a:lnTo>
                  <a:lnTo>
                    <a:pt x="233692" y="0"/>
                  </a:lnTo>
                  <a:lnTo>
                    <a:pt x="210052" y="33743"/>
                  </a:lnTo>
                  <a:lnTo>
                    <a:pt x="190634" y="50825"/>
                  </a:lnTo>
                  <a:lnTo>
                    <a:pt x="165057" y="56496"/>
                  </a:lnTo>
                  <a:lnTo>
                    <a:pt x="122936" y="56006"/>
                  </a:lnTo>
                  <a:lnTo>
                    <a:pt x="76509" y="61328"/>
                  </a:lnTo>
                  <a:lnTo>
                    <a:pt x="48228" y="57523"/>
                  </a:lnTo>
                  <a:lnTo>
                    <a:pt x="26566" y="39571"/>
                  </a:lnTo>
                  <a:lnTo>
                    <a:pt x="0" y="24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4467885" y="3704323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787"/>
                  </a:lnTo>
                  <a:lnTo>
                    <a:pt x="16539" y="155051"/>
                  </a:lnTo>
                  <a:lnTo>
                    <a:pt x="34161" y="169022"/>
                  </a:lnTo>
                  <a:lnTo>
                    <a:pt x="63763" y="174094"/>
                  </a:lnTo>
                  <a:lnTo>
                    <a:pt x="116243" y="174663"/>
                  </a:lnTo>
                  <a:lnTo>
                    <a:pt x="161848" y="174188"/>
                  </a:lnTo>
                  <a:lnTo>
                    <a:pt x="187856" y="168671"/>
                  </a:lnTo>
                  <a:lnTo>
                    <a:pt x="203995" y="153292"/>
                  </a:lnTo>
                  <a:lnTo>
                    <a:pt x="219989" y="123228"/>
                  </a:lnTo>
                  <a:lnTo>
                    <a:pt x="219989" y="6388"/>
                  </a:lnTo>
                  <a:lnTo>
                    <a:pt x="191674" y="17988"/>
                  </a:lnTo>
                  <a:lnTo>
                    <a:pt x="171492" y="23852"/>
                  </a:lnTo>
                  <a:lnTo>
                    <a:pt x="149775" y="25774"/>
                  </a:lnTo>
                  <a:lnTo>
                    <a:pt x="116852" y="25552"/>
                  </a:lnTo>
                  <a:lnTo>
                    <a:pt x="76514" y="26696"/>
                  </a:lnTo>
                  <a:lnTo>
                    <a:pt x="50896" y="24415"/>
                  </a:lnTo>
                  <a:lnTo>
                    <a:pt x="29043" y="16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4467885" y="3704323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787"/>
                  </a:lnTo>
                  <a:lnTo>
                    <a:pt x="16539" y="155051"/>
                  </a:lnTo>
                  <a:lnTo>
                    <a:pt x="34161" y="169022"/>
                  </a:lnTo>
                  <a:lnTo>
                    <a:pt x="63763" y="174094"/>
                  </a:lnTo>
                  <a:lnTo>
                    <a:pt x="116243" y="174663"/>
                  </a:lnTo>
                  <a:lnTo>
                    <a:pt x="161848" y="174188"/>
                  </a:lnTo>
                  <a:lnTo>
                    <a:pt x="187856" y="168671"/>
                  </a:lnTo>
                  <a:lnTo>
                    <a:pt x="203995" y="153292"/>
                  </a:lnTo>
                  <a:lnTo>
                    <a:pt x="219989" y="123228"/>
                  </a:lnTo>
                  <a:lnTo>
                    <a:pt x="219989" y="6388"/>
                  </a:lnTo>
                  <a:lnTo>
                    <a:pt x="191674" y="17988"/>
                  </a:lnTo>
                  <a:lnTo>
                    <a:pt x="171492" y="23852"/>
                  </a:lnTo>
                  <a:lnTo>
                    <a:pt x="149775" y="25774"/>
                  </a:lnTo>
                  <a:lnTo>
                    <a:pt x="116852" y="25552"/>
                  </a:lnTo>
                  <a:lnTo>
                    <a:pt x="76514" y="26696"/>
                  </a:lnTo>
                  <a:lnTo>
                    <a:pt x="50896" y="24415"/>
                  </a:lnTo>
                  <a:lnTo>
                    <a:pt x="29043" y="1631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4461192" y="3651376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233692" y="0"/>
                  </a:moveTo>
                  <a:lnTo>
                    <a:pt x="210052" y="33736"/>
                  </a:lnTo>
                  <a:lnTo>
                    <a:pt x="190634" y="50814"/>
                  </a:lnTo>
                  <a:lnTo>
                    <a:pt x="165057" y="56483"/>
                  </a:lnTo>
                  <a:lnTo>
                    <a:pt x="122936" y="55994"/>
                  </a:lnTo>
                  <a:lnTo>
                    <a:pt x="76509" y="61315"/>
                  </a:lnTo>
                  <a:lnTo>
                    <a:pt x="48228" y="57510"/>
                  </a:lnTo>
                  <a:lnTo>
                    <a:pt x="26566" y="39558"/>
                  </a:lnTo>
                  <a:lnTo>
                    <a:pt x="0" y="2438"/>
                  </a:lnTo>
                  <a:lnTo>
                    <a:pt x="0" y="51117"/>
                  </a:lnTo>
                  <a:lnTo>
                    <a:pt x="18377" y="77819"/>
                  </a:lnTo>
                  <a:lnTo>
                    <a:pt x="37436" y="91284"/>
                  </a:lnTo>
                  <a:lnTo>
                    <a:pt x="68815" y="95619"/>
                  </a:lnTo>
                  <a:lnTo>
                    <a:pt x="124155" y="94932"/>
                  </a:lnTo>
                  <a:lnTo>
                    <a:pt x="166904" y="92190"/>
                  </a:lnTo>
                  <a:lnTo>
                    <a:pt x="192309" y="86712"/>
                  </a:lnTo>
                  <a:lnTo>
                    <a:pt x="210408" y="74390"/>
                  </a:lnTo>
                  <a:lnTo>
                    <a:pt x="231241" y="51117"/>
                  </a:lnTo>
                  <a:lnTo>
                    <a:pt x="233692" y="0"/>
                  </a:lnTo>
                  <a:close/>
                </a:path>
              </a:pathLst>
            </a:custGeom>
            <a:solidFill>
              <a:srgbClr val="4B4B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4461192" y="3651376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0" y="2438"/>
                  </a:moveTo>
                  <a:lnTo>
                    <a:pt x="0" y="51117"/>
                  </a:lnTo>
                  <a:lnTo>
                    <a:pt x="18377" y="77819"/>
                  </a:lnTo>
                  <a:lnTo>
                    <a:pt x="37436" y="91284"/>
                  </a:lnTo>
                  <a:lnTo>
                    <a:pt x="68815" y="95619"/>
                  </a:lnTo>
                  <a:lnTo>
                    <a:pt x="124155" y="94932"/>
                  </a:lnTo>
                  <a:lnTo>
                    <a:pt x="166904" y="92190"/>
                  </a:lnTo>
                  <a:lnTo>
                    <a:pt x="210408" y="74390"/>
                  </a:lnTo>
                  <a:lnTo>
                    <a:pt x="233692" y="0"/>
                  </a:lnTo>
                  <a:lnTo>
                    <a:pt x="210052" y="33736"/>
                  </a:lnTo>
                  <a:lnTo>
                    <a:pt x="190634" y="50814"/>
                  </a:lnTo>
                  <a:lnTo>
                    <a:pt x="165057" y="56483"/>
                  </a:lnTo>
                  <a:lnTo>
                    <a:pt x="122936" y="55994"/>
                  </a:lnTo>
                  <a:lnTo>
                    <a:pt x="76509" y="61315"/>
                  </a:lnTo>
                  <a:lnTo>
                    <a:pt x="48228" y="57510"/>
                  </a:lnTo>
                  <a:lnTo>
                    <a:pt x="26566" y="39558"/>
                  </a:lnTo>
                  <a:lnTo>
                    <a:pt x="0" y="24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4467885" y="3532708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787"/>
                  </a:lnTo>
                  <a:lnTo>
                    <a:pt x="16539" y="155051"/>
                  </a:lnTo>
                  <a:lnTo>
                    <a:pt x="34161" y="169022"/>
                  </a:lnTo>
                  <a:lnTo>
                    <a:pt x="63763" y="174094"/>
                  </a:lnTo>
                  <a:lnTo>
                    <a:pt x="116243" y="174663"/>
                  </a:lnTo>
                  <a:lnTo>
                    <a:pt x="161848" y="174202"/>
                  </a:lnTo>
                  <a:lnTo>
                    <a:pt x="187856" y="168690"/>
                  </a:lnTo>
                  <a:lnTo>
                    <a:pt x="203995" y="153306"/>
                  </a:lnTo>
                  <a:lnTo>
                    <a:pt x="219989" y="123228"/>
                  </a:lnTo>
                  <a:lnTo>
                    <a:pt x="219989" y="6400"/>
                  </a:lnTo>
                  <a:lnTo>
                    <a:pt x="191674" y="17994"/>
                  </a:lnTo>
                  <a:lnTo>
                    <a:pt x="171492" y="23855"/>
                  </a:lnTo>
                  <a:lnTo>
                    <a:pt x="149775" y="25780"/>
                  </a:lnTo>
                  <a:lnTo>
                    <a:pt x="116852" y="25565"/>
                  </a:lnTo>
                  <a:lnTo>
                    <a:pt x="76514" y="26701"/>
                  </a:lnTo>
                  <a:lnTo>
                    <a:pt x="50896" y="24417"/>
                  </a:lnTo>
                  <a:lnTo>
                    <a:pt x="29043" y="16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B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467885" y="3532708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787"/>
                  </a:lnTo>
                  <a:lnTo>
                    <a:pt x="16539" y="155051"/>
                  </a:lnTo>
                  <a:lnTo>
                    <a:pt x="34161" y="169022"/>
                  </a:lnTo>
                  <a:lnTo>
                    <a:pt x="63763" y="174094"/>
                  </a:lnTo>
                  <a:lnTo>
                    <a:pt x="116243" y="174663"/>
                  </a:lnTo>
                  <a:lnTo>
                    <a:pt x="161848" y="174202"/>
                  </a:lnTo>
                  <a:lnTo>
                    <a:pt x="187856" y="168690"/>
                  </a:lnTo>
                  <a:lnTo>
                    <a:pt x="203995" y="153306"/>
                  </a:lnTo>
                  <a:lnTo>
                    <a:pt x="219989" y="123228"/>
                  </a:lnTo>
                  <a:lnTo>
                    <a:pt x="219989" y="6400"/>
                  </a:lnTo>
                  <a:lnTo>
                    <a:pt x="191674" y="17994"/>
                  </a:lnTo>
                  <a:lnTo>
                    <a:pt x="171492" y="23855"/>
                  </a:lnTo>
                  <a:lnTo>
                    <a:pt x="149775" y="25780"/>
                  </a:lnTo>
                  <a:lnTo>
                    <a:pt x="116852" y="25565"/>
                  </a:lnTo>
                  <a:lnTo>
                    <a:pt x="76514" y="26701"/>
                  </a:lnTo>
                  <a:lnTo>
                    <a:pt x="50896" y="24417"/>
                  </a:lnTo>
                  <a:lnTo>
                    <a:pt x="29043" y="1631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461192" y="3482505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233692" y="0"/>
                  </a:moveTo>
                  <a:lnTo>
                    <a:pt x="210052" y="33736"/>
                  </a:lnTo>
                  <a:lnTo>
                    <a:pt x="190634" y="50814"/>
                  </a:lnTo>
                  <a:lnTo>
                    <a:pt x="165057" y="56483"/>
                  </a:lnTo>
                  <a:lnTo>
                    <a:pt x="122936" y="55994"/>
                  </a:lnTo>
                  <a:lnTo>
                    <a:pt x="76509" y="61315"/>
                  </a:lnTo>
                  <a:lnTo>
                    <a:pt x="48228" y="57510"/>
                  </a:lnTo>
                  <a:lnTo>
                    <a:pt x="26566" y="39558"/>
                  </a:lnTo>
                  <a:lnTo>
                    <a:pt x="0" y="2438"/>
                  </a:lnTo>
                  <a:lnTo>
                    <a:pt x="0" y="51117"/>
                  </a:lnTo>
                  <a:lnTo>
                    <a:pt x="18377" y="77819"/>
                  </a:lnTo>
                  <a:lnTo>
                    <a:pt x="37436" y="91284"/>
                  </a:lnTo>
                  <a:lnTo>
                    <a:pt x="68815" y="95619"/>
                  </a:lnTo>
                  <a:lnTo>
                    <a:pt x="124155" y="94932"/>
                  </a:lnTo>
                  <a:lnTo>
                    <a:pt x="166904" y="92190"/>
                  </a:lnTo>
                  <a:lnTo>
                    <a:pt x="192309" y="86712"/>
                  </a:lnTo>
                  <a:lnTo>
                    <a:pt x="210408" y="74390"/>
                  </a:lnTo>
                  <a:lnTo>
                    <a:pt x="231241" y="51117"/>
                  </a:lnTo>
                  <a:lnTo>
                    <a:pt x="233692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461192" y="3482505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0" y="2438"/>
                  </a:moveTo>
                  <a:lnTo>
                    <a:pt x="0" y="51117"/>
                  </a:lnTo>
                  <a:lnTo>
                    <a:pt x="18377" y="77819"/>
                  </a:lnTo>
                  <a:lnTo>
                    <a:pt x="37436" y="91284"/>
                  </a:lnTo>
                  <a:lnTo>
                    <a:pt x="68815" y="95619"/>
                  </a:lnTo>
                  <a:lnTo>
                    <a:pt x="124155" y="94932"/>
                  </a:lnTo>
                  <a:lnTo>
                    <a:pt x="166904" y="92190"/>
                  </a:lnTo>
                  <a:lnTo>
                    <a:pt x="210408" y="74390"/>
                  </a:lnTo>
                  <a:lnTo>
                    <a:pt x="233692" y="0"/>
                  </a:lnTo>
                  <a:lnTo>
                    <a:pt x="210052" y="33736"/>
                  </a:lnTo>
                  <a:lnTo>
                    <a:pt x="190634" y="50814"/>
                  </a:lnTo>
                  <a:lnTo>
                    <a:pt x="165057" y="56483"/>
                  </a:lnTo>
                  <a:lnTo>
                    <a:pt x="122936" y="55994"/>
                  </a:lnTo>
                  <a:lnTo>
                    <a:pt x="76509" y="61315"/>
                  </a:lnTo>
                  <a:lnTo>
                    <a:pt x="48228" y="57510"/>
                  </a:lnTo>
                  <a:lnTo>
                    <a:pt x="26566" y="39558"/>
                  </a:lnTo>
                  <a:lnTo>
                    <a:pt x="0" y="24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467885" y="3363836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800"/>
                  </a:lnTo>
                  <a:lnTo>
                    <a:pt x="16539" y="155057"/>
                  </a:lnTo>
                  <a:lnTo>
                    <a:pt x="34161" y="169024"/>
                  </a:lnTo>
                  <a:lnTo>
                    <a:pt x="63763" y="174095"/>
                  </a:lnTo>
                  <a:lnTo>
                    <a:pt x="116243" y="174663"/>
                  </a:lnTo>
                  <a:lnTo>
                    <a:pt x="161848" y="174202"/>
                  </a:lnTo>
                  <a:lnTo>
                    <a:pt x="187856" y="168690"/>
                  </a:lnTo>
                  <a:lnTo>
                    <a:pt x="203995" y="153306"/>
                  </a:lnTo>
                  <a:lnTo>
                    <a:pt x="219989" y="123228"/>
                  </a:lnTo>
                  <a:lnTo>
                    <a:pt x="219989" y="6400"/>
                  </a:lnTo>
                  <a:lnTo>
                    <a:pt x="191674" y="17994"/>
                  </a:lnTo>
                  <a:lnTo>
                    <a:pt x="171492" y="23855"/>
                  </a:lnTo>
                  <a:lnTo>
                    <a:pt x="149775" y="25780"/>
                  </a:lnTo>
                  <a:lnTo>
                    <a:pt x="116852" y="25565"/>
                  </a:lnTo>
                  <a:lnTo>
                    <a:pt x="76514" y="26708"/>
                  </a:lnTo>
                  <a:lnTo>
                    <a:pt x="50896" y="24426"/>
                  </a:lnTo>
                  <a:lnTo>
                    <a:pt x="29043" y="16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467885" y="3363836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800"/>
                  </a:lnTo>
                  <a:lnTo>
                    <a:pt x="16539" y="155057"/>
                  </a:lnTo>
                  <a:lnTo>
                    <a:pt x="34161" y="169024"/>
                  </a:lnTo>
                  <a:lnTo>
                    <a:pt x="63763" y="174095"/>
                  </a:lnTo>
                  <a:lnTo>
                    <a:pt x="116243" y="174663"/>
                  </a:lnTo>
                  <a:lnTo>
                    <a:pt x="161848" y="174202"/>
                  </a:lnTo>
                  <a:lnTo>
                    <a:pt x="187856" y="168690"/>
                  </a:lnTo>
                  <a:lnTo>
                    <a:pt x="203995" y="153306"/>
                  </a:lnTo>
                  <a:lnTo>
                    <a:pt x="219989" y="123228"/>
                  </a:lnTo>
                  <a:lnTo>
                    <a:pt x="219989" y="6400"/>
                  </a:lnTo>
                  <a:lnTo>
                    <a:pt x="191674" y="17994"/>
                  </a:lnTo>
                  <a:lnTo>
                    <a:pt x="171492" y="23855"/>
                  </a:lnTo>
                  <a:lnTo>
                    <a:pt x="149775" y="25780"/>
                  </a:lnTo>
                  <a:lnTo>
                    <a:pt x="116852" y="25565"/>
                  </a:lnTo>
                  <a:lnTo>
                    <a:pt x="76514" y="26708"/>
                  </a:lnTo>
                  <a:lnTo>
                    <a:pt x="50896" y="24426"/>
                  </a:lnTo>
                  <a:lnTo>
                    <a:pt x="29043" y="1632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461192" y="3317290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233692" y="0"/>
                  </a:moveTo>
                  <a:lnTo>
                    <a:pt x="210052" y="33743"/>
                  </a:lnTo>
                  <a:lnTo>
                    <a:pt x="190634" y="50822"/>
                  </a:lnTo>
                  <a:lnTo>
                    <a:pt x="165057" y="56485"/>
                  </a:lnTo>
                  <a:lnTo>
                    <a:pt x="122936" y="55981"/>
                  </a:lnTo>
                  <a:lnTo>
                    <a:pt x="76509" y="61302"/>
                  </a:lnTo>
                  <a:lnTo>
                    <a:pt x="48228" y="57497"/>
                  </a:lnTo>
                  <a:lnTo>
                    <a:pt x="26566" y="39545"/>
                  </a:lnTo>
                  <a:lnTo>
                    <a:pt x="0" y="2425"/>
                  </a:lnTo>
                  <a:lnTo>
                    <a:pt x="0" y="51104"/>
                  </a:lnTo>
                  <a:lnTo>
                    <a:pt x="18377" y="77807"/>
                  </a:lnTo>
                  <a:lnTo>
                    <a:pt x="37436" y="91273"/>
                  </a:lnTo>
                  <a:lnTo>
                    <a:pt x="68815" y="95612"/>
                  </a:lnTo>
                  <a:lnTo>
                    <a:pt x="124155" y="94932"/>
                  </a:lnTo>
                  <a:lnTo>
                    <a:pt x="166904" y="92197"/>
                  </a:lnTo>
                  <a:lnTo>
                    <a:pt x="192309" y="86720"/>
                  </a:lnTo>
                  <a:lnTo>
                    <a:pt x="210408" y="74392"/>
                  </a:lnTo>
                  <a:lnTo>
                    <a:pt x="231241" y="51104"/>
                  </a:lnTo>
                  <a:lnTo>
                    <a:pt x="233692" y="0"/>
                  </a:lnTo>
                  <a:close/>
                </a:path>
              </a:pathLst>
            </a:custGeom>
            <a:solidFill>
              <a:srgbClr val="222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461192" y="3317290"/>
              <a:ext cx="234315" cy="95885"/>
            </a:xfrm>
            <a:custGeom>
              <a:avLst/>
              <a:gdLst/>
              <a:ahLst/>
              <a:cxnLst/>
              <a:rect l="l" t="t" r="r" b="b"/>
              <a:pathLst>
                <a:path w="234314" h="95885">
                  <a:moveTo>
                    <a:pt x="0" y="2425"/>
                  </a:moveTo>
                  <a:lnTo>
                    <a:pt x="0" y="51104"/>
                  </a:lnTo>
                  <a:lnTo>
                    <a:pt x="18377" y="77807"/>
                  </a:lnTo>
                  <a:lnTo>
                    <a:pt x="37436" y="91273"/>
                  </a:lnTo>
                  <a:lnTo>
                    <a:pt x="68815" y="95612"/>
                  </a:lnTo>
                  <a:lnTo>
                    <a:pt x="124155" y="94932"/>
                  </a:lnTo>
                  <a:lnTo>
                    <a:pt x="166904" y="92197"/>
                  </a:lnTo>
                  <a:lnTo>
                    <a:pt x="210408" y="74392"/>
                  </a:lnTo>
                  <a:lnTo>
                    <a:pt x="233692" y="0"/>
                  </a:lnTo>
                  <a:lnTo>
                    <a:pt x="210052" y="33743"/>
                  </a:lnTo>
                  <a:lnTo>
                    <a:pt x="190634" y="50822"/>
                  </a:lnTo>
                  <a:lnTo>
                    <a:pt x="165057" y="56485"/>
                  </a:lnTo>
                  <a:lnTo>
                    <a:pt x="122936" y="55981"/>
                  </a:lnTo>
                  <a:lnTo>
                    <a:pt x="76509" y="61302"/>
                  </a:lnTo>
                  <a:lnTo>
                    <a:pt x="48228" y="57497"/>
                  </a:lnTo>
                  <a:lnTo>
                    <a:pt x="26566" y="39545"/>
                  </a:lnTo>
                  <a:lnTo>
                    <a:pt x="0" y="24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467885" y="3198621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800"/>
                  </a:lnTo>
                  <a:lnTo>
                    <a:pt x="16539" y="155064"/>
                  </a:lnTo>
                  <a:lnTo>
                    <a:pt x="34161" y="169032"/>
                  </a:lnTo>
                  <a:lnTo>
                    <a:pt x="63763" y="174096"/>
                  </a:lnTo>
                  <a:lnTo>
                    <a:pt x="116243" y="174650"/>
                  </a:lnTo>
                  <a:lnTo>
                    <a:pt x="161848" y="174189"/>
                  </a:lnTo>
                  <a:lnTo>
                    <a:pt x="187856" y="168679"/>
                  </a:lnTo>
                  <a:lnTo>
                    <a:pt x="203995" y="153299"/>
                  </a:lnTo>
                  <a:lnTo>
                    <a:pt x="219989" y="123228"/>
                  </a:lnTo>
                  <a:lnTo>
                    <a:pt x="219989" y="6388"/>
                  </a:lnTo>
                  <a:lnTo>
                    <a:pt x="191674" y="17982"/>
                  </a:lnTo>
                  <a:lnTo>
                    <a:pt x="171492" y="23844"/>
                  </a:lnTo>
                  <a:lnTo>
                    <a:pt x="149775" y="25772"/>
                  </a:lnTo>
                  <a:lnTo>
                    <a:pt x="116852" y="25565"/>
                  </a:lnTo>
                  <a:lnTo>
                    <a:pt x="76514" y="26701"/>
                  </a:lnTo>
                  <a:lnTo>
                    <a:pt x="50896" y="24417"/>
                  </a:lnTo>
                  <a:lnTo>
                    <a:pt x="29043" y="16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4467885" y="3198621"/>
              <a:ext cx="220345" cy="175260"/>
            </a:xfrm>
            <a:custGeom>
              <a:avLst/>
              <a:gdLst/>
              <a:ahLst/>
              <a:cxnLst/>
              <a:rect l="l" t="t" r="r" b="b"/>
              <a:pathLst>
                <a:path w="220345" h="175260">
                  <a:moveTo>
                    <a:pt x="0" y="0"/>
                  </a:moveTo>
                  <a:lnTo>
                    <a:pt x="0" y="127800"/>
                  </a:lnTo>
                  <a:lnTo>
                    <a:pt x="16539" y="155064"/>
                  </a:lnTo>
                  <a:lnTo>
                    <a:pt x="34161" y="169032"/>
                  </a:lnTo>
                  <a:lnTo>
                    <a:pt x="63763" y="174096"/>
                  </a:lnTo>
                  <a:lnTo>
                    <a:pt x="116243" y="174650"/>
                  </a:lnTo>
                  <a:lnTo>
                    <a:pt x="161848" y="174189"/>
                  </a:lnTo>
                  <a:lnTo>
                    <a:pt x="187856" y="168679"/>
                  </a:lnTo>
                  <a:lnTo>
                    <a:pt x="203995" y="153299"/>
                  </a:lnTo>
                  <a:lnTo>
                    <a:pt x="219989" y="123228"/>
                  </a:lnTo>
                  <a:lnTo>
                    <a:pt x="219989" y="6388"/>
                  </a:lnTo>
                  <a:lnTo>
                    <a:pt x="191674" y="17982"/>
                  </a:lnTo>
                  <a:lnTo>
                    <a:pt x="171492" y="23844"/>
                  </a:lnTo>
                  <a:lnTo>
                    <a:pt x="149775" y="25772"/>
                  </a:lnTo>
                  <a:lnTo>
                    <a:pt x="116852" y="25565"/>
                  </a:lnTo>
                  <a:lnTo>
                    <a:pt x="76514" y="26701"/>
                  </a:lnTo>
                  <a:lnTo>
                    <a:pt x="50896" y="24417"/>
                  </a:lnTo>
                  <a:lnTo>
                    <a:pt x="29043" y="1631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450245" y="3151009"/>
              <a:ext cx="255904" cy="80645"/>
            </a:xfrm>
            <a:custGeom>
              <a:avLst/>
              <a:gdLst/>
              <a:ahLst/>
              <a:cxnLst/>
              <a:rect l="l" t="t" r="r" b="b"/>
              <a:pathLst>
                <a:path w="255904" h="80644">
                  <a:moveTo>
                    <a:pt x="255587" y="0"/>
                  </a:moveTo>
                  <a:lnTo>
                    <a:pt x="0" y="1981"/>
                  </a:lnTo>
                  <a:lnTo>
                    <a:pt x="0" y="55829"/>
                  </a:lnTo>
                  <a:lnTo>
                    <a:pt x="21020" y="70573"/>
                  </a:lnTo>
                  <a:lnTo>
                    <a:pt x="41528" y="77960"/>
                  </a:lnTo>
                  <a:lnTo>
                    <a:pt x="73677" y="80216"/>
                  </a:lnTo>
                  <a:lnTo>
                    <a:pt x="129616" y="79565"/>
                  </a:lnTo>
                  <a:lnTo>
                    <a:pt x="188577" y="80201"/>
                  </a:lnTo>
                  <a:lnTo>
                    <a:pt x="221353" y="77846"/>
                  </a:lnTo>
                  <a:lnTo>
                    <a:pt x="239753" y="70187"/>
                  </a:lnTo>
                  <a:lnTo>
                    <a:pt x="255587" y="54914"/>
                  </a:lnTo>
                  <a:lnTo>
                    <a:pt x="25558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4450245" y="3151009"/>
              <a:ext cx="255904" cy="80645"/>
            </a:xfrm>
            <a:custGeom>
              <a:avLst/>
              <a:gdLst/>
              <a:ahLst/>
              <a:cxnLst/>
              <a:rect l="l" t="t" r="r" b="b"/>
              <a:pathLst>
                <a:path w="255904" h="80644">
                  <a:moveTo>
                    <a:pt x="0" y="1981"/>
                  </a:moveTo>
                  <a:lnTo>
                    <a:pt x="0" y="55829"/>
                  </a:lnTo>
                  <a:lnTo>
                    <a:pt x="21020" y="70573"/>
                  </a:lnTo>
                  <a:lnTo>
                    <a:pt x="41528" y="77960"/>
                  </a:lnTo>
                  <a:lnTo>
                    <a:pt x="73677" y="80216"/>
                  </a:lnTo>
                  <a:lnTo>
                    <a:pt x="129616" y="79565"/>
                  </a:lnTo>
                  <a:lnTo>
                    <a:pt x="188577" y="80201"/>
                  </a:lnTo>
                  <a:lnTo>
                    <a:pt x="221353" y="77846"/>
                  </a:lnTo>
                  <a:lnTo>
                    <a:pt x="239753" y="70187"/>
                  </a:lnTo>
                  <a:lnTo>
                    <a:pt x="255587" y="54914"/>
                  </a:lnTo>
                  <a:lnTo>
                    <a:pt x="25558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5" name="object 37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1769" y="3117392"/>
              <a:ext cx="252539" cy="67246"/>
            </a:xfrm>
            <a:prstGeom prst="rect">
              <a:avLst/>
            </a:prstGeom>
          </p:spPr>
        </p:pic>
        <p:sp>
          <p:nvSpPr>
            <p:cNvPr id="376" name="object 376"/>
            <p:cNvSpPr/>
            <p:nvPr/>
          </p:nvSpPr>
          <p:spPr>
            <a:xfrm>
              <a:off x="4451769" y="3117392"/>
              <a:ext cx="252729" cy="67310"/>
            </a:xfrm>
            <a:custGeom>
              <a:avLst/>
              <a:gdLst/>
              <a:ahLst/>
              <a:cxnLst/>
              <a:rect l="l" t="t" r="r" b="b"/>
              <a:pathLst>
                <a:path w="252729" h="67310">
                  <a:moveTo>
                    <a:pt x="252539" y="33616"/>
                  </a:moveTo>
                  <a:lnTo>
                    <a:pt x="242617" y="46704"/>
                  </a:lnTo>
                  <a:lnTo>
                    <a:pt x="215557" y="57394"/>
                  </a:lnTo>
                  <a:lnTo>
                    <a:pt x="175419" y="64602"/>
                  </a:lnTo>
                  <a:lnTo>
                    <a:pt x="126263" y="67246"/>
                  </a:lnTo>
                  <a:lnTo>
                    <a:pt x="77114" y="64602"/>
                  </a:lnTo>
                  <a:lnTo>
                    <a:pt x="36980" y="57394"/>
                  </a:lnTo>
                  <a:lnTo>
                    <a:pt x="9922" y="46704"/>
                  </a:lnTo>
                  <a:lnTo>
                    <a:pt x="0" y="33616"/>
                  </a:lnTo>
                  <a:lnTo>
                    <a:pt x="9922" y="20531"/>
                  </a:lnTo>
                  <a:lnTo>
                    <a:pt x="36980" y="9845"/>
                  </a:lnTo>
                  <a:lnTo>
                    <a:pt x="77114" y="2641"/>
                  </a:lnTo>
                  <a:lnTo>
                    <a:pt x="126263" y="0"/>
                  </a:lnTo>
                  <a:lnTo>
                    <a:pt x="175419" y="2641"/>
                  </a:lnTo>
                  <a:lnTo>
                    <a:pt x="215557" y="9845"/>
                  </a:lnTo>
                  <a:lnTo>
                    <a:pt x="242617" y="20531"/>
                  </a:lnTo>
                  <a:lnTo>
                    <a:pt x="252539" y="336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7" name="object 37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70689" y="6825018"/>
            <a:ext cx="1321863" cy="356720"/>
          </a:xfrm>
          <a:prstGeom prst="rect">
            <a:avLst/>
          </a:prstGeom>
        </p:spPr>
      </p:pic>
      <p:pic>
        <p:nvPicPr>
          <p:cNvPr id="378" name="object 3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074453" y="6578790"/>
            <a:ext cx="281787" cy="602912"/>
          </a:xfrm>
          <a:prstGeom prst="rect">
            <a:avLst/>
          </a:prstGeom>
        </p:spPr>
      </p:pic>
      <p:pic>
        <p:nvPicPr>
          <p:cNvPr id="379" name="object 37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11573" y="6709651"/>
            <a:ext cx="1229367" cy="472313"/>
          </a:xfrm>
          <a:prstGeom prst="rect">
            <a:avLst/>
          </a:prstGeom>
        </p:spPr>
      </p:pic>
      <p:pic>
        <p:nvPicPr>
          <p:cNvPr id="380" name="object 38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483472" y="6893510"/>
            <a:ext cx="317449" cy="288531"/>
          </a:xfrm>
          <a:prstGeom prst="rect">
            <a:avLst/>
          </a:prstGeom>
        </p:spPr>
      </p:pic>
      <p:pic>
        <p:nvPicPr>
          <p:cNvPr id="381" name="object 38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468153" y="6578790"/>
            <a:ext cx="281787" cy="602912"/>
          </a:xfrm>
          <a:prstGeom prst="rect">
            <a:avLst/>
          </a:prstGeom>
        </p:spPr>
      </p:pic>
      <p:sp>
        <p:nvSpPr>
          <p:cNvPr id="382" name="object 382"/>
          <p:cNvSpPr/>
          <p:nvPr/>
        </p:nvSpPr>
        <p:spPr>
          <a:xfrm>
            <a:off x="10040594" y="6124918"/>
            <a:ext cx="130810" cy="335280"/>
          </a:xfrm>
          <a:custGeom>
            <a:avLst/>
            <a:gdLst/>
            <a:ahLst/>
            <a:cxnLst/>
            <a:rect l="l" t="t" r="r" b="b"/>
            <a:pathLst>
              <a:path w="130810" h="335279">
                <a:moveTo>
                  <a:pt x="65100" y="0"/>
                </a:moveTo>
                <a:lnTo>
                  <a:pt x="52527" y="29426"/>
                </a:lnTo>
                <a:lnTo>
                  <a:pt x="36941" y="59740"/>
                </a:lnTo>
                <a:lnTo>
                  <a:pt x="19158" y="88436"/>
                </a:lnTo>
                <a:lnTo>
                  <a:pt x="0" y="113004"/>
                </a:lnTo>
                <a:lnTo>
                  <a:pt x="42392" y="98145"/>
                </a:lnTo>
                <a:lnTo>
                  <a:pt x="39446" y="334759"/>
                </a:lnTo>
                <a:lnTo>
                  <a:pt x="87096" y="334632"/>
                </a:lnTo>
                <a:lnTo>
                  <a:pt x="88163" y="98018"/>
                </a:lnTo>
                <a:lnTo>
                  <a:pt x="130606" y="112661"/>
                </a:lnTo>
                <a:lnTo>
                  <a:pt x="111363" y="88194"/>
                </a:lnTo>
                <a:lnTo>
                  <a:pt x="93481" y="59593"/>
                </a:lnTo>
                <a:lnTo>
                  <a:pt x="77785" y="29360"/>
                </a:lnTo>
                <a:lnTo>
                  <a:pt x="65100" y="0"/>
                </a:lnTo>
                <a:close/>
              </a:path>
            </a:pathLst>
          </a:custGeom>
          <a:solidFill>
            <a:srgbClr val="A5A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0730014" y="5527535"/>
            <a:ext cx="254000" cy="0"/>
          </a:xfrm>
          <a:custGeom>
            <a:avLst/>
            <a:gdLst/>
            <a:ahLst/>
            <a:cxnLst/>
            <a:rect l="l" t="t" r="r" b="b"/>
            <a:pathLst>
              <a:path w="254000">
                <a:moveTo>
                  <a:pt x="0" y="0"/>
                </a:moveTo>
                <a:lnTo>
                  <a:pt x="2540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 txBox="1"/>
          <p:nvPr/>
        </p:nvSpPr>
        <p:spPr>
          <a:xfrm>
            <a:off x="5762163" y="498503"/>
            <a:ext cx="12801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5" dirty="0">
                <a:latin typeface="Arial"/>
                <a:cs typeface="Arial"/>
              </a:rPr>
              <a:t>Mayor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20" dirty="0">
                <a:latin typeface="Arial"/>
                <a:cs typeface="Arial"/>
              </a:rPr>
              <a:t>expansión</a:t>
            </a:r>
            <a:endParaRPr sz="1150">
              <a:latin typeface="Arial"/>
              <a:cs typeface="Arial"/>
            </a:endParaRPr>
          </a:p>
        </p:txBody>
      </p:sp>
      <p:sp>
        <p:nvSpPr>
          <p:cNvPr id="400" name="object 400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sp>
        <p:nvSpPr>
          <p:cNvPr id="385" name="object 385"/>
          <p:cNvSpPr txBox="1"/>
          <p:nvPr/>
        </p:nvSpPr>
        <p:spPr>
          <a:xfrm>
            <a:off x="7957929" y="485800"/>
            <a:ext cx="39135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ampliar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aún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adaptarse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amplia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variedad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comerciales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industriales.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7957930" y="1030631"/>
            <a:ext cx="4286885" cy="1856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3345">
              <a:lnSpc>
                <a:spcPct val="150000"/>
              </a:lnSpc>
              <a:spcBef>
                <a:spcPts val="100"/>
              </a:spcBef>
            </a:pPr>
            <a:r>
              <a:rPr sz="800" spc="-45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agregar </a:t>
            </a:r>
            <a:r>
              <a:rPr sz="800" spc="20" dirty="0">
                <a:latin typeface="Microsoft Sans Serif"/>
                <a:cs typeface="Microsoft Sans Serif"/>
              </a:rPr>
              <a:t>pulsadores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arranque/parada,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10" dirty="0">
                <a:latin typeface="Microsoft Sans Serif"/>
                <a:cs typeface="Microsoft Sans Serif"/>
              </a:rPr>
              <a:t>selectores, </a:t>
            </a:r>
            <a:r>
              <a:rPr sz="800" spc="5" dirty="0">
                <a:latin typeface="Microsoft Sans Serif"/>
                <a:cs typeface="Microsoft Sans Serif"/>
              </a:rPr>
              <a:t>luces 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indicadoras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5" dirty="0">
                <a:latin typeface="Microsoft Sans Serif"/>
                <a:cs typeface="Microsoft Sans Serif"/>
              </a:rPr>
              <a:t>columnas de </a:t>
            </a:r>
            <a:r>
              <a:rPr sz="800" spc="10" dirty="0">
                <a:latin typeface="Microsoft Sans Serif"/>
                <a:cs typeface="Microsoft Sans Serif"/>
              </a:rPr>
              <a:t>señalización. </a:t>
            </a:r>
            <a:r>
              <a:rPr sz="800" spc="-45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agregar </a:t>
            </a:r>
            <a:r>
              <a:rPr sz="800" spc="25" dirty="0">
                <a:latin typeface="Microsoft Sans Serif"/>
                <a:cs typeface="Microsoft Sans Serif"/>
              </a:rPr>
              <a:t>arrancadores de </a:t>
            </a:r>
            <a:r>
              <a:rPr sz="800" spc="55" dirty="0">
                <a:latin typeface="Microsoft Sans Serif"/>
                <a:cs typeface="Microsoft Sans Serif"/>
              </a:rPr>
              <a:t>motor </a:t>
            </a:r>
            <a:r>
              <a:rPr sz="800" spc="6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control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motores </a:t>
            </a:r>
            <a:r>
              <a:rPr sz="800" spc="15" dirty="0">
                <a:latin typeface="Microsoft Sans Serif"/>
                <a:cs typeface="Microsoft Sans Serif"/>
              </a:rPr>
              <a:t>adicionales. </a:t>
            </a:r>
            <a:r>
              <a:rPr sz="800" spc="-45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agregar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límite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sobrecarrera </a:t>
            </a:r>
            <a:r>
              <a:rPr sz="800" spc="45" dirty="0">
                <a:latin typeface="Microsoft Sans Serif"/>
                <a:cs typeface="Microsoft Sans Serif"/>
              </a:rPr>
              <a:t>junto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proximidad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30" dirty="0">
                <a:latin typeface="Microsoft Sans Serif"/>
                <a:cs typeface="Microsoft Sans Serif"/>
              </a:rPr>
              <a:t>detectar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posición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0" dirty="0">
                <a:latin typeface="Microsoft Sans Serif"/>
                <a:cs typeface="Microsoft Sans Serif"/>
              </a:rPr>
              <a:t> objeto.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45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agregar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tipos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relés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ampliar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variedad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dispositivos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-10" dirty="0">
                <a:latin typeface="Microsoft Sans Serif"/>
                <a:cs typeface="Microsoft Sans Serif"/>
              </a:rPr>
              <a:t> 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controlan.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0" dirty="0">
                <a:latin typeface="Microsoft Sans Serif"/>
                <a:cs typeface="Microsoft Sans Serif"/>
              </a:rPr>
              <a:t>Según</a:t>
            </a:r>
            <a:r>
              <a:rPr sz="900" spc="-5" dirty="0">
                <a:latin typeface="Microsoft Sans Serif"/>
                <a:cs typeface="Microsoft Sans Serif"/>
              </a:rPr>
              <a:t> sea </a:t>
            </a:r>
            <a:r>
              <a:rPr sz="900" spc="15" dirty="0">
                <a:latin typeface="Microsoft Sans Serif"/>
                <a:cs typeface="Microsoft Sans Serif"/>
              </a:rPr>
              <a:t>necesario,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agregar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aumentar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aún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15" dirty="0">
                <a:latin typeface="Microsoft Sans Serif"/>
                <a:cs typeface="Microsoft Sans Serif"/>
              </a:rPr>
              <a:t>la capacidad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35" dirty="0">
                <a:latin typeface="Microsoft Sans Serif"/>
                <a:cs typeface="Microsoft Sans Serif"/>
              </a:rPr>
              <a:t>E/S.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20" dirty="0">
                <a:latin typeface="Microsoft Sans Serif"/>
                <a:cs typeface="Microsoft Sans Serif"/>
              </a:rPr>
              <a:t>solo están </a:t>
            </a:r>
            <a:r>
              <a:rPr sz="900" spc="30" dirty="0">
                <a:latin typeface="Microsoft Sans Serif"/>
                <a:cs typeface="Microsoft Sans Serif"/>
              </a:rPr>
              <a:t>limitadas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número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cantidad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memoria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disponible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9426138" y="4244822"/>
            <a:ext cx="430530" cy="2616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spcBef>
                <a:spcPts val="330"/>
              </a:spcBef>
            </a:pPr>
            <a:r>
              <a:rPr sz="5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Señalización</a:t>
            </a:r>
            <a:endParaRPr sz="550">
              <a:latin typeface="Microsoft Sans Serif"/>
              <a:cs typeface="Microsoft Sans Serif"/>
            </a:endParaRPr>
          </a:p>
          <a:p>
            <a:pPr marL="46355">
              <a:spcBef>
                <a:spcPts val="250"/>
              </a:spcBef>
            </a:pPr>
            <a:r>
              <a:rPr sz="6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Columna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88" name="object 388"/>
          <p:cNvSpPr txBox="1"/>
          <p:nvPr/>
        </p:nvSpPr>
        <p:spPr>
          <a:xfrm>
            <a:off x="8208892" y="4324727"/>
            <a:ext cx="6229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Direccionales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10348843" y="4324727"/>
            <a:ext cx="2628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Relés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11291794" y="4362827"/>
            <a:ext cx="65341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Arrancadores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0" dirty="0">
                <a:latin typeface="Microsoft Sans Serif"/>
                <a:cs typeface="Microsoft Sans Serif"/>
              </a:rPr>
              <a:t> </a:t>
            </a:r>
            <a:r>
              <a:rPr sz="450" spc="30" dirty="0">
                <a:latin typeface="Microsoft Sans Serif"/>
                <a:cs typeface="Microsoft Sans Serif"/>
              </a:rPr>
              <a:t>motor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9728982" y="4966609"/>
            <a:ext cx="7150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Salidas </a:t>
            </a:r>
            <a:r>
              <a:rPr sz="700" spc="15" dirty="0">
                <a:latin typeface="Microsoft Sans Serif"/>
                <a:cs typeface="Microsoft Sans Serif"/>
              </a:rPr>
              <a:t>discretas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9678995" y="5352193"/>
            <a:ext cx="7493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11112140" y="5472489"/>
            <a:ext cx="7994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latin typeface="Microsoft Sans Serif"/>
                <a:cs typeface="Microsoft Sans Serif"/>
              </a:rPr>
              <a:t>Módulo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expansión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9754383" y="5982610"/>
            <a:ext cx="6838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Entradas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discretas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9420257" y="7180403"/>
            <a:ext cx="387350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750" spc="10" dirty="0">
                <a:latin typeface="Microsoft Sans Serif"/>
                <a:cs typeface="Microsoft Sans Serif"/>
              </a:rPr>
              <a:t>Selector</a:t>
            </a:r>
            <a:endParaRPr sz="750">
              <a:latin typeface="Microsoft Sans Serif"/>
              <a:cs typeface="Microsoft Sans Serif"/>
            </a:endParaRPr>
          </a:p>
          <a:p>
            <a:pPr marL="48895">
              <a:spcBef>
                <a:spcPts val="259"/>
              </a:spcBef>
            </a:pPr>
            <a:r>
              <a:rPr sz="550" spc="15" dirty="0">
                <a:latin typeface="Microsoft Sans Serif"/>
                <a:cs typeface="Microsoft Sans Serif"/>
              </a:rPr>
              <a:t>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96" name="object 396"/>
          <p:cNvSpPr txBox="1"/>
          <p:nvPr/>
        </p:nvSpPr>
        <p:spPr>
          <a:xfrm>
            <a:off x="8285818" y="7327032"/>
            <a:ext cx="5619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Apretar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botones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10082080" y="7320682"/>
            <a:ext cx="6629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Finales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3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carrera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11143318" y="7333381"/>
            <a:ext cx="80200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Detectores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proximidad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5762151" y="7906816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4"/>
            <a:ext cx="4320540" cy="6764020"/>
            <a:chOff x="2912402" y="540004"/>
            <a:chExt cx="4320540" cy="6764020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6751320"/>
            </a:xfrm>
            <a:custGeom>
              <a:avLst/>
              <a:gdLst/>
              <a:ahLst/>
              <a:cxnLst/>
              <a:rect l="l" t="t" r="r" b="b"/>
              <a:pathLst>
                <a:path w="4307840" h="6751320">
                  <a:moveTo>
                    <a:pt x="4307293" y="0"/>
                  </a:moveTo>
                  <a:lnTo>
                    <a:pt x="0" y="0"/>
                  </a:lnTo>
                  <a:lnTo>
                    <a:pt x="0" y="6751066"/>
                  </a:lnTo>
                  <a:lnTo>
                    <a:pt x="4307293" y="6751066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6751320"/>
            </a:xfrm>
            <a:custGeom>
              <a:avLst/>
              <a:gdLst/>
              <a:ahLst/>
              <a:cxnLst/>
              <a:rect l="l" t="t" r="r" b="b"/>
              <a:pathLst>
                <a:path w="4307840" h="6751320">
                  <a:moveTo>
                    <a:pt x="0" y="0"/>
                  </a:moveTo>
                  <a:lnTo>
                    <a:pt x="0" y="6751066"/>
                  </a:lnTo>
                  <a:lnTo>
                    <a:pt x="4307293" y="6751066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87519" y="1056030"/>
              <a:ext cx="876300" cy="1692275"/>
            </a:xfrm>
            <a:custGeom>
              <a:avLst/>
              <a:gdLst/>
              <a:ahLst/>
              <a:cxnLst/>
              <a:rect l="l" t="t" r="r" b="b"/>
              <a:pathLst>
                <a:path w="876300" h="1692275">
                  <a:moveTo>
                    <a:pt x="548614" y="1691652"/>
                  </a:moveTo>
                  <a:lnTo>
                    <a:pt x="558011" y="1669613"/>
                  </a:lnTo>
                  <a:lnTo>
                    <a:pt x="565442" y="1650203"/>
                  </a:lnTo>
                  <a:lnTo>
                    <a:pt x="570653" y="1633702"/>
                  </a:lnTo>
                  <a:lnTo>
                    <a:pt x="573392" y="1620393"/>
                  </a:lnTo>
                  <a:lnTo>
                    <a:pt x="575795" y="1609150"/>
                  </a:lnTo>
                  <a:lnTo>
                    <a:pt x="577505" y="1597639"/>
                  </a:lnTo>
                  <a:lnTo>
                    <a:pt x="578526" y="1586297"/>
                  </a:lnTo>
                  <a:lnTo>
                    <a:pt x="578865" y="1575562"/>
                  </a:lnTo>
                  <a:lnTo>
                    <a:pt x="578526" y="1564281"/>
                  </a:lnTo>
                  <a:lnTo>
                    <a:pt x="569955" y="1514067"/>
                  </a:lnTo>
                  <a:lnTo>
                    <a:pt x="559324" y="1481636"/>
                  </a:lnTo>
                  <a:lnTo>
                    <a:pt x="552322" y="1464068"/>
                  </a:lnTo>
                </a:path>
                <a:path w="876300" h="1692275">
                  <a:moveTo>
                    <a:pt x="323722" y="1691652"/>
                  </a:moveTo>
                  <a:lnTo>
                    <a:pt x="314334" y="1669613"/>
                  </a:lnTo>
                  <a:lnTo>
                    <a:pt x="306920" y="1650203"/>
                  </a:lnTo>
                  <a:lnTo>
                    <a:pt x="301745" y="1633702"/>
                  </a:lnTo>
                  <a:lnTo>
                    <a:pt x="299072" y="1620393"/>
                  </a:lnTo>
                  <a:lnTo>
                    <a:pt x="296663" y="1609150"/>
                  </a:lnTo>
                  <a:lnTo>
                    <a:pt x="294954" y="1597639"/>
                  </a:lnTo>
                  <a:lnTo>
                    <a:pt x="293935" y="1586297"/>
                  </a:lnTo>
                  <a:lnTo>
                    <a:pt x="293598" y="1575562"/>
                  </a:lnTo>
                  <a:lnTo>
                    <a:pt x="293935" y="1564281"/>
                  </a:lnTo>
                  <a:lnTo>
                    <a:pt x="302482" y="1514067"/>
                  </a:lnTo>
                  <a:lnTo>
                    <a:pt x="312665" y="1481636"/>
                  </a:lnTo>
                  <a:lnTo>
                    <a:pt x="319125" y="1464068"/>
                  </a:lnTo>
                </a:path>
                <a:path w="876300" h="1692275">
                  <a:moveTo>
                    <a:pt x="496557" y="1075423"/>
                  </a:moveTo>
                  <a:lnTo>
                    <a:pt x="760844" y="1075423"/>
                  </a:lnTo>
                </a:path>
                <a:path w="876300" h="1692275">
                  <a:moveTo>
                    <a:pt x="491096" y="957453"/>
                  </a:moveTo>
                  <a:lnTo>
                    <a:pt x="491096" y="1193292"/>
                  </a:lnTo>
                </a:path>
                <a:path w="876300" h="1692275">
                  <a:moveTo>
                    <a:pt x="382257" y="1193292"/>
                  </a:moveTo>
                  <a:lnTo>
                    <a:pt x="382257" y="957453"/>
                  </a:lnTo>
                </a:path>
                <a:path w="876300" h="1692275">
                  <a:moveTo>
                    <a:pt x="262496" y="0"/>
                  </a:moveTo>
                  <a:lnTo>
                    <a:pt x="609066" y="0"/>
                  </a:lnTo>
                  <a:lnTo>
                    <a:pt x="609066" y="694944"/>
                  </a:lnTo>
                  <a:lnTo>
                    <a:pt x="262496" y="694944"/>
                  </a:lnTo>
                  <a:lnTo>
                    <a:pt x="262496" y="0"/>
                  </a:lnTo>
                  <a:close/>
                </a:path>
                <a:path w="876300" h="1692275">
                  <a:moveTo>
                    <a:pt x="264286" y="464566"/>
                  </a:moveTo>
                  <a:lnTo>
                    <a:pt x="0" y="464566"/>
                  </a:lnTo>
                </a:path>
                <a:path w="876300" h="1692275">
                  <a:moveTo>
                    <a:pt x="264286" y="226809"/>
                  </a:moveTo>
                  <a:lnTo>
                    <a:pt x="0" y="226809"/>
                  </a:lnTo>
                </a:path>
                <a:path w="876300" h="1692275">
                  <a:moveTo>
                    <a:pt x="611746" y="345694"/>
                  </a:moveTo>
                  <a:lnTo>
                    <a:pt x="876033" y="34569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15436" y="5875134"/>
              <a:ext cx="2167255" cy="915669"/>
            </a:xfrm>
            <a:custGeom>
              <a:avLst/>
              <a:gdLst/>
              <a:ahLst/>
              <a:cxnLst/>
              <a:rect l="l" t="t" r="r" b="b"/>
              <a:pathLst>
                <a:path w="2167254" h="915670">
                  <a:moveTo>
                    <a:pt x="496227" y="161848"/>
                  </a:moveTo>
                  <a:lnTo>
                    <a:pt x="1002525" y="161848"/>
                  </a:lnTo>
                </a:path>
                <a:path w="2167254" h="915670">
                  <a:moveTo>
                    <a:pt x="1158544" y="160934"/>
                  </a:moveTo>
                  <a:lnTo>
                    <a:pt x="1664220" y="160934"/>
                  </a:lnTo>
                </a:path>
                <a:path w="2167254" h="915670">
                  <a:moveTo>
                    <a:pt x="0" y="160934"/>
                  </a:moveTo>
                  <a:lnTo>
                    <a:pt x="341985" y="160934"/>
                  </a:lnTo>
                </a:path>
                <a:path w="2167254" h="915670">
                  <a:moveTo>
                    <a:pt x="2125967" y="314553"/>
                  </a:moveTo>
                  <a:lnTo>
                    <a:pt x="2148717" y="257517"/>
                  </a:lnTo>
                  <a:lnTo>
                    <a:pt x="2159800" y="217627"/>
                  </a:lnTo>
                  <a:lnTo>
                    <a:pt x="2166627" y="170821"/>
                  </a:lnTo>
                  <a:lnTo>
                    <a:pt x="2167128" y="156362"/>
                  </a:lnTo>
                  <a:lnTo>
                    <a:pt x="2166627" y="140803"/>
                  </a:lnTo>
                  <a:lnTo>
                    <a:pt x="2159800" y="90525"/>
                  </a:lnTo>
                  <a:lnTo>
                    <a:pt x="2148374" y="50863"/>
                  </a:lnTo>
                  <a:lnTo>
                    <a:pt x="2140513" y="27903"/>
                  </a:lnTo>
                  <a:lnTo>
                    <a:pt x="2131453" y="3657"/>
                  </a:lnTo>
                </a:path>
                <a:path w="2167254" h="915670">
                  <a:moveTo>
                    <a:pt x="1699869" y="314553"/>
                  </a:moveTo>
                  <a:lnTo>
                    <a:pt x="1677119" y="257517"/>
                  </a:lnTo>
                  <a:lnTo>
                    <a:pt x="1666036" y="217627"/>
                  </a:lnTo>
                  <a:lnTo>
                    <a:pt x="1659232" y="170821"/>
                  </a:lnTo>
                  <a:lnTo>
                    <a:pt x="1658734" y="156362"/>
                  </a:lnTo>
                  <a:lnTo>
                    <a:pt x="1659232" y="140803"/>
                  </a:lnTo>
                  <a:lnTo>
                    <a:pt x="1666036" y="90525"/>
                  </a:lnTo>
                  <a:lnTo>
                    <a:pt x="1677466" y="50863"/>
                  </a:lnTo>
                  <a:lnTo>
                    <a:pt x="1685324" y="27903"/>
                  </a:lnTo>
                  <a:lnTo>
                    <a:pt x="1694383" y="3657"/>
                  </a:lnTo>
                </a:path>
                <a:path w="2167254" h="915670">
                  <a:moveTo>
                    <a:pt x="1154874" y="1828"/>
                  </a:moveTo>
                  <a:lnTo>
                    <a:pt x="1154874" y="324611"/>
                  </a:lnTo>
                </a:path>
                <a:path w="2167254" h="915670">
                  <a:moveTo>
                    <a:pt x="1005839" y="324611"/>
                  </a:moveTo>
                  <a:lnTo>
                    <a:pt x="1005839" y="1828"/>
                  </a:lnTo>
                </a:path>
                <a:path w="2167254" h="915670">
                  <a:moveTo>
                    <a:pt x="491032" y="592531"/>
                  </a:moveTo>
                  <a:lnTo>
                    <a:pt x="491032" y="915314"/>
                  </a:lnTo>
                </a:path>
                <a:path w="2167254" h="915670">
                  <a:moveTo>
                    <a:pt x="341985" y="915314"/>
                  </a:moveTo>
                  <a:lnTo>
                    <a:pt x="341985" y="592531"/>
                  </a:lnTo>
                </a:path>
                <a:path w="2167254" h="915670">
                  <a:moveTo>
                    <a:pt x="491032" y="0"/>
                  </a:moveTo>
                  <a:lnTo>
                    <a:pt x="491032" y="322783"/>
                  </a:lnTo>
                </a:path>
                <a:path w="2167254" h="915670">
                  <a:moveTo>
                    <a:pt x="341985" y="322783"/>
                  </a:moveTo>
                  <a:lnTo>
                    <a:pt x="34198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8638" y="5720346"/>
              <a:ext cx="190626" cy="929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5811" y="6311112"/>
              <a:ext cx="260349" cy="947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02505" y="5722175"/>
              <a:ext cx="156565" cy="929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2555" y="5722238"/>
              <a:ext cx="260349" cy="9474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14522" y="5876963"/>
              <a:ext cx="746760" cy="1048385"/>
            </a:xfrm>
            <a:custGeom>
              <a:avLst/>
              <a:gdLst/>
              <a:ahLst/>
              <a:cxnLst/>
              <a:rect l="l" t="t" r="r" b="b"/>
              <a:pathLst>
                <a:path w="746760" h="1048384">
                  <a:moveTo>
                    <a:pt x="503834" y="745236"/>
                  </a:moveTo>
                  <a:lnTo>
                    <a:pt x="740664" y="745236"/>
                  </a:lnTo>
                  <a:lnTo>
                    <a:pt x="746150" y="160934"/>
                  </a:lnTo>
                </a:path>
                <a:path w="746760" h="1048384">
                  <a:moveTo>
                    <a:pt x="914" y="745236"/>
                  </a:moveTo>
                  <a:lnTo>
                    <a:pt x="339242" y="745236"/>
                  </a:lnTo>
                </a:path>
                <a:path w="746760" h="1048384">
                  <a:moveTo>
                    <a:pt x="0" y="0"/>
                  </a:moveTo>
                  <a:lnTo>
                    <a:pt x="0" y="10479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135842" y="517799"/>
            <a:ext cx="21996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Identifique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siguientes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símbolos: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54129" y="1242711"/>
            <a:ext cx="9258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12494" algn="l"/>
              </a:tabLst>
            </a:pPr>
            <a:r>
              <a:rPr sz="900" spc="25" dirty="0">
                <a:latin typeface="Microsoft Sans Serif"/>
                <a:cs typeface="Microsoft Sans Serif"/>
              </a:rPr>
              <a:t>una.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5020" y="1966940"/>
            <a:ext cx="83756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24230" algn="l"/>
              </a:tabLst>
            </a:pPr>
            <a:r>
              <a:rPr sz="950" spc="-15" dirty="0">
                <a:latin typeface="Microsoft Sans Serif"/>
                <a:cs typeface="Microsoft Sans Serif"/>
              </a:rPr>
              <a:t>B.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44735" y="1966940"/>
            <a:ext cx="3162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2895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55019" y="2475346"/>
            <a:ext cx="83566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22325" algn="l"/>
              </a:tabLst>
            </a:pPr>
            <a:r>
              <a:rPr sz="950" spc="-50" dirty="0">
                <a:latin typeface="Microsoft Sans Serif"/>
                <a:cs typeface="Microsoft Sans Serif"/>
              </a:rPr>
              <a:t>C.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60523" y="2475346"/>
            <a:ext cx="31686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353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09175" y="2475346"/>
            <a:ext cx="31686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353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48059" y="3046093"/>
            <a:ext cx="23075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2.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Completa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las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siguientes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tablas: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98630" y="3574035"/>
            <a:ext cx="573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Función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Y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40130" y="3574035"/>
            <a:ext cx="5784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función</a:t>
            </a:r>
            <a:endParaRPr sz="950">
              <a:latin typeface="Microsoft Sans Serif"/>
              <a:cs typeface="Microsoft Sans Serif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8366836" y="3808984"/>
          <a:ext cx="3441700" cy="889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</a:pP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Producción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</a:pP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Producción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216">
                <a:tc>
                  <a:txBody>
                    <a:bodyPr/>
                    <a:lstStyle/>
                    <a:p>
                      <a:pPr marR="71755" algn="ctr">
                        <a:lnSpc>
                          <a:spcPts val="111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1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ts val="710"/>
                        </a:lnSpc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una.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11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1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860"/>
                        </a:lnSpc>
                        <a:spcBef>
                          <a:spcPts val="580"/>
                        </a:spcBef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mi.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u="sng" spc="3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R="71755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010"/>
                        </a:lnSpc>
                        <a:spcBef>
                          <a:spcPts val="85"/>
                        </a:spcBef>
                        <a:tabLst>
                          <a:tab pos="489584" algn="l"/>
                        </a:tabLst>
                      </a:pPr>
                      <a:r>
                        <a:rPr sz="900" spc="-15" dirty="0">
                          <a:latin typeface="Microsoft Sans Serif"/>
                          <a:cs typeface="Microsoft Sans Serif"/>
                        </a:rPr>
                        <a:t>B.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960"/>
                        </a:lnSpc>
                        <a:spcBef>
                          <a:spcPts val="135"/>
                        </a:spcBef>
                        <a:tabLst>
                          <a:tab pos="457834" algn="l"/>
                        </a:tabLst>
                      </a:pPr>
                      <a:r>
                        <a:rPr sz="850" spc="-45" dirty="0">
                          <a:latin typeface="Microsoft Sans Serif"/>
                          <a:cs typeface="Microsoft Sans Serif"/>
                        </a:rPr>
                        <a:t>F.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R="71755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960"/>
                        </a:lnSpc>
                        <a:spcBef>
                          <a:spcPts val="135"/>
                        </a:spcBef>
                        <a:tabLst>
                          <a:tab pos="470534" algn="l"/>
                        </a:tabLst>
                      </a:pPr>
                      <a:r>
                        <a:rPr sz="850" spc="-45" dirty="0">
                          <a:latin typeface="Microsoft Sans Serif"/>
                          <a:cs typeface="Microsoft Sans Serif"/>
                        </a:rPr>
                        <a:t>C.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gramo.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marR="71755" algn="ctr">
                        <a:lnSpc>
                          <a:spcPts val="119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9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499109" algn="l"/>
                        </a:tabLst>
                      </a:pPr>
                      <a:r>
                        <a:rPr sz="900" spc="-5" dirty="0">
                          <a:latin typeface="Microsoft Sans Serif"/>
                          <a:cs typeface="Microsoft Sans Serif"/>
                        </a:rPr>
                        <a:t>D.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119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9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500380" algn="l"/>
                        </a:tabLst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H.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9788595" y="4178072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498" y="0"/>
                </a:lnTo>
              </a:path>
            </a:pathLst>
          </a:custGeom>
          <a:ln w="48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61927" y="4480548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123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048060" y="4969778"/>
            <a:ext cx="3908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5080" indent="-306070">
              <a:lnSpc>
                <a:spcPct val="126299"/>
              </a:lnSpc>
              <a:spcBef>
                <a:spcPts val="100"/>
              </a:spcBef>
              <a:tabLst>
                <a:tab pos="1082040" algn="l"/>
                <a:tab pos="2814320" algn="l"/>
                <a:tab pos="3817620" algn="l"/>
              </a:tabLst>
            </a:pPr>
            <a:r>
              <a:rPr sz="950" dirty="0">
                <a:latin typeface="Microsoft Sans Serif"/>
                <a:cs typeface="Microsoft Sans Serif"/>
              </a:rPr>
              <a:t>3.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siguiente red,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bobina </a:t>
            </a:r>
            <a:r>
              <a:rPr sz="950" spc="5" dirty="0">
                <a:latin typeface="Microsoft Sans Serif"/>
                <a:cs typeface="Microsoft Sans Serif"/>
              </a:rPr>
              <a:t>Q0.0 </a:t>
            </a:r>
            <a:r>
              <a:rPr sz="950" spc="25" dirty="0">
                <a:latin typeface="Microsoft Sans Serif"/>
                <a:cs typeface="Microsoft Sans Serif"/>
              </a:rPr>
              <a:t>estará encendida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15" dirty="0">
                <a:latin typeface="Microsoft Sans Serif"/>
                <a:cs typeface="Microsoft Sans Serif"/>
              </a:rPr>
              <a:t>esté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cerrado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30" dirty="0">
                <a:latin typeface="Microsoft Sans Serif"/>
                <a:cs typeface="Microsoft Sans Serif"/>
              </a:rPr>
              <a:t>o  </a:t>
            </a:r>
            <a:r>
              <a:rPr sz="950" spc="35" dirty="0">
                <a:latin typeface="Microsoft Sans Serif"/>
                <a:cs typeface="Microsoft Sans Serif"/>
              </a:rPr>
              <a:t>ambos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estén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cerrados.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09136" y="7932802"/>
            <a:ext cx="297180" cy="47625"/>
          </a:xfrm>
          <a:custGeom>
            <a:avLst/>
            <a:gdLst/>
            <a:ahLst/>
            <a:cxnLst/>
            <a:rect l="l" t="t" r="r" b="b"/>
            <a:pathLst>
              <a:path w="297179" h="47625">
                <a:moveTo>
                  <a:pt x="7150" y="23571"/>
                </a:moveTo>
                <a:lnTo>
                  <a:pt x="297065" y="23571"/>
                </a:lnTo>
              </a:path>
              <a:path w="297179" h="47625">
                <a:moveTo>
                  <a:pt x="36360" y="0"/>
                </a:moveTo>
                <a:lnTo>
                  <a:pt x="0" y="23571"/>
                </a:lnTo>
                <a:lnTo>
                  <a:pt x="36360" y="4716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86" y="7184110"/>
            <a:ext cx="2186901" cy="13535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980" y="512799"/>
            <a:ext cx="26282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30" dirty="0">
                <a:latin typeface="Microsoft Sans Serif"/>
                <a:cs typeface="Microsoft Sans Serif"/>
              </a:rPr>
              <a:t>Entradas</a:t>
            </a:r>
            <a:r>
              <a:rPr sz="1500" spc="-35" dirty="0">
                <a:latin typeface="Microsoft Sans Serif"/>
                <a:cs typeface="Microsoft Sans Serif"/>
              </a:rPr>
              <a:t> </a:t>
            </a:r>
            <a:r>
              <a:rPr sz="1500" spc="15" dirty="0">
                <a:latin typeface="Microsoft Sans Serif"/>
                <a:cs typeface="Microsoft Sans Serif"/>
              </a:rPr>
              <a:t>y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15" dirty="0">
                <a:latin typeface="Microsoft Sans Serif"/>
                <a:cs typeface="Microsoft Sans Serif"/>
              </a:rPr>
              <a:t>salidas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30" dirty="0">
                <a:latin typeface="Microsoft Sans Serif"/>
                <a:cs typeface="Microsoft Sans Serif"/>
              </a:rPr>
              <a:t>analógicas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979" y="1860269"/>
            <a:ext cx="4185920" cy="3913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1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Muchos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35" dirty="0">
                <a:latin typeface="Microsoft Sans Serif"/>
                <a:cs typeface="Microsoft Sans Serif"/>
              </a:rPr>
              <a:t>funcionan </a:t>
            </a:r>
            <a:r>
              <a:rPr sz="900" spc="25" dirty="0">
                <a:latin typeface="Microsoft Sans Serif"/>
                <a:cs typeface="Microsoft Sans Serif"/>
              </a:rPr>
              <a:t>con 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15" dirty="0">
                <a:latin typeface="Microsoft Sans Serif"/>
                <a:cs typeface="Microsoft Sans Serif"/>
              </a:rPr>
              <a:t>analógicas.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analógicos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usan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señales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varían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continuamente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dentro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rango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específico,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85" dirty="0">
                <a:latin typeface="Microsoft Sans Serif"/>
                <a:cs typeface="Microsoft Sans Serif"/>
              </a:rPr>
              <a:t>CC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4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5" dirty="0">
                <a:latin typeface="Microsoft Sans Serif"/>
                <a:cs typeface="Microsoft Sans Serif"/>
              </a:rPr>
              <a:t>señales </a:t>
            </a:r>
            <a:r>
              <a:rPr sz="950" spc="15" dirty="0">
                <a:latin typeface="Microsoft Sans Serif"/>
                <a:cs typeface="Microsoft Sans Serif"/>
              </a:rPr>
              <a:t>analógicas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 </a:t>
            </a:r>
            <a:r>
              <a:rPr sz="950" spc="35" dirty="0">
                <a:latin typeface="Microsoft Sans Serif"/>
                <a:cs typeface="Microsoft Sans Serif"/>
              </a:rPr>
              <a:t>para representar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15" dirty="0">
                <a:latin typeface="Microsoft Sans Serif"/>
                <a:cs typeface="Microsoft Sans Serif"/>
              </a:rPr>
              <a:t>variables,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20" dirty="0">
                <a:latin typeface="Microsoft Sans Serif"/>
                <a:cs typeface="Microsoft Sans Serif"/>
              </a:rPr>
              <a:t>velocidad, </a:t>
            </a:r>
            <a:r>
              <a:rPr sz="950" spc="15" dirty="0">
                <a:latin typeface="Microsoft Sans Serif"/>
                <a:cs typeface="Microsoft Sans Serif"/>
              </a:rPr>
              <a:t>caudal, </a:t>
            </a:r>
            <a:r>
              <a:rPr sz="950" spc="40" dirty="0">
                <a:latin typeface="Microsoft Sans Serif"/>
                <a:cs typeface="Microsoft Sans Serif"/>
              </a:rPr>
              <a:t>temperatura, </a:t>
            </a:r>
            <a:r>
              <a:rPr sz="950" spc="15" dirty="0">
                <a:latin typeface="Microsoft Sans Serif"/>
                <a:cs typeface="Microsoft Sans Serif"/>
              </a:rPr>
              <a:t>peso, </a:t>
            </a:r>
            <a:r>
              <a:rPr sz="950" spc="20" dirty="0">
                <a:latin typeface="Microsoft Sans Serif"/>
                <a:cs typeface="Microsoft Sans Serif"/>
              </a:rPr>
              <a:t>nivel, </a:t>
            </a:r>
            <a:r>
              <a:rPr sz="950" spc="10" dirty="0">
                <a:latin typeface="Microsoft Sans Serif"/>
                <a:cs typeface="Microsoft Sans Serif"/>
              </a:rPr>
              <a:t>etc. </a:t>
            </a:r>
            <a:r>
              <a:rPr sz="950" spc="5" dirty="0">
                <a:latin typeface="Microsoft Sans Serif"/>
                <a:cs typeface="Microsoft Sans Serif"/>
              </a:rPr>
              <a:t>Para </a:t>
            </a:r>
            <a:r>
              <a:rPr sz="950" spc="25" dirty="0">
                <a:latin typeface="Microsoft Sans Serif"/>
                <a:cs typeface="Microsoft Sans Serif"/>
              </a:rPr>
              <a:t>procesar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tipo,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convertir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señal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analógica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digital.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35" dirty="0">
                <a:latin typeface="Microsoft Sans Serif"/>
                <a:cs typeface="Microsoft Sans Serif"/>
              </a:rPr>
              <a:t>convierten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25" dirty="0">
                <a:latin typeface="Microsoft Sans Serif"/>
                <a:cs typeface="Microsoft Sans Serif"/>
              </a:rPr>
              <a:t>voltaje analógico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0" dirty="0">
                <a:latin typeface="Microsoft Sans Serif"/>
                <a:cs typeface="Microsoft Sans Serif"/>
              </a:rPr>
              <a:t>valor 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digital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bits.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95275">
              <a:lnSpc>
                <a:spcPct val="150000"/>
              </a:lnSpc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15" dirty="0">
                <a:latin typeface="Microsoft Sans Serif"/>
                <a:cs typeface="Microsoft Sans Serif"/>
              </a:rPr>
              <a:t>valores </a:t>
            </a:r>
            <a:r>
              <a:rPr sz="800" spc="25" dirty="0">
                <a:latin typeface="Microsoft Sans Serif"/>
                <a:cs typeface="Microsoft Sans Serif"/>
              </a:rPr>
              <a:t>digitales de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25" dirty="0">
                <a:latin typeface="Microsoft Sans Serif"/>
                <a:cs typeface="Microsoft Sans Serif"/>
              </a:rPr>
              <a:t>entradas </a:t>
            </a:r>
            <a:r>
              <a:rPr sz="800" spc="15" dirty="0">
                <a:latin typeface="Microsoft Sans Serif"/>
                <a:cs typeface="Microsoft Sans Serif"/>
              </a:rPr>
              <a:t>analógicas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0" dirty="0">
                <a:latin typeface="Microsoft Sans Serif"/>
                <a:cs typeface="Microsoft Sans Serif"/>
              </a:rPr>
              <a:t>almacenan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40" dirty="0">
                <a:latin typeface="Microsoft Sans Serif"/>
                <a:cs typeface="Microsoft Sans Serif"/>
              </a:rPr>
              <a:t>memoria </a:t>
            </a:r>
            <a:r>
              <a:rPr sz="800" spc="4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direccionable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10" dirty="0">
                <a:latin typeface="Microsoft Sans Serif"/>
                <a:cs typeface="Microsoft Sans Serif"/>
              </a:rPr>
              <a:t>use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programa </a:t>
            </a:r>
            <a:r>
              <a:rPr sz="800" spc="25" dirty="0">
                <a:latin typeface="Microsoft Sans Serif"/>
                <a:cs typeface="Microsoft Sans Serif"/>
              </a:rPr>
              <a:t>del usuario. </a:t>
            </a:r>
            <a:r>
              <a:rPr sz="800" spc="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manera </a:t>
            </a:r>
            <a:r>
              <a:rPr sz="800" spc="20" dirty="0">
                <a:latin typeface="Microsoft Sans Serif"/>
                <a:cs typeface="Microsoft Sans Serif"/>
              </a:rPr>
              <a:t>similar,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programa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usuario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colocar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valores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digitales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ubicaciones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memoria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direccionables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convertirlos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valores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analógicos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salidas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analógicas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designadas.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0320">
              <a:lnSpc>
                <a:spcPct val="133300"/>
              </a:lnSpc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único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modelo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S7-200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puntos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integrados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-20" dirty="0">
                <a:latin typeface="Microsoft Sans Serif"/>
                <a:cs typeface="Microsoft Sans Serif"/>
              </a:rPr>
              <a:t>224XP,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30" dirty="0">
                <a:latin typeface="Microsoft Sans Serif"/>
                <a:cs typeface="Microsoft Sans Serif"/>
              </a:rPr>
              <a:t>tiene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spc="30" dirty="0">
                <a:latin typeface="Microsoft Sans Serif"/>
                <a:cs typeface="Microsoft Sans Serif"/>
              </a:rPr>
              <a:t>entradas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salidas </a:t>
            </a:r>
            <a:r>
              <a:rPr sz="900" spc="15" dirty="0">
                <a:latin typeface="Microsoft Sans Serif"/>
                <a:cs typeface="Microsoft Sans Serif"/>
              </a:rPr>
              <a:t>analógicas. </a:t>
            </a:r>
            <a:r>
              <a:rPr sz="900" spc="-1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 agregar </a:t>
            </a:r>
            <a:r>
              <a:rPr sz="900" spc="40" dirty="0">
                <a:latin typeface="Microsoft Sans Serif"/>
                <a:cs typeface="Microsoft Sans Serif"/>
              </a:rPr>
              <a:t>puntos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15" dirty="0">
                <a:latin typeface="Microsoft Sans Serif"/>
                <a:cs typeface="Microsoft Sans Serif"/>
              </a:rPr>
              <a:t>analógicas </a:t>
            </a:r>
            <a:r>
              <a:rPr sz="900" spc="40" dirty="0">
                <a:latin typeface="Microsoft Sans Serif"/>
                <a:cs typeface="Microsoft Sans Serif"/>
              </a:rPr>
              <a:t>mediante módulos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expansión </a:t>
            </a:r>
            <a:r>
              <a:rPr sz="900" spc="30" dirty="0">
                <a:latin typeface="Microsoft Sans Serif"/>
                <a:cs typeface="Microsoft Sans Serif"/>
              </a:rPr>
              <a:t> para cualquier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5" dirty="0">
                <a:latin typeface="Microsoft Sans Serif"/>
                <a:cs typeface="Microsoft Sans Serif"/>
              </a:rPr>
              <a:t>sea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5" dirty="0">
                <a:latin typeface="Microsoft Sans Serif"/>
                <a:cs typeface="Microsoft Sans Serif"/>
              </a:rPr>
              <a:t>22.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-45" dirty="0">
                <a:latin typeface="Microsoft Sans Serif"/>
                <a:cs typeface="Microsoft Sans Serif"/>
              </a:rPr>
              <a:t>CPU </a:t>
            </a:r>
            <a:r>
              <a:rPr sz="900" spc="10" dirty="0">
                <a:latin typeface="Microsoft Sans Serif"/>
                <a:cs typeface="Microsoft Sans Serif"/>
              </a:rPr>
              <a:t>222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spc="40" dirty="0">
                <a:latin typeface="Microsoft Sans Serif"/>
                <a:cs typeface="Microsoft Sans Serif"/>
              </a:rPr>
              <a:t>módulos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CPU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restantes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permiten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7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expansión.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80" y="6067778"/>
            <a:ext cx="402462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0" dirty="0">
                <a:latin typeface="Microsoft Sans Serif"/>
                <a:cs typeface="Microsoft Sans Serif"/>
              </a:rPr>
              <a:t>módulos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expansión están disponibles con </a:t>
            </a:r>
            <a:r>
              <a:rPr sz="950" spc="15" dirty="0">
                <a:latin typeface="Microsoft Sans Serif"/>
                <a:cs typeface="Microsoft Sans Serif"/>
              </a:rPr>
              <a:t>4 </a:t>
            </a:r>
            <a:r>
              <a:rPr sz="950" spc="55" dirty="0">
                <a:latin typeface="Microsoft Sans Serif"/>
                <a:cs typeface="Microsoft Sans Serif"/>
              </a:rPr>
              <a:t>u </a:t>
            </a:r>
            <a:r>
              <a:rPr sz="950" spc="15" dirty="0">
                <a:latin typeface="Microsoft Sans Serif"/>
                <a:cs typeface="Microsoft Sans Serif"/>
              </a:rPr>
              <a:t>8 </a:t>
            </a:r>
            <a:r>
              <a:rPr sz="950" spc="30" dirty="0">
                <a:latin typeface="Microsoft Sans Serif"/>
                <a:cs typeface="Microsoft Sans Serif"/>
              </a:rPr>
              <a:t>entradas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analógicas, 2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4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15" dirty="0">
                <a:latin typeface="Microsoft Sans Serif"/>
                <a:cs typeface="Microsoft Sans Serif"/>
              </a:rPr>
              <a:t>analógicas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4 </a:t>
            </a:r>
            <a:r>
              <a:rPr sz="950" spc="30" dirty="0">
                <a:latin typeface="Microsoft Sans Serif"/>
                <a:cs typeface="Microsoft Sans Serif"/>
              </a:rPr>
              <a:t>entradas </a:t>
            </a:r>
            <a:r>
              <a:rPr sz="950" spc="15" dirty="0">
                <a:latin typeface="Microsoft Sans Serif"/>
                <a:cs typeface="Microsoft Sans Serif"/>
              </a:rPr>
              <a:t>analógicas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20" dirty="0">
                <a:latin typeface="Microsoft Sans Serif"/>
                <a:cs typeface="Microsoft Sans Serif"/>
              </a:rPr>
              <a:t> analógica. </a:t>
            </a:r>
            <a:r>
              <a:rPr sz="950" spc="15" dirty="0">
                <a:latin typeface="Microsoft Sans Serif"/>
                <a:cs typeface="Microsoft Sans Serif"/>
              </a:rPr>
              <a:t>Además, los </a:t>
            </a:r>
            <a:r>
              <a:rPr sz="950" spc="40" dirty="0">
                <a:latin typeface="Microsoft Sans Serif"/>
                <a:cs typeface="Microsoft Sans Serif"/>
              </a:rPr>
              <a:t>módulos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expansión están disponibles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termopares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RTD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detectan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temperatura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punto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específico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máquina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proceso.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24103" y="7614849"/>
            <a:ext cx="1244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64859" y="7900960"/>
            <a:ext cx="11664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latin typeface="Microsoft Sans Serif"/>
                <a:cs typeface="Microsoft Sans Serif"/>
              </a:rPr>
              <a:t>Módulo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expansión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analógico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736" y="2405088"/>
            <a:ext cx="33020" cy="233679"/>
            <a:chOff x="3609136" y="2405087"/>
            <a:chExt cx="33020" cy="233679"/>
          </a:xfrm>
        </p:grpSpPr>
        <p:sp>
          <p:nvSpPr>
            <p:cNvPr id="3" name="object 3"/>
            <p:cNvSpPr/>
            <p:nvPr/>
          </p:nvSpPr>
          <p:spPr>
            <a:xfrm>
              <a:off x="3611422" y="2407361"/>
              <a:ext cx="28575" cy="229235"/>
            </a:xfrm>
            <a:custGeom>
              <a:avLst/>
              <a:gdLst/>
              <a:ahLst/>
              <a:cxnLst/>
              <a:rect l="l" t="t" r="r" b="b"/>
              <a:pathLst>
                <a:path w="28575" h="229235">
                  <a:moveTo>
                    <a:pt x="28092" y="0"/>
                  </a:moveTo>
                  <a:lnTo>
                    <a:pt x="0" y="0"/>
                  </a:lnTo>
                  <a:lnTo>
                    <a:pt x="0" y="229107"/>
                  </a:lnTo>
                  <a:lnTo>
                    <a:pt x="28092" y="229107"/>
                  </a:lnTo>
                  <a:lnTo>
                    <a:pt x="2809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11422" y="2407373"/>
              <a:ext cx="28575" cy="229235"/>
            </a:xfrm>
            <a:custGeom>
              <a:avLst/>
              <a:gdLst/>
              <a:ahLst/>
              <a:cxnLst/>
              <a:rect l="l" t="t" r="r" b="b"/>
              <a:pathLst>
                <a:path w="28575" h="229235">
                  <a:moveTo>
                    <a:pt x="28092" y="0"/>
                  </a:moveTo>
                  <a:lnTo>
                    <a:pt x="28092" y="229095"/>
                  </a:lnTo>
                  <a:lnTo>
                    <a:pt x="0" y="229095"/>
                  </a:lnTo>
                  <a:lnTo>
                    <a:pt x="0" y="0"/>
                  </a:lnTo>
                  <a:lnTo>
                    <a:pt x="2809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320061" y="2405088"/>
            <a:ext cx="33020" cy="233679"/>
            <a:chOff x="3265461" y="2405087"/>
            <a:chExt cx="33020" cy="233679"/>
          </a:xfrm>
        </p:grpSpPr>
        <p:sp>
          <p:nvSpPr>
            <p:cNvPr id="6" name="object 6"/>
            <p:cNvSpPr/>
            <p:nvPr/>
          </p:nvSpPr>
          <p:spPr>
            <a:xfrm>
              <a:off x="3267747" y="2562301"/>
              <a:ext cx="28575" cy="74295"/>
            </a:xfrm>
            <a:custGeom>
              <a:avLst/>
              <a:gdLst/>
              <a:ahLst/>
              <a:cxnLst/>
              <a:rect l="l" t="t" r="r" b="b"/>
              <a:pathLst>
                <a:path w="28575" h="74294">
                  <a:moveTo>
                    <a:pt x="0" y="74168"/>
                  </a:moveTo>
                  <a:lnTo>
                    <a:pt x="28092" y="74168"/>
                  </a:lnTo>
                  <a:lnTo>
                    <a:pt x="28092" y="0"/>
                  </a:lnTo>
                  <a:lnTo>
                    <a:pt x="0" y="0"/>
                  </a:lnTo>
                  <a:lnTo>
                    <a:pt x="0" y="74168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67747" y="2407373"/>
              <a:ext cx="28575" cy="229235"/>
            </a:xfrm>
            <a:custGeom>
              <a:avLst/>
              <a:gdLst/>
              <a:ahLst/>
              <a:cxnLst/>
              <a:rect l="l" t="t" r="r" b="b"/>
              <a:pathLst>
                <a:path w="28575" h="229235">
                  <a:moveTo>
                    <a:pt x="28092" y="0"/>
                  </a:moveTo>
                  <a:lnTo>
                    <a:pt x="28092" y="229095"/>
                  </a:lnTo>
                  <a:lnTo>
                    <a:pt x="0" y="229095"/>
                  </a:lnTo>
                  <a:lnTo>
                    <a:pt x="0" y="0"/>
                  </a:lnTo>
                  <a:lnTo>
                    <a:pt x="2809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187512" y="2148752"/>
            <a:ext cx="513080" cy="415925"/>
            <a:chOff x="3132912" y="2148751"/>
            <a:chExt cx="513080" cy="415925"/>
          </a:xfrm>
        </p:grpSpPr>
        <p:sp>
          <p:nvSpPr>
            <p:cNvPr id="9" name="object 9"/>
            <p:cNvSpPr/>
            <p:nvPr/>
          </p:nvSpPr>
          <p:spPr>
            <a:xfrm>
              <a:off x="3135198" y="2156739"/>
              <a:ext cx="504825" cy="133985"/>
            </a:xfrm>
            <a:custGeom>
              <a:avLst/>
              <a:gdLst/>
              <a:ahLst/>
              <a:cxnLst/>
              <a:rect l="l" t="t" r="r" b="b"/>
              <a:pathLst>
                <a:path w="504825" h="133985">
                  <a:moveTo>
                    <a:pt x="504317" y="0"/>
                  </a:moveTo>
                  <a:lnTo>
                    <a:pt x="129476" y="0"/>
                  </a:lnTo>
                  <a:lnTo>
                    <a:pt x="0" y="133438"/>
                  </a:lnTo>
                  <a:lnTo>
                    <a:pt x="412572" y="133438"/>
                  </a:lnTo>
                  <a:lnTo>
                    <a:pt x="50431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5198" y="2156739"/>
              <a:ext cx="504825" cy="133985"/>
            </a:xfrm>
            <a:custGeom>
              <a:avLst/>
              <a:gdLst/>
              <a:ahLst/>
              <a:cxnLst/>
              <a:rect l="l" t="t" r="r" b="b"/>
              <a:pathLst>
                <a:path w="504825" h="133985">
                  <a:moveTo>
                    <a:pt x="504317" y="0"/>
                  </a:moveTo>
                  <a:lnTo>
                    <a:pt x="129476" y="0"/>
                  </a:lnTo>
                  <a:lnTo>
                    <a:pt x="0" y="133438"/>
                  </a:lnTo>
                  <a:lnTo>
                    <a:pt x="412572" y="133438"/>
                  </a:lnTo>
                  <a:lnTo>
                    <a:pt x="50431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81286" y="2175624"/>
              <a:ext cx="421005" cy="95250"/>
            </a:xfrm>
            <a:custGeom>
              <a:avLst/>
              <a:gdLst/>
              <a:ahLst/>
              <a:cxnLst/>
              <a:rect l="l" t="t" r="r" b="b"/>
              <a:pathLst>
                <a:path w="421004" h="95250">
                  <a:moveTo>
                    <a:pt x="420916" y="0"/>
                  </a:moveTo>
                  <a:lnTo>
                    <a:pt x="92163" y="0"/>
                  </a:lnTo>
                  <a:lnTo>
                    <a:pt x="0" y="94805"/>
                  </a:lnTo>
                  <a:lnTo>
                    <a:pt x="355955" y="94805"/>
                  </a:lnTo>
                  <a:lnTo>
                    <a:pt x="420916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81286" y="2175624"/>
              <a:ext cx="421005" cy="95250"/>
            </a:xfrm>
            <a:custGeom>
              <a:avLst/>
              <a:gdLst/>
              <a:ahLst/>
              <a:cxnLst/>
              <a:rect l="l" t="t" r="r" b="b"/>
              <a:pathLst>
                <a:path w="421004" h="95250">
                  <a:moveTo>
                    <a:pt x="92163" y="0"/>
                  </a:moveTo>
                  <a:lnTo>
                    <a:pt x="0" y="94805"/>
                  </a:lnTo>
                  <a:lnTo>
                    <a:pt x="355955" y="94805"/>
                  </a:lnTo>
                  <a:lnTo>
                    <a:pt x="420916" y="0"/>
                  </a:lnTo>
                  <a:lnTo>
                    <a:pt x="9216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35198" y="2290178"/>
              <a:ext cx="412750" cy="58419"/>
            </a:xfrm>
            <a:custGeom>
              <a:avLst/>
              <a:gdLst/>
              <a:ahLst/>
              <a:cxnLst/>
              <a:rect l="l" t="t" r="r" b="b"/>
              <a:pathLst>
                <a:path w="412750" h="58419">
                  <a:moveTo>
                    <a:pt x="412572" y="0"/>
                  </a:moveTo>
                  <a:lnTo>
                    <a:pt x="0" y="0"/>
                  </a:lnTo>
                  <a:lnTo>
                    <a:pt x="0" y="57924"/>
                  </a:lnTo>
                  <a:lnTo>
                    <a:pt x="412572" y="57924"/>
                  </a:lnTo>
                  <a:lnTo>
                    <a:pt x="4125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35198" y="2290178"/>
              <a:ext cx="412750" cy="58419"/>
            </a:xfrm>
            <a:custGeom>
              <a:avLst/>
              <a:gdLst/>
              <a:ahLst/>
              <a:cxnLst/>
              <a:rect l="l" t="t" r="r" b="b"/>
              <a:pathLst>
                <a:path w="412750" h="58419">
                  <a:moveTo>
                    <a:pt x="412572" y="57937"/>
                  </a:moveTo>
                  <a:lnTo>
                    <a:pt x="412572" y="0"/>
                  </a:lnTo>
                  <a:lnTo>
                    <a:pt x="0" y="0"/>
                  </a:lnTo>
                  <a:lnTo>
                    <a:pt x="0" y="57937"/>
                  </a:lnTo>
                  <a:lnTo>
                    <a:pt x="412572" y="5793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43542" y="2348115"/>
              <a:ext cx="395605" cy="214629"/>
            </a:xfrm>
            <a:custGeom>
              <a:avLst/>
              <a:gdLst/>
              <a:ahLst/>
              <a:cxnLst/>
              <a:rect l="l" t="t" r="r" b="b"/>
              <a:pathLst>
                <a:path w="395604" h="214630">
                  <a:moveTo>
                    <a:pt x="395452" y="0"/>
                  </a:moveTo>
                  <a:lnTo>
                    <a:pt x="0" y="0"/>
                  </a:lnTo>
                  <a:lnTo>
                    <a:pt x="0" y="214185"/>
                  </a:lnTo>
                  <a:lnTo>
                    <a:pt x="395452" y="214185"/>
                  </a:lnTo>
                  <a:lnTo>
                    <a:pt x="39545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43542" y="2348115"/>
              <a:ext cx="395605" cy="214629"/>
            </a:xfrm>
            <a:custGeom>
              <a:avLst/>
              <a:gdLst/>
              <a:ahLst/>
              <a:cxnLst/>
              <a:rect l="l" t="t" r="r" b="b"/>
              <a:pathLst>
                <a:path w="395604" h="214630">
                  <a:moveTo>
                    <a:pt x="395452" y="214185"/>
                  </a:moveTo>
                  <a:lnTo>
                    <a:pt x="395452" y="0"/>
                  </a:lnTo>
                  <a:lnTo>
                    <a:pt x="0" y="0"/>
                  </a:lnTo>
                  <a:lnTo>
                    <a:pt x="0" y="214185"/>
                  </a:lnTo>
                  <a:lnTo>
                    <a:pt x="395452" y="2141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38994" y="2204580"/>
              <a:ext cx="100965" cy="358140"/>
            </a:xfrm>
            <a:custGeom>
              <a:avLst/>
              <a:gdLst/>
              <a:ahLst/>
              <a:cxnLst/>
              <a:rect l="l" t="t" r="r" b="b"/>
              <a:pathLst>
                <a:path w="100964" h="358139">
                  <a:moveTo>
                    <a:pt x="100520" y="0"/>
                  </a:moveTo>
                  <a:lnTo>
                    <a:pt x="0" y="140893"/>
                  </a:lnTo>
                  <a:lnTo>
                    <a:pt x="0" y="357720"/>
                  </a:lnTo>
                  <a:lnTo>
                    <a:pt x="100520" y="202793"/>
                  </a:lnTo>
                  <a:lnTo>
                    <a:pt x="10052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38994" y="2204580"/>
              <a:ext cx="100965" cy="358140"/>
            </a:xfrm>
            <a:custGeom>
              <a:avLst/>
              <a:gdLst/>
              <a:ahLst/>
              <a:cxnLst/>
              <a:rect l="l" t="t" r="r" b="b"/>
              <a:pathLst>
                <a:path w="100964" h="358139">
                  <a:moveTo>
                    <a:pt x="100520" y="0"/>
                  </a:moveTo>
                  <a:lnTo>
                    <a:pt x="100520" y="202793"/>
                  </a:lnTo>
                  <a:lnTo>
                    <a:pt x="0" y="357720"/>
                  </a:lnTo>
                  <a:lnTo>
                    <a:pt x="0" y="140893"/>
                  </a:lnTo>
                  <a:lnTo>
                    <a:pt x="10052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5484" y="2148751"/>
              <a:ext cx="100266" cy="201650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0682719" y="2344953"/>
            <a:ext cx="289560" cy="450850"/>
            <a:chOff x="5628119" y="2344953"/>
            <a:chExt cx="289560" cy="45085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3813" y="2344953"/>
              <a:ext cx="97612" cy="8268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751550" y="2425357"/>
              <a:ext cx="42545" cy="368300"/>
            </a:xfrm>
            <a:custGeom>
              <a:avLst/>
              <a:gdLst/>
              <a:ahLst/>
              <a:cxnLst/>
              <a:rect l="l" t="t" r="r" b="b"/>
              <a:pathLst>
                <a:path w="42545" h="368300">
                  <a:moveTo>
                    <a:pt x="42125" y="0"/>
                  </a:moveTo>
                  <a:lnTo>
                    <a:pt x="0" y="0"/>
                  </a:lnTo>
                  <a:lnTo>
                    <a:pt x="0" y="367817"/>
                  </a:lnTo>
                  <a:lnTo>
                    <a:pt x="42125" y="367817"/>
                  </a:lnTo>
                  <a:lnTo>
                    <a:pt x="4212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51550" y="2425357"/>
              <a:ext cx="42545" cy="368300"/>
            </a:xfrm>
            <a:custGeom>
              <a:avLst/>
              <a:gdLst/>
              <a:ahLst/>
              <a:cxnLst/>
              <a:rect l="l" t="t" r="r" b="b"/>
              <a:pathLst>
                <a:path w="42545" h="368300">
                  <a:moveTo>
                    <a:pt x="42125" y="0"/>
                  </a:moveTo>
                  <a:lnTo>
                    <a:pt x="42125" y="367817"/>
                  </a:lnTo>
                  <a:lnTo>
                    <a:pt x="0" y="367817"/>
                  </a:lnTo>
                  <a:lnTo>
                    <a:pt x="0" y="0"/>
                  </a:lnTo>
                  <a:lnTo>
                    <a:pt x="4212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8119" y="2348026"/>
              <a:ext cx="288988" cy="199440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0162171" y="2344954"/>
            <a:ext cx="288290" cy="448309"/>
            <a:chOff x="5107571" y="2344953"/>
            <a:chExt cx="288290" cy="448309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2364" y="2344953"/>
              <a:ext cx="97624" cy="8006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230113" y="2422728"/>
              <a:ext cx="42545" cy="368300"/>
            </a:xfrm>
            <a:custGeom>
              <a:avLst/>
              <a:gdLst/>
              <a:ahLst/>
              <a:cxnLst/>
              <a:rect l="l" t="t" r="r" b="b"/>
              <a:pathLst>
                <a:path w="42545" h="368300">
                  <a:moveTo>
                    <a:pt x="42125" y="0"/>
                  </a:moveTo>
                  <a:lnTo>
                    <a:pt x="0" y="0"/>
                  </a:lnTo>
                  <a:lnTo>
                    <a:pt x="0" y="367817"/>
                  </a:lnTo>
                  <a:lnTo>
                    <a:pt x="42125" y="367817"/>
                  </a:lnTo>
                  <a:lnTo>
                    <a:pt x="4212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30113" y="2422728"/>
              <a:ext cx="42545" cy="368300"/>
            </a:xfrm>
            <a:custGeom>
              <a:avLst/>
              <a:gdLst/>
              <a:ahLst/>
              <a:cxnLst/>
              <a:rect l="l" t="t" r="r" b="b"/>
              <a:pathLst>
                <a:path w="42545" h="368300">
                  <a:moveTo>
                    <a:pt x="42125" y="0"/>
                  </a:moveTo>
                  <a:lnTo>
                    <a:pt x="42125" y="367817"/>
                  </a:lnTo>
                  <a:lnTo>
                    <a:pt x="0" y="367817"/>
                  </a:lnTo>
                  <a:lnTo>
                    <a:pt x="0" y="0"/>
                  </a:lnTo>
                  <a:lnTo>
                    <a:pt x="4212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7571" y="2344953"/>
              <a:ext cx="288099" cy="200761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9649956" y="2344077"/>
            <a:ext cx="416559" cy="547370"/>
            <a:chOff x="4595355" y="2344077"/>
            <a:chExt cx="416559" cy="547370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1036" y="2344077"/>
              <a:ext cx="97650" cy="8181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718773" y="2423604"/>
              <a:ext cx="42545" cy="368300"/>
            </a:xfrm>
            <a:custGeom>
              <a:avLst/>
              <a:gdLst/>
              <a:ahLst/>
              <a:cxnLst/>
              <a:rect l="l" t="t" r="r" b="b"/>
              <a:pathLst>
                <a:path w="42545" h="368300">
                  <a:moveTo>
                    <a:pt x="42163" y="0"/>
                  </a:moveTo>
                  <a:lnTo>
                    <a:pt x="0" y="0"/>
                  </a:lnTo>
                  <a:lnTo>
                    <a:pt x="0" y="367804"/>
                  </a:lnTo>
                  <a:lnTo>
                    <a:pt x="42163" y="367804"/>
                  </a:lnTo>
                  <a:lnTo>
                    <a:pt x="4216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18773" y="2423604"/>
              <a:ext cx="42545" cy="368300"/>
            </a:xfrm>
            <a:custGeom>
              <a:avLst/>
              <a:gdLst/>
              <a:ahLst/>
              <a:cxnLst/>
              <a:rect l="l" t="t" r="r" b="b"/>
              <a:pathLst>
                <a:path w="42545" h="368300">
                  <a:moveTo>
                    <a:pt x="42163" y="0"/>
                  </a:moveTo>
                  <a:lnTo>
                    <a:pt x="42163" y="367804"/>
                  </a:lnTo>
                  <a:lnTo>
                    <a:pt x="0" y="367804"/>
                  </a:lnTo>
                  <a:lnTo>
                    <a:pt x="0" y="0"/>
                  </a:lnTo>
                  <a:lnTo>
                    <a:pt x="4216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95355" y="2345829"/>
              <a:ext cx="326745" cy="19988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857927" y="2494267"/>
              <a:ext cx="38735" cy="394970"/>
            </a:xfrm>
            <a:custGeom>
              <a:avLst/>
              <a:gdLst/>
              <a:ahLst/>
              <a:cxnLst/>
              <a:rect l="l" t="t" r="r" b="b"/>
              <a:pathLst>
                <a:path w="38735" h="394969">
                  <a:moveTo>
                    <a:pt x="0" y="0"/>
                  </a:moveTo>
                  <a:lnTo>
                    <a:pt x="0" y="382739"/>
                  </a:lnTo>
                  <a:lnTo>
                    <a:pt x="38608" y="394588"/>
                  </a:lnTo>
                  <a:lnTo>
                    <a:pt x="38608" y="10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57927" y="2494267"/>
              <a:ext cx="38735" cy="394970"/>
            </a:xfrm>
            <a:custGeom>
              <a:avLst/>
              <a:gdLst/>
              <a:ahLst/>
              <a:cxnLst/>
              <a:rect l="l" t="t" r="r" b="b"/>
              <a:pathLst>
                <a:path w="38735" h="394969">
                  <a:moveTo>
                    <a:pt x="38608" y="10528"/>
                  </a:moveTo>
                  <a:lnTo>
                    <a:pt x="38608" y="394588"/>
                  </a:lnTo>
                  <a:lnTo>
                    <a:pt x="0" y="382739"/>
                  </a:lnTo>
                  <a:lnTo>
                    <a:pt x="0" y="0"/>
                  </a:lnTo>
                  <a:lnTo>
                    <a:pt x="38608" y="105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48542" y="2387523"/>
              <a:ext cx="263093" cy="241579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10732326" y="2469592"/>
            <a:ext cx="306705" cy="475615"/>
            <a:chOff x="5677725" y="2469591"/>
            <a:chExt cx="306705" cy="475615"/>
          </a:xfrm>
        </p:grpSpPr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79109" y="2470480"/>
              <a:ext cx="102438" cy="8268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807722" y="2550883"/>
              <a:ext cx="45720" cy="392430"/>
            </a:xfrm>
            <a:custGeom>
              <a:avLst/>
              <a:gdLst/>
              <a:ahLst/>
              <a:cxnLst/>
              <a:rect l="l" t="t" r="r" b="b"/>
              <a:pathLst>
                <a:path w="45720" h="392430">
                  <a:moveTo>
                    <a:pt x="45212" y="0"/>
                  </a:moveTo>
                  <a:lnTo>
                    <a:pt x="0" y="0"/>
                  </a:lnTo>
                  <a:lnTo>
                    <a:pt x="0" y="391947"/>
                  </a:lnTo>
                  <a:lnTo>
                    <a:pt x="45212" y="391947"/>
                  </a:lnTo>
                  <a:lnTo>
                    <a:pt x="4521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07722" y="2550883"/>
              <a:ext cx="45720" cy="392430"/>
            </a:xfrm>
            <a:custGeom>
              <a:avLst/>
              <a:gdLst/>
              <a:ahLst/>
              <a:cxnLst/>
              <a:rect l="l" t="t" r="r" b="b"/>
              <a:pathLst>
                <a:path w="45720" h="392430">
                  <a:moveTo>
                    <a:pt x="45212" y="0"/>
                  </a:moveTo>
                  <a:lnTo>
                    <a:pt x="45212" y="391947"/>
                  </a:lnTo>
                  <a:lnTo>
                    <a:pt x="0" y="391947"/>
                  </a:lnTo>
                  <a:lnTo>
                    <a:pt x="0" y="0"/>
                  </a:lnTo>
                  <a:lnTo>
                    <a:pt x="4521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77725" y="2469591"/>
              <a:ext cx="306095" cy="212178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10164814" y="2471356"/>
            <a:ext cx="306705" cy="476884"/>
            <a:chOff x="5110213" y="2471356"/>
            <a:chExt cx="306705" cy="476884"/>
          </a:xfrm>
        </p:grpSpPr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11597" y="2473540"/>
              <a:ext cx="103314" cy="8227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241086" y="2553538"/>
              <a:ext cx="45720" cy="392430"/>
            </a:xfrm>
            <a:custGeom>
              <a:avLst/>
              <a:gdLst/>
              <a:ahLst/>
              <a:cxnLst/>
              <a:rect l="l" t="t" r="r" b="b"/>
              <a:pathLst>
                <a:path w="45720" h="392430">
                  <a:moveTo>
                    <a:pt x="45212" y="0"/>
                  </a:moveTo>
                  <a:lnTo>
                    <a:pt x="0" y="0"/>
                  </a:lnTo>
                  <a:lnTo>
                    <a:pt x="0" y="391934"/>
                  </a:lnTo>
                  <a:lnTo>
                    <a:pt x="45212" y="391934"/>
                  </a:lnTo>
                  <a:lnTo>
                    <a:pt x="4521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41086" y="2553525"/>
              <a:ext cx="45720" cy="392430"/>
            </a:xfrm>
            <a:custGeom>
              <a:avLst/>
              <a:gdLst/>
              <a:ahLst/>
              <a:cxnLst/>
              <a:rect l="l" t="t" r="r" b="b"/>
              <a:pathLst>
                <a:path w="45720" h="392430">
                  <a:moveTo>
                    <a:pt x="45212" y="0"/>
                  </a:moveTo>
                  <a:lnTo>
                    <a:pt x="45212" y="391947"/>
                  </a:lnTo>
                  <a:lnTo>
                    <a:pt x="0" y="391947"/>
                  </a:lnTo>
                  <a:lnTo>
                    <a:pt x="0" y="0"/>
                  </a:lnTo>
                  <a:lnTo>
                    <a:pt x="4521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10213" y="2471356"/>
              <a:ext cx="306095" cy="213486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8600974" y="2136471"/>
            <a:ext cx="2624455" cy="169545"/>
            <a:chOff x="3546373" y="2136470"/>
            <a:chExt cx="2624455" cy="169545"/>
          </a:xfrm>
        </p:grpSpPr>
        <p:sp>
          <p:nvSpPr>
            <p:cNvPr id="49" name="object 49"/>
            <p:cNvSpPr/>
            <p:nvPr/>
          </p:nvSpPr>
          <p:spPr>
            <a:xfrm>
              <a:off x="3643465" y="2151036"/>
              <a:ext cx="2431415" cy="53975"/>
            </a:xfrm>
            <a:custGeom>
              <a:avLst/>
              <a:gdLst/>
              <a:ahLst/>
              <a:cxnLst/>
              <a:rect l="l" t="t" r="r" b="b"/>
              <a:pathLst>
                <a:path w="2431415" h="53975">
                  <a:moveTo>
                    <a:pt x="1196454" y="0"/>
                  </a:moveTo>
                  <a:lnTo>
                    <a:pt x="0" y="0"/>
                  </a:lnTo>
                  <a:lnTo>
                    <a:pt x="0" y="53543"/>
                  </a:lnTo>
                  <a:lnTo>
                    <a:pt x="1196454" y="53543"/>
                  </a:lnTo>
                  <a:lnTo>
                    <a:pt x="1196454" y="0"/>
                  </a:lnTo>
                  <a:close/>
                </a:path>
                <a:path w="2431415" h="53975">
                  <a:moveTo>
                    <a:pt x="2431123" y="0"/>
                  </a:moveTo>
                  <a:lnTo>
                    <a:pt x="1231138" y="0"/>
                  </a:lnTo>
                  <a:lnTo>
                    <a:pt x="1231138" y="53543"/>
                  </a:lnTo>
                  <a:lnTo>
                    <a:pt x="2431123" y="53543"/>
                  </a:lnTo>
                  <a:lnTo>
                    <a:pt x="243112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43464" y="2151037"/>
              <a:ext cx="2431415" cy="53975"/>
            </a:xfrm>
            <a:custGeom>
              <a:avLst/>
              <a:gdLst/>
              <a:ahLst/>
              <a:cxnLst/>
              <a:rect l="l" t="t" r="r" b="b"/>
              <a:pathLst>
                <a:path w="2431415" h="53975">
                  <a:moveTo>
                    <a:pt x="2431122" y="0"/>
                  </a:moveTo>
                  <a:lnTo>
                    <a:pt x="2431122" y="53543"/>
                  </a:lnTo>
                  <a:lnTo>
                    <a:pt x="0" y="53543"/>
                  </a:lnTo>
                  <a:lnTo>
                    <a:pt x="0" y="0"/>
                  </a:lnTo>
                  <a:lnTo>
                    <a:pt x="2431122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46373" y="2136470"/>
              <a:ext cx="2624429" cy="169163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65798" y="2142173"/>
            <a:ext cx="1054887" cy="653287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8600085" y="2287893"/>
            <a:ext cx="2658745" cy="62865"/>
            <a:chOff x="3545484" y="2287892"/>
            <a:chExt cx="2658745" cy="62865"/>
          </a:xfrm>
        </p:grpSpPr>
        <p:sp>
          <p:nvSpPr>
            <p:cNvPr id="54" name="object 54"/>
            <p:cNvSpPr/>
            <p:nvPr/>
          </p:nvSpPr>
          <p:spPr>
            <a:xfrm>
              <a:off x="3547770" y="2290178"/>
              <a:ext cx="2653665" cy="58419"/>
            </a:xfrm>
            <a:custGeom>
              <a:avLst/>
              <a:gdLst/>
              <a:ahLst/>
              <a:cxnLst/>
              <a:rect l="l" t="t" r="r" b="b"/>
              <a:pathLst>
                <a:path w="2653665" h="58419">
                  <a:moveTo>
                    <a:pt x="2647086" y="0"/>
                  </a:moveTo>
                  <a:lnTo>
                    <a:pt x="0" y="0"/>
                  </a:lnTo>
                  <a:lnTo>
                    <a:pt x="0" y="57937"/>
                  </a:lnTo>
                  <a:lnTo>
                    <a:pt x="2625585" y="57937"/>
                  </a:lnTo>
                  <a:lnTo>
                    <a:pt x="2607589" y="42125"/>
                  </a:lnTo>
                  <a:lnTo>
                    <a:pt x="2620746" y="39497"/>
                  </a:lnTo>
                  <a:lnTo>
                    <a:pt x="2630398" y="23266"/>
                  </a:lnTo>
                  <a:lnTo>
                    <a:pt x="2653652" y="12280"/>
                  </a:lnTo>
                  <a:lnTo>
                    <a:pt x="264708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47770" y="2290178"/>
              <a:ext cx="2653665" cy="58419"/>
            </a:xfrm>
            <a:custGeom>
              <a:avLst/>
              <a:gdLst/>
              <a:ahLst/>
              <a:cxnLst/>
              <a:rect l="l" t="t" r="r" b="b"/>
              <a:pathLst>
                <a:path w="2653665" h="58419">
                  <a:moveTo>
                    <a:pt x="2647086" y="0"/>
                  </a:moveTo>
                  <a:lnTo>
                    <a:pt x="2653652" y="12280"/>
                  </a:lnTo>
                  <a:lnTo>
                    <a:pt x="2630398" y="23266"/>
                  </a:lnTo>
                  <a:lnTo>
                    <a:pt x="2620746" y="39497"/>
                  </a:lnTo>
                  <a:lnTo>
                    <a:pt x="2607589" y="42125"/>
                  </a:lnTo>
                  <a:lnTo>
                    <a:pt x="2625585" y="57937"/>
                  </a:lnTo>
                  <a:lnTo>
                    <a:pt x="0" y="57937"/>
                  </a:lnTo>
                  <a:lnTo>
                    <a:pt x="0" y="0"/>
                  </a:lnTo>
                  <a:lnTo>
                    <a:pt x="2647086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7199961" y="2287893"/>
            <a:ext cx="992505" cy="62865"/>
            <a:chOff x="2145360" y="2287892"/>
            <a:chExt cx="992505" cy="62865"/>
          </a:xfrm>
        </p:grpSpPr>
        <p:sp>
          <p:nvSpPr>
            <p:cNvPr id="57" name="object 57"/>
            <p:cNvSpPr/>
            <p:nvPr/>
          </p:nvSpPr>
          <p:spPr>
            <a:xfrm>
              <a:off x="2147646" y="2290178"/>
              <a:ext cx="988060" cy="58419"/>
            </a:xfrm>
            <a:custGeom>
              <a:avLst/>
              <a:gdLst/>
              <a:ahLst/>
              <a:cxnLst/>
              <a:rect l="l" t="t" r="r" b="b"/>
              <a:pathLst>
                <a:path w="988060" h="58419">
                  <a:moveTo>
                    <a:pt x="987552" y="0"/>
                  </a:moveTo>
                  <a:lnTo>
                    <a:pt x="0" y="0"/>
                  </a:lnTo>
                  <a:lnTo>
                    <a:pt x="11417" y="15798"/>
                  </a:lnTo>
                  <a:lnTo>
                    <a:pt x="0" y="27203"/>
                  </a:lnTo>
                  <a:lnTo>
                    <a:pt x="25463" y="43878"/>
                  </a:lnTo>
                  <a:lnTo>
                    <a:pt x="20624" y="57937"/>
                  </a:lnTo>
                  <a:lnTo>
                    <a:pt x="987552" y="57937"/>
                  </a:lnTo>
                  <a:lnTo>
                    <a:pt x="98755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147646" y="2290178"/>
              <a:ext cx="988060" cy="58419"/>
            </a:xfrm>
            <a:custGeom>
              <a:avLst/>
              <a:gdLst/>
              <a:ahLst/>
              <a:cxnLst/>
              <a:rect l="l" t="t" r="r" b="b"/>
              <a:pathLst>
                <a:path w="988060" h="58419">
                  <a:moveTo>
                    <a:pt x="0" y="0"/>
                  </a:moveTo>
                  <a:lnTo>
                    <a:pt x="11417" y="15798"/>
                  </a:lnTo>
                  <a:lnTo>
                    <a:pt x="0" y="27203"/>
                  </a:lnTo>
                  <a:lnTo>
                    <a:pt x="25463" y="43878"/>
                  </a:lnTo>
                  <a:lnTo>
                    <a:pt x="20624" y="57937"/>
                  </a:lnTo>
                  <a:lnTo>
                    <a:pt x="987552" y="57937"/>
                  </a:lnTo>
                  <a:lnTo>
                    <a:pt x="987552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999654" y="2473541"/>
            <a:ext cx="20955" cy="74295"/>
            <a:chOff x="2945053" y="2473540"/>
            <a:chExt cx="20955" cy="74295"/>
          </a:xfrm>
        </p:grpSpPr>
        <p:sp>
          <p:nvSpPr>
            <p:cNvPr id="60" name="object 60"/>
            <p:cNvSpPr/>
            <p:nvPr/>
          </p:nvSpPr>
          <p:spPr>
            <a:xfrm>
              <a:off x="2947339" y="247582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93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1861"/>
                  </a:lnTo>
                  <a:lnTo>
                    <a:pt x="3517" y="15811"/>
                  </a:lnTo>
                  <a:lnTo>
                    <a:pt x="8343" y="15811"/>
                  </a:lnTo>
                  <a:lnTo>
                    <a:pt x="12293" y="15811"/>
                  </a:lnTo>
                  <a:lnTo>
                    <a:pt x="15811" y="11861"/>
                  </a:lnTo>
                  <a:lnTo>
                    <a:pt x="15811" y="3517"/>
                  </a:lnTo>
                  <a:lnTo>
                    <a:pt x="1229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47339" y="247582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8343" y="15811"/>
                  </a:moveTo>
                  <a:lnTo>
                    <a:pt x="12293" y="15811"/>
                  </a:lnTo>
                  <a:lnTo>
                    <a:pt x="15811" y="11861"/>
                  </a:lnTo>
                  <a:lnTo>
                    <a:pt x="15811" y="8343"/>
                  </a:lnTo>
                  <a:lnTo>
                    <a:pt x="15811" y="3517"/>
                  </a:lnTo>
                  <a:lnTo>
                    <a:pt x="12293" y="0"/>
                  </a:lnTo>
                  <a:lnTo>
                    <a:pt x="8343" y="0"/>
                  </a:lnTo>
                  <a:lnTo>
                    <a:pt x="3517" y="0"/>
                  </a:lnTo>
                  <a:lnTo>
                    <a:pt x="0" y="3517"/>
                  </a:lnTo>
                  <a:lnTo>
                    <a:pt x="0" y="8343"/>
                  </a:lnTo>
                  <a:lnTo>
                    <a:pt x="0" y="11861"/>
                  </a:lnTo>
                  <a:lnTo>
                    <a:pt x="3517" y="15811"/>
                  </a:lnTo>
                  <a:lnTo>
                    <a:pt x="8343" y="158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47339" y="25293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93" y="0"/>
                  </a:moveTo>
                  <a:lnTo>
                    <a:pt x="3517" y="0"/>
                  </a:lnTo>
                  <a:lnTo>
                    <a:pt x="0" y="2628"/>
                  </a:lnTo>
                  <a:lnTo>
                    <a:pt x="0" y="11861"/>
                  </a:lnTo>
                  <a:lnTo>
                    <a:pt x="3517" y="15811"/>
                  </a:lnTo>
                  <a:lnTo>
                    <a:pt x="8343" y="15811"/>
                  </a:lnTo>
                  <a:lnTo>
                    <a:pt x="12293" y="15811"/>
                  </a:lnTo>
                  <a:lnTo>
                    <a:pt x="15811" y="11861"/>
                  </a:lnTo>
                  <a:lnTo>
                    <a:pt x="15811" y="2628"/>
                  </a:lnTo>
                  <a:lnTo>
                    <a:pt x="1229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47339" y="25293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8343" y="15811"/>
                  </a:moveTo>
                  <a:lnTo>
                    <a:pt x="12293" y="15811"/>
                  </a:lnTo>
                  <a:lnTo>
                    <a:pt x="15811" y="11861"/>
                  </a:lnTo>
                  <a:lnTo>
                    <a:pt x="15811" y="7467"/>
                  </a:lnTo>
                  <a:lnTo>
                    <a:pt x="15811" y="2628"/>
                  </a:lnTo>
                  <a:lnTo>
                    <a:pt x="12293" y="0"/>
                  </a:lnTo>
                  <a:lnTo>
                    <a:pt x="8343" y="0"/>
                  </a:lnTo>
                  <a:lnTo>
                    <a:pt x="3517" y="0"/>
                  </a:lnTo>
                  <a:lnTo>
                    <a:pt x="0" y="2628"/>
                  </a:lnTo>
                  <a:lnTo>
                    <a:pt x="0" y="7467"/>
                  </a:lnTo>
                  <a:lnTo>
                    <a:pt x="0" y="11861"/>
                  </a:lnTo>
                  <a:lnTo>
                    <a:pt x="3517" y="15811"/>
                  </a:lnTo>
                  <a:lnTo>
                    <a:pt x="8343" y="158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7451027" y="2473541"/>
            <a:ext cx="20955" cy="74295"/>
            <a:chOff x="2396426" y="2473540"/>
            <a:chExt cx="20955" cy="74295"/>
          </a:xfrm>
        </p:grpSpPr>
        <p:sp>
          <p:nvSpPr>
            <p:cNvPr id="65" name="object 65"/>
            <p:cNvSpPr/>
            <p:nvPr/>
          </p:nvSpPr>
          <p:spPr>
            <a:xfrm>
              <a:off x="2398712" y="247582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849" y="0"/>
                  </a:moveTo>
                  <a:lnTo>
                    <a:pt x="3505" y="0"/>
                  </a:lnTo>
                  <a:lnTo>
                    <a:pt x="0" y="3517"/>
                  </a:lnTo>
                  <a:lnTo>
                    <a:pt x="0" y="11861"/>
                  </a:lnTo>
                  <a:lnTo>
                    <a:pt x="3505" y="15811"/>
                  </a:lnTo>
                  <a:lnTo>
                    <a:pt x="7454" y="15811"/>
                  </a:lnTo>
                  <a:lnTo>
                    <a:pt x="11849" y="15811"/>
                  </a:lnTo>
                  <a:lnTo>
                    <a:pt x="15798" y="11861"/>
                  </a:lnTo>
                  <a:lnTo>
                    <a:pt x="15798" y="3517"/>
                  </a:lnTo>
                  <a:lnTo>
                    <a:pt x="1184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398712" y="247582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454" y="15811"/>
                  </a:moveTo>
                  <a:lnTo>
                    <a:pt x="11849" y="15811"/>
                  </a:lnTo>
                  <a:lnTo>
                    <a:pt x="15798" y="11861"/>
                  </a:lnTo>
                  <a:lnTo>
                    <a:pt x="15798" y="8343"/>
                  </a:lnTo>
                  <a:lnTo>
                    <a:pt x="15798" y="3517"/>
                  </a:lnTo>
                  <a:lnTo>
                    <a:pt x="11849" y="0"/>
                  </a:lnTo>
                  <a:lnTo>
                    <a:pt x="7454" y="0"/>
                  </a:lnTo>
                  <a:lnTo>
                    <a:pt x="3505" y="0"/>
                  </a:lnTo>
                  <a:lnTo>
                    <a:pt x="0" y="3517"/>
                  </a:lnTo>
                  <a:lnTo>
                    <a:pt x="0" y="8343"/>
                  </a:lnTo>
                  <a:lnTo>
                    <a:pt x="0" y="11861"/>
                  </a:lnTo>
                  <a:lnTo>
                    <a:pt x="3505" y="15811"/>
                  </a:lnTo>
                  <a:lnTo>
                    <a:pt x="7454" y="158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398712" y="25293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849" y="0"/>
                  </a:moveTo>
                  <a:lnTo>
                    <a:pt x="3505" y="0"/>
                  </a:lnTo>
                  <a:lnTo>
                    <a:pt x="0" y="2628"/>
                  </a:lnTo>
                  <a:lnTo>
                    <a:pt x="0" y="11861"/>
                  </a:lnTo>
                  <a:lnTo>
                    <a:pt x="3505" y="15811"/>
                  </a:lnTo>
                  <a:lnTo>
                    <a:pt x="7454" y="15811"/>
                  </a:lnTo>
                  <a:lnTo>
                    <a:pt x="11849" y="15811"/>
                  </a:lnTo>
                  <a:lnTo>
                    <a:pt x="15798" y="11861"/>
                  </a:lnTo>
                  <a:lnTo>
                    <a:pt x="15798" y="2628"/>
                  </a:lnTo>
                  <a:lnTo>
                    <a:pt x="1184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398712" y="252937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454" y="15811"/>
                  </a:moveTo>
                  <a:lnTo>
                    <a:pt x="11849" y="15811"/>
                  </a:lnTo>
                  <a:lnTo>
                    <a:pt x="15798" y="11861"/>
                  </a:lnTo>
                  <a:lnTo>
                    <a:pt x="15798" y="7467"/>
                  </a:lnTo>
                  <a:lnTo>
                    <a:pt x="15798" y="2628"/>
                  </a:lnTo>
                  <a:lnTo>
                    <a:pt x="11849" y="0"/>
                  </a:lnTo>
                  <a:lnTo>
                    <a:pt x="7454" y="0"/>
                  </a:lnTo>
                  <a:lnTo>
                    <a:pt x="3505" y="0"/>
                  </a:lnTo>
                  <a:lnTo>
                    <a:pt x="0" y="2628"/>
                  </a:lnTo>
                  <a:lnTo>
                    <a:pt x="0" y="7467"/>
                  </a:lnTo>
                  <a:lnTo>
                    <a:pt x="0" y="11861"/>
                  </a:lnTo>
                  <a:lnTo>
                    <a:pt x="3505" y="15811"/>
                  </a:lnTo>
                  <a:lnTo>
                    <a:pt x="7454" y="158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42890" y="1699132"/>
            <a:ext cx="3486988" cy="1483448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8195856" y="2560015"/>
            <a:ext cx="32384" cy="234950"/>
            <a:chOff x="3141256" y="2560015"/>
            <a:chExt cx="32384" cy="234950"/>
          </a:xfrm>
        </p:grpSpPr>
        <p:sp>
          <p:nvSpPr>
            <p:cNvPr id="71" name="object 71"/>
            <p:cNvSpPr/>
            <p:nvPr/>
          </p:nvSpPr>
          <p:spPr>
            <a:xfrm>
              <a:off x="3143542" y="2562301"/>
              <a:ext cx="27305" cy="230504"/>
            </a:xfrm>
            <a:custGeom>
              <a:avLst/>
              <a:gdLst/>
              <a:ahLst/>
              <a:cxnLst/>
              <a:rect l="l" t="t" r="r" b="b"/>
              <a:pathLst>
                <a:path w="27305" h="230505">
                  <a:moveTo>
                    <a:pt x="27216" y="0"/>
                  </a:moveTo>
                  <a:lnTo>
                    <a:pt x="0" y="0"/>
                  </a:lnTo>
                  <a:lnTo>
                    <a:pt x="0" y="229984"/>
                  </a:lnTo>
                  <a:lnTo>
                    <a:pt x="27216" y="229984"/>
                  </a:lnTo>
                  <a:lnTo>
                    <a:pt x="2721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143542" y="2562301"/>
              <a:ext cx="27305" cy="230504"/>
            </a:xfrm>
            <a:custGeom>
              <a:avLst/>
              <a:gdLst/>
              <a:ahLst/>
              <a:cxnLst/>
              <a:rect l="l" t="t" r="r" b="b"/>
              <a:pathLst>
                <a:path w="27305" h="230505">
                  <a:moveTo>
                    <a:pt x="27216" y="0"/>
                  </a:moveTo>
                  <a:lnTo>
                    <a:pt x="27216" y="229984"/>
                  </a:lnTo>
                  <a:lnTo>
                    <a:pt x="0" y="229984"/>
                  </a:lnTo>
                  <a:lnTo>
                    <a:pt x="0" y="0"/>
                  </a:lnTo>
                  <a:lnTo>
                    <a:pt x="2721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7862278" y="1954315"/>
            <a:ext cx="410209" cy="309245"/>
            <a:chOff x="2807677" y="1954314"/>
            <a:chExt cx="410209" cy="309245"/>
          </a:xfrm>
        </p:grpSpPr>
        <p:sp>
          <p:nvSpPr>
            <p:cNvPr id="74" name="object 74"/>
            <p:cNvSpPr/>
            <p:nvPr/>
          </p:nvSpPr>
          <p:spPr>
            <a:xfrm>
              <a:off x="3104921" y="1956600"/>
              <a:ext cx="110489" cy="304165"/>
            </a:xfrm>
            <a:custGeom>
              <a:avLst/>
              <a:gdLst/>
              <a:ahLst/>
              <a:cxnLst/>
              <a:rect l="l" t="t" r="r" b="b"/>
              <a:pathLst>
                <a:path w="110489" h="304164">
                  <a:moveTo>
                    <a:pt x="110159" y="0"/>
                  </a:moveTo>
                  <a:lnTo>
                    <a:pt x="0" y="100507"/>
                  </a:lnTo>
                  <a:lnTo>
                    <a:pt x="0" y="304165"/>
                  </a:lnTo>
                  <a:lnTo>
                    <a:pt x="110159" y="190487"/>
                  </a:lnTo>
                  <a:lnTo>
                    <a:pt x="110159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104921" y="1956600"/>
              <a:ext cx="110489" cy="304165"/>
            </a:xfrm>
            <a:custGeom>
              <a:avLst/>
              <a:gdLst/>
              <a:ahLst/>
              <a:cxnLst/>
              <a:rect l="l" t="t" r="r" b="b"/>
              <a:pathLst>
                <a:path w="110489" h="304164">
                  <a:moveTo>
                    <a:pt x="110159" y="190487"/>
                  </a:moveTo>
                  <a:lnTo>
                    <a:pt x="110159" y="0"/>
                  </a:lnTo>
                  <a:lnTo>
                    <a:pt x="0" y="100507"/>
                  </a:lnTo>
                  <a:lnTo>
                    <a:pt x="0" y="304165"/>
                  </a:lnTo>
                  <a:lnTo>
                    <a:pt x="110159" y="1904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809963" y="1956600"/>
              <a:ext cx="405130" cy="100965"/>
            </a:xfrm>
            <a:custGeom>
              <a:avLst/>
              <a:gdLst/>
              <a:ahLst/>
              <a:cxnLst/>
              <a:rect l="l" t="t" r="r" b="b"/>
              <a:pathLst>
                <a:path w="405130" h="100964">
                  <a:moveTo>
                    <a:pt x="405117" y="0"/>
                  </a:moveTo>
                  <a:lnTo>
                    <a:pt x="140017" y="0"/>
                  </a:lnTo>
                  <a:lnTo>
                    <a:pt x="0" y="100507"/>
                  </a:lnTo>
                  <a:lnTo>
                    <a:pt x="294957" y="100507"/>
                  </a:lnTo>
                  <a:lnTo>
                    <a:pt x="405117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809963" y="1956600"/>
              <a:ext cx="405130" cy="100965"/>
            </a:xfrm>
            <a:custGeom>
              <a:avLst/>
              <a:gdLst/>
              <a:ahLst/>
              <a:cxnLst/>
              <a:rect l="l" t="t" r="r" b="b"/>
              <a:pathLst>
                <a:path w="405130" h="100964">
                  <a:moveTo>
                    <a:pt x="294957" y="100507"/>
                  </a:moveTo>
                  <a:lnTo>
                    <a:pt x="405117" y="0"/>
                  </a:lnTo>
                  <a:lnTo>
                    <a:pt x="140017" y="0"/>
                  </a:lnTo>
                  <a:lnTo>
                    <a:pt x="0" y="100507"/>
                  </a:lnTo>
                  <a:lnTo>
                    <a:pt x="294957" y="1005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09976" y="2057107"/>
              <a:ext cx="295275" cy="203835"/>
            </a:xfrm>
            <a:custGeom>
              <a:avLst/>
              <a:gdLst/>
              <a:ahLst/>
              <a:cxnLst/>
              <a:rect l="l" t="t" r="r" b="b"/>
              <a:pathLst>
                <a:path w="295275" h="203835">
                  <a:moveTo>
                    <a:pt x="294944" y="0"/>
                  </a:moveTo>
                  <a:lnTo>
                    <a:pt x="0" y="0"/>
                  </a:lnTo>
                  <a:lnTo>
                    <a:pt x="0" y="203657"/>
                  </a:lnTo>
                  <a:lnTo>
                    <a:pt x="294944" y="203657"/>
                  </a:lnTo>
                  <a:lnTo>
                    <a:pt x="294944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09963" y="2057107"/>
              <a:ext cx="295275" cy="203835"/>
            </a:xfrm>
            <a:custGeom>
              <a:avLst/>
              <a:gdLst/>
              <a:ahLst/>
              <a:cxnLst/>
              <a:rect l="l" t="t" r="r" b="b"/>
              <a:pathLst>
                <a:path w="295275" h="203835">
                  <a:moveTo>
                    <a:pt x="294957" y="203657"/>
                  </a:moveTo>
                  <a:lnTo>
                    <a:pt x="294957" y="0"/>
                  </a:lnTo>
                  <a:lnTo>
                    <a:pt x="0" y="0"/>
                  </a:lnTo>
                  <a:lnTo>
                    <a:pt x="0" y="203657"/>
                  </a:lnTo>
                  <a:lnTo>
                    <a:pt x="294957" y="20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886341" y="2001799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4">
                  <a:moveTo>
                    <a:pt x="276948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86341" y="2001799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4">
                  <a:moveTo>
                    <a:pt x="276948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5762011" y="543260"/>
            <a:ext cx="15316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latin typeface="Arial"/>
                <a:cs typeface="Arial"/>
              </a:rPr>
              <a:t>Ejemplo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entrada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analógica</a:t>
            </a:r>
            <a:endParaRPr sz="800">
              <a:latin typeface="Arial"/>
              <a:cs typeface="Arial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sp>
        <p:nvSpPr>
          <p:cNvPr id="83" name="object 83"/>
          <p:cNvSpPr txBox="1"/>
          <p:nvPr/>
        </p:nvSpPr>
        <p:spPr>
          <a:xfrm>
            <a:off x="7957790" y="483509"/>
            <a:ext cx="4175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entradas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analógicas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utilizar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variedad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propósitos.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ejemplo,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báscula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conectada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celda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carga.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celda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carga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dispositivo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30" dirty="0">
                <a:latin typeface="Microsoft Sans Serif"/>
                <a:cs typeface="Microsoft Sans Serif"/>
              </a:rPr>
              <a:t>genera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15" dirty="0">
                <a:latin typeface="Microsoft Sans Serif"/>
                <a:cs typeface="Microsoft Sans Serif"/>
              </a:rPr>
              <a:t>salida eléctrica </a:t>
            </a:r>
            <a:r>
              <a:rPr sz="850" spc="35" dirty="0">
                <a:latin typeface="Microsoft Sans Serif"/>
                <a:cs typeface="Microsoft Sans Serif"/>
              </a:rPr>
              <a:t>proporcional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fuerza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173298" y="1388562"/>
            <a:ext cx="784225" cy="2589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">
              <a:lnSpc>
                <a:spcPct val="123100"/>
              </a:lnSpc>
              <a:spcBef>
                <a:spcPts val="100"/>
              </a:spcBef>
            </a:pPr>
            <a:r>
              <a:rPr sz="650" spc="5" dirty="0">
                <a:latin typeface="Microsoft Sans Serif"/>
                <a:cs typeface="Microsoft Sans Serif"/>
              </a:rPr>
              <a:t>Ruta </a:t>
            </a:r>
            <a:r>
              <a:rPr sz="650" spc="20" dirty="0">
                <a:latin typeface="Microsoft Sans Serif"/>
                <a:cs typeface="Microsoft Sans Serif"/>
              </a:rPr>
              <a:t>del </a:t>
            </a:r>
            <a:r>
              <a:rPr sz="650" spc="25" dirty="0">
                <a:latin typeface="Microsoft Sans Serif"/>
                <a:cs typeface="Microsoft Sans Serif"/>
              </a:rPr>
              <a:t>paquete </a:t>
            </a:r>
            <a:r>
              <a:rPr sz="650" spc="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Controlado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40" dirty="0">
                <a:latin typeface="Microsoft Sans Serif"/>
                <a:cs typeface="Microsoft Sans Serif"/>
              </a:rPr>
              <a:t>por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-40" dirty="0">
                <a:latin typeface="Microsoft Sans Serif"/>
                <a:cs typeface="Microsoft Sans Serif"/>
              </a:rPr>
              <a:t>PLC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385500" y="1665423"/>
            <a:ext cx="2647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latin typeface="Microsoft Sans Serif"/>
                <a:cs typeface="Microsoft Sans Serif"/>
              </a:rPr>
              <a:t>Escala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1575591" y="1921112"/>
            <a:ext cx="681990" cy="73032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R="198755" algn="ctr">
              <a:spcBef>
                <a:spcPts val="355"/>
              </a:spcBef>
            </a:pPr>
            <a:r>
              <a:rPr sz="700" spc="15" dirty="0">
                <a:latin typeface="Microsoft Sans Serif"/>
                <a:cs typeface="Microsoft Sans Serif"/>
              </a:rPr>
              <a:t>Inspección</a:t>
            </a:r>
            <a:endParaRPr sz="700">
              <a:latin typeface="Microsoft Sans Serif"/>
              <a:cs typeface="Microsoft Sans Serif"/>
            </a:endParaRPr>
          </a:p>
          <a:p>
            <a:pPr marR="174625" algn="ctr">
              <a:spcBef>
                <a:spcPts val="220"/>
              </a:spcBef>
            </a:pPr>
            <a:r>
              <a:rPr sz="600" spc="5" dirty="0">
                <a:latin typeface="Microsoft Sans Serif"/>
                <a:cs typeface="Microsoft Sans Serif"/>
              </a:rPr>
              <a:t>Estación</a:t>
            </a: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750">
              <a:latin typeface="Microsoft Sans Serif"/>
              <a:cs typeface="Microsoft Sans Serif"/>
            </a:endParaRPr>
          </a:p>
          <a:p>
            <a:pPr marL="285750"/>
            <a:r>
              <a:rPr sz="550" spc="20" dirty="0">
                <a:latin typeface="Microsoft Sans Serif"/>
                <a:cs typeface="Microsoft Sans Serif"/>
              </a:rPr>
              <a:t>Terminado</a:t>
            </a:r>
            <a:endParaRPr sz="550">
              <a:latin typeface="Microsoft Sans Serif"/>
              <a:cs typeface="Microsoft Sans Serif"/>
            </a:endParaRPr>
          </a:p>
          <a:p>
            <a:pPr marL="328295">
              <a:spcBef>
                <a:spcPts val="150"/>
              </a:spcBef>
            </a:pPr>
            <a:r>
              <a:rPr sz="700" spc="5" dirty="0">
                <a:latin typeface="Microsoft Sans Serif"/>
                <a:cs typeface="Microsoft Sans Serif"/>
              </a:rPr>
              <a:t>Bienes</a:t>
            </a:r>
            <a:endParaRPr sz="700">
              <a:latin typeface="Microsoft Sans Serif"/>
              <a:cs typeface="Microsoft Sans Serif"/>
            </a:endParaRPr>
          </a:p>
          <a:p>
            <a:pPr marL="268605">
              <a:spcBef>
                <a:spcPts val="170"/>
              </a:spcBef>
            </a:pPr>
            <a:r>
              <a:rPr sz="650" spc="25" dirty="0">
                <a:latin typeface="Microsoft Sans Serif"/>
                <a:cs typeface="Microsoft Sans Serif"/>
              </a:rPr>
              <a:t>Inventario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637622" y="2904942"/>
            <a:ext cx="1519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">
              <a:lnSpc>
                <a:spcPct val="106700"/>
              </a:lnSpc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65" dirty="0">
                <a:latin typeface="Microsoft Sans Serif"/>
                <a:cs typeface="Microsoft Sans Serif"/>
              </a:rPr>
              <a:t>VCC</a:t>
            </a:r>
            <a:r>
              <a:rPr sz="750" spc="-5" dirty="0">
                <a:latin typeface="Microsoft Sans Serif"/>
                <a:cs typeface="Microsoft Sans Serif"/>
              </a:rPr>
              <a:t> Señal </a:t>
            </a:r>
            <a:r>
              <a:rPr sz="750" spc="15" dirty="0">
                <a:latin typeface="Microsoft Sans Serif"/>
                <a:cs typeface="Microsoft Sans Serif"/>
              </a:rPr>
              <a:t>analógica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al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PLC  </a:t>
            </a:r>
            <a:r>
              <a:rPr sz="750" spc="-5" dirty="0">
                <a:latin typeface="Microsoft Sans Serif"/>
                <a:cs typeface="Microsoft Sans Serif"/>
              </a:rPr>
              <a:t>Peso </a:t>
            </a:r>
            <a:r>
              <a:rPr sz="750" spc="15" dirty="0">
                <a:latin typeface="Microsoft Sans Serif"/>
                <a:cs typeface="Microsoft Sans Serif"/>
              </a:rPr>
              <a:t>deseado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25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5" dirty="0">
                <a:latin typeface="Microsoft Sans Serif"/>
                <a:cs typeface="Microsoft Sans Serif"/>
              </a:rPr>
              <a:t>LBS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5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65" dirty="0">
                <a:latin typeface="Microsoft Sans Serif"/>
                <a:cs typeface="Microsoft Sans Serif"/>
              </a:rPr>
              <a:t>VCC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957890" y="3468273"/>
            <a:ext cx="430466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5095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15" dirty="0">
                <a:latin typeface="Microsoft Sans Serif"/>
                <a:cs typeface="Microsoft Sans Serif"/>
              </a:rPr>
              <a:t>celda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este </a:t>
            </a:r>
            <a:r>
              <a:rPr sz="950" spc="35" dirty="0">
                <a:latin typeface="Microsoft Sans Serif"/>
                <a:cs typeface="Microsoft Sans Serif"/>
              </a:rPr>
              <a:t>ejemplo </a:t>
            </a:r>
            <a:r>
              <a:rPr sz="950" spc="30" dirty="0">
                <a:latin typeface="Microsoft Sans Serif"/>
                <a:cs typeface="Microsoft Sans Serif"/>
              </a:rPr>
              <a:t>convierte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valor de </a:t>
            </a:r>
            <a:r>
              <a:rPr sz="950" spc="20" dirty="0">
                <a:latin typeface="Microsoft Sans Serif"/>
                <a:cs typeface="Microsoft Sans Serif"/>
              </a:rPr>
              <a:t>peso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0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50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libras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analógico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-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VCC.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señal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celda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carga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-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80" dirty="0">
                <a:latin typeface="Microsoft Sans Serif"/>
                <a:cs typeface="Microsoft Sans Serif"/>
              </a:rPr>
              <a:t>VCC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20" dirty="0">
                <a:latin typeface="Microsoft Sans Serif"/>
                <a:cs typeface="Microsoft Sans Serif"/>
              </a:rPr>
              <a:t>conecta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analógica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valor </a:t>
            </a:r>
            <a:r>
              <a:rPr sz="950" spc="25" dirty="0">
                <a:latin typeface="Microsoft Sans Serif"/>
                <a:cs typeface="Microsoft Sans Serif"/>
              </a:rPr>
              <a:t>analógico aplicado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30" dirty="0">
                <a:latin typeface="Microsoft Sans Serif"/>
                <a:cs typeface="Microsoft Sans Serif"/>
              </a:rPr>
              <a:t>utilizar de </a:t>
            </a:r>
            <a:r>
              <a:rPr sz="950" spc="15" dirty="0">
                <a:latin typeface="Microsoft Sans Serif"/>
                <a:cs typeface="Microsoft Sans Serif"/>
              </a:rPr>
              <a:t>varias </a:t>
            </a:r>
            <a:r>
              <a:rPr sz="950" spc="35" dirty="0">
                <a:latin typeface="Microsoft Sans Serif"/>
                <a:cs typeface="Microsoft Sans Serif"/>
              </a:rPr>
              <a:t>formas. </a:t>
            </a:r>
            <a:r>
              <a:rPr sz="950" spc="20" dirty="0">
                <a:latin typeface="Microsoft Sans Serif"/>
                <a:cs typeface="Microsoft Sans Serif"/>
              </a:rPr>
              <a:t>Por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peso </a:t>
            </a:r>
            <a:r>
              <a:rPr sz="950" spc="25" dirty="0">
                <a:latin typeface="Microsoft Sans Serif"/>
                <a:cs typeface="Microsoft Sans Serif"/>
              </a:rPr>
              <a:t>real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40" dirty="0">
                <a:latin typeface="Microsoft Sans Serif"/>
                <a:cs typeface="Microsoft Sans Serif"/>
              </a:rPr>
              <a:t>comparar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peso deseado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paquete.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Luego,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medida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paquete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mueve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transportador,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40" dirty="0">
                <a:latin typeface="Microsoft Sans Serif"/>
                <a:cs typeface="Microsoft Sans Serif"/>
              </a:rPr>
              <a:t>controlar una </a:t>
            </a:r>
            <a:r>
              <a:rPr sz="950" spc="45" dirty="0">
                <a:latin typeface="Microsoft Sans Serif"/>
                <a:cs typeface="Microsoft Sans Serif"/>
              </a:rPr>
              <a:t>puerta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dirigir </a:t>
            </a:r>
            <a:r>
              <a:rPr sz="950" spc="30" dirty="0">
                <a:latin typeface="Microsoft Sans Serif"/>
                <a:cs typeface="Microsoft Sans Serif"/>
              </a:rPr>
              <a:t>paquetes de </a:t>
            </a:r>
            <a:r>
              <a:rPr sz="950" spc="20" dirty="0">
                <a:latin typeface="Microsoft Sans Serif"/>
                <a:cs typeface="Microsoft Sans Serif"/>
              </a:rPr>
              <a:t>peso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variable.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5001" y="3218447"/>
            <a:ext cx="860425" cy="741045"/>
          </a:xfrm>
          <a:custGeom>
            <a:avLst/>
            <a:gdLst/>
            <a:ahLst/>
            <a:cxnLst/>
            <a:rect l="l" t="t" r="r" b="b"/>
            <a:pathLst>
              <a:path w="860425" h="741045">
                <a:moveTo>
                  <a:pt x="860272" y="740422"/>
                </a:moveTo>
                <a:lnTo>
                  <a:pt x="0" y="740422"/>
                </a:lnTo>
                <a:lnTo>
                  <a:pt x="0" y="0"/>
                </a:lnTo>
                <a:lnTo>
                  <a:pt x="860272" y="0"/>
                </a:lnTo>
                <a:lnTo>
                  <a:pt x="860272" y="740422"/>
                </a:lnTo>
                <a:close/>
              </a:path>
            </a:pathLst>
          </a:custGeom>
          <a:ln w="4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98593" y="2962503"/>
          <a:ext cx="2336165" cy="1249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6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616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40132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SOCIEDAD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ANÓNIMA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64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300" dirty="0">
                          <a:latin typeface="Microsoft Sans Serif"/>
                          <a:cs typeface="Microsoft Sans Serif"/>
                        </a:rPr>
                        <a:t>Cosa</a:t>
                      </a:r>
                      <a:r>
                        <a:rPr sz="3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latin typeface="Microsoft Sans Serif"/>
                          <a:cs typeface="Microsoft Sans Serif"/>
                        </a:rPr>
                        <a:t>análoga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Aporte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89255">
                        <a:lnSpc>
                          <a:spcPct val="100000"/>
                        </a:lnSpc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Central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447675" marR="137160" indent="-128905">
                        <a:lnSpc>
                          <a:spcPct val="108800"/>
                        </a:lnSpc>
                        <a:spcBef>
                          <a:spcPts val="40"/>
                        </a:spcBef>
                        <a:tabLst>
                          <a:tab pos="1285240" algn="l"/>
                        </a:tabLst>
                      </a:pPr>
                      <a:r>
                        <a:rPr sz="550" dirty="0">
                          <a:latin typeface="Microsoft Sans Serif"/>
                          <a:cs typeface="Microsoft Sans Serif"/>
                        </a:rPr>
                        <a:t>Procesando	 </a:t>
                      </a:r>
                      <a:r>
                        <a:rPr sz="300" dirty="0">
                          <a:latin typeface="Microsoft Sans Serif"/>
                          <a:cs typeface="Microsoft Sans Serif"/>
                        </a:rPr>
                        <a:t>Cosa</a:t>
                      </a:r>
                      <a:r>
                        <a:rPr sz="3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latin typeface="Microsoft Sans Serif"/>
                          <a:cs typeface="Microsoft Sans Serif"/>
                        </a:rPr>
                        <a:t>análoga  Unidad	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Salidas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407034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(UPC)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6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539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01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0078568" y="3212858"/>
            <a:ext cx="701675" cy="751840"/>
            <a:chOff x="5023967" y="3212858"/>
            <a:chExt cx="701675" cy="751840"/>
          </a:xfrm>
        </p:grpSpPr>
        <p:sp>
          <p:nvSpPr>
            <p:cNvPr id="5" name="object 5"/>
            <p:cNvSpPr/>
            <p:nvPr/>
          </p:nvSpPr>
          <p:spPr>
            <a:xfrm>
              <a:off x="5292814" y="3215017"/>
              <a:ext cx="430530" cy="747395"/>
            </a:xfrm>
            <a:custGeom>
              <a:avLst/>
              <a:gdLst/>
              <a:ahLst/>
              <a:cxnLst/>
              <a:rect l="l" t="t" r="r" b="b"/>
              <a:pathLst>
                <a:path w="430529" h="747395">
                  <a:moveTo>
                    <a:pt x="430123" y="747280"/>
                  </a:moveTo>
                  <a:lnTo>
                    <a:pt x="0" y="747280"/>
                  </a:lnTo>
                  <a:lnTo>
                    <a:pt x="0" y="0"/>
                  </a:lnTo>
                  <a:lnTo>
                    <a:pt x="430123" y="0"/>
                  </a:lnTo>
                  <a:lnTo>
                    <a:pt x="430123" y="747280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23955" y="3536911"/>
              <a:ext cx="262890" cy="103505"/>
            </a:xfrm>
            <a:custGeom>
              <a:avLst/>
              <a:gdLst/>
              <a:ahLst/>
              <a:cxnLst/>
              <a:rect l="l" t="t" r="r" b="b"/>
              <a:pathLst>
                <a:path w="262889" h="103504">
                  <a:moveTo>
                    <a:pt x="262877" y="51739"/>
                  </a:moveTo>
                  <a:lnTo>
                    <a:pt x="173266" y="0"/>
                  </a:lnTo>
                  <a:lnTo>
                    <a:pt x="173266" y="24853"/>
                  </a:lnTo>
                  <a:lnTo>
                    <a:pt x="0" y="24853"/>
                  </a:lnTo>
                  <a:lnTo>
                    <a:pt x="0" y="78625"/>
                  </a:lnTo>
                  <a:lnTo>
                    <a:pt x="173266" y="78625"/>
                  </a:lnTo>
                  <a:lnTo>
                    <a:pt x="173266" y="103479"/>
                  </a:lnTo>
                  <a:lnTo>
                    <a:pt x="262877" y="51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128696" y="3535350"/>
            <a:ext cx="90170" cy="103505"/>
          </a:xfrm>
          <a:custGeom>
            <a:avLst/>
            <a:gdLst/>
            <a:ahLst/>
            <a:cxnLst/>
            <a:rect l="l" t="t" r="r" b="b"/>
            <a:pathLst>
              <a:path w="90170" h="103504">
                <a:moveTo>
                  <a:pt x="0" y="0"/>
                </a:moveTo>
                <a:lnTo>
                  <a:pt x="0" y="51739"/>
                </a:lnTo>
                <a:lnTo>
                  <a:pt x="0" y="103479"/>
                </a:lnTo>
                <a:lnTo>
                  <a:pt x="89611" y="517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9607" y="3061220"/>
            <a:ext cx="974064" cy="103974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259927" y="3536925"/>
            <a:ext cx="262890" cy="103505"/>
          </a:xfrm>
          <a:custGeom>
            <a:avLst/>
            <a:gdLst/>
            <a:ahLst/>
            <a:cxnLst/>
            <a:rect l="l" t="t" r="r" b="b"/>
            <a:pathLst>
              <a:path w="262889" h="103504">
                <a:moveTo>
                  <a:pt x="262864" y="51727"/>
                </a:moveTo>
                <a:lnTo>
                  <a:pt x="173253" y="0"/>
                </a:lnTo>
                <a:lnTo>
                  <a:pt x="173253" y="24841"/>
                </a:lnTo>
                <a:lnTo>
                  <a:pt x="0" y="24841"/>
                </a:lnTo>
                <a:lnTo>
                  <a:pt x="0" y="78613"/>
                </a:lnTo>
                <a:lnTo>
                  <a:pt x="173253" y="78613"/>
                </a:lnTo>
                <a:lnTo>
                  <a:pt x="173253" y="103466"/>
                </a:lnTo>
                <a:lnTo>
                  <a:pt x="262864" y="51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9575394" y="4686021"/>
            <a:ext cx="1616075" cy="1880235"/>
            <a:chOff x="4520793" y="4686020"/>
            <a:chExt cx="1616075" cy="1880235"/>
          </a:xfrm>
        </p:grpSpPr>
        <p:sp>
          <p:nvSpPr>
            <p:cNvPr id="11" name="object 11"/>
            <p:cNvSpPr/>
            <p:nvPr/>
          </p:nvSpPr>
          <p:spPr>
            <a:xfrm>
              <a:off x="4525365" y="4936642"/>
              <a:ext cx="812165" cy="633730"/>
            </a:xfrm>
            <a:custGeom>
              <a:avLst/>
              <a:gdLst/>
              <a:ahLst/>
              <a:cxnLst/>
              <a:rect l="l" t="t" r="r" b="b"/>
              <a:pathLst>
                <a:path w="812164" h="633729">
                  <a:moveTo>
                    <a:pt x="0" y="622388"/>
                  </a:moveTo>
                  <a:lnTo>
                    <a:pt x="0" y="133819"/>
                  </a:lnTo>
                  <a:lnTo>
                    <a:pt x="7594" y="103145"/>
                  </a:lnTo>
                  <a:lnTo>
                    <a:pt x="63163" y="50135"/>
                  </a:lnTo>
                  <a:lnTo>
                    <a:pt x="107679" y="29408"/>
                  </a:lnTo>
                  <a:lnTo>
                    <a:pt x="161043" y="13606"/>
                  </a:lnTo>
                  <a:lnTo>
                    <a:pt x="221527" y="3535"/>
                  </a:lnTo>
                  <a:lnTo>
                    <a:pt x="287401" y="0"/>
                  </a:lnTo>
                  <a:lnTo>
                    <a:pt x="524217" y="0"/>
                  </a:lnTo>
                  <a:lnTo>
                    <a:pt x="590094" y="3535"/>
                  </a:lnTo>
                  <a:lnTo>
                    <a:pt x="650578" y="13606"/>
                  </a:lnTo>
                  <a:lnTo>
                    <a:pt x="703939" y="29408"/>
                  </a:lnTo>
                  <a:lnTo>
                    <a:pt x="748451" y="50135"/>
                  </a:lnTo>
                  <a:lnTo>
                    <a:pt x="782385" y="74982"/>
                  </a:lnTo>
                  <a:lnTo>
                    <a:pt x="811606" y="133819"/>
                  </a:lnTo>
                  <a:lnTo>
                    <a:pt x="811606" y="617118"/>
                  </a:lnTo>
                  <a:lnTo>
                    <a:pt x="793322" y="619374"/>
                  </a:lnTo>
                  <a:lnTo>
                    <a:pt x="774827" y="624338"/>
                  </a:lnTo>
                  <a:lnTo>
                    <a:pt x="756331" y="629302"/>
                  </a:lnTo>
                  <a:lnTo>
                    <a:pt x="738047" y="631558"/>
                  </a:lnTo>
                  <a:lnTo>
                    <a:pt x="711445" y="630220"/>
                  </a:lnTo>
                  <a:lnTo>
                    <a:pt x="683010" y="627278"/>
                  </a:lnTo>
                  <a:lnTo>
                    <a:pt x="654792" y="624335"/>
                  </a:lnTo>
                  <a:lnTo>
                    <a:pt x="628840" y="622998"/>
                  </a:lnTo>
                  <a:lnTo>
                    <a:pt x="608509" y="624504"/>
                  </a:lnTo>
                  <a:lnTo>
                    <a:pt x="588606" y="627818"/>
                  </a:lnTo>
                  <a:lnTo>
                    <a:pt x="568704" y="631131"/>
                  </a:lnTo>
                  <a:lnTo>
                    <a:pt x="548373" y="632637"/>
                  </a:lnTo>
                  <a:lnTo>
                    <a:pt x="530367" y="631300"/>
                  </a:lnTo>
                  <a:lnTo>
                    <a:pt x="510425" y="628357"/>
                  </a:lnTo>
                  <a:lnTo>
                    <a:pt x="490483" y="625415"/>
                  </a:lnTo>
                  <a:lnTo>
                    <a:pt x="472478" y="624078"/>
                  </a:lnTo>
                  <a:lnTo>
                    <a:pt x="436178" y="625498"/>
                  </a:lnTo>
                  <a:lnTo>
                    <a:pt x="402788" y="628624"/>
                  </a:lnTo>
                  <a:lnTo>
                    <a:pt x="369181" y="631750"/>
                  </a:lnTo>
                  <a:lnTo>
                    <a:pt x="332232" y="633171"/>
                  </a:lnTo>
                  <a:lnTo>
                    <a:pt x="290762" y="629342"/>
                  </a:lnTo>
                  <a:lnTo>
                    <a:pt x="250713" y="621328"/>
                  </a:lnTo>
                  <a:lnTo>
                    <a:pt x="212584" y="614333"/>
                  </a:lnTo>
                  <a:lnTo>
                    <a:pt x="176872" y="613562"/>
                  </a:lnTo>
                  <a:lnTo>
                    <a:pt x="131886" y="620560"/>
                  </a:lnTo>
                  <a:lnTo>
                    <a:pt x="103472" y="626762"/>
                  </a:lnTo>
                  <a:lnTo>
                    <a:pt x="79865" y="630348"/>
                  </a:lnTo>
                  <a:lnTo>
                    <a:pt x="49296" y="629496"/>
                  </a:lnTo>
                  <a:lnTo>
                    <a:pt x="0" y="622388"/>
                  </a:lnTo>
                  <a:close/>
                </a:path>
              </a:pathLst>
            </a:custGeom>
            <a:ln w="9144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25365" y="5315686"/>
              <a:ext cx="812165" cy="457834"/>
            </a:xfrm>
            <a:custGeom>
              <a:avLst/>
              <a:gdLst/>
              <a:ahLst/>
              <a:cxnLst/>
              <a:rect l="l" t="t" r="r" b="b"/>
              <a:pathLst>
                <a:path w="812164" h="457835">
                  <a:moveTo>
                    <a:pt x="479386" y="0"/>
                  </a:moveTo>
                  <a:lnTo>
                    <a:pt x="442432" y="1027"/>
                  </a:lnTo>
                  <a:lnTo>
                    <a:pt x="375432" y="5550"/>
                  </a:lnTo>
                  <a:lnTo>
                    <a:pt x="339128" y="6578"/>
                  </a:lnTo>
                  <a:lnTo>
                    <a:pt x="321129" y="5614"/>
                  </a:lnTo>
                  <a:lnTo>
                    <a:pt x="281256" y="1370"/>
                  </a:lnTo>
                  <a:lnTo>
                    <a:pt x="263258" y="406"/>
                  </a:lnTo>
                  <a:lnTo>
                    <a:pt x="242919" y="1493"/>
                  </a:lnTo>
                  <a:lnTo>
                    <a:pt x="203109" y="6278"/>
                  </a:lnTo>
                  <a:lnTo>
                    <a:pt x="182778" y="7366"/>
                  </a:lnTo>
                  <a:lnTo>
                    <a:pt x="156824" y="6395"/>
                  </a:lnTo>
                  <a:lnTo>
                    <a:pt x="100162" y="2126"/>
                  </a:lnTo>
                  <a:lnTo>
                    <a:pt x="73558" y="1155"/>
                  </a:lnTo>
                  <a:lnTo>
                    <a:pt x="55283" y="2786"/>
                  </a:lnTo>
                  <a:lnTo>
                    <a:pt x="18281" y="9963"/>
                  </a:lnTo>
                  <a:lnTo>
                    <a:pt x="0" y="11595"/>
                  </a:lnTo>
                  <a:lnTo>
                    <a:pt x="0" y="360680"/>
                  </a:lnTo>
                  <a:lnTo>
                    <a:pt x="7594" y="382832"/>
                  </a:lnTo>
                  <a:lnTo>
                    <a:pt x="63163" y="421117"/>
                  </a:lnTo>
                  <a:lnTo>
                    <a:pt x="107679" y="436087"/>
                  </a:lnTo>
                  <a:lnTo>
                    <a:pt x="161043" y="447499"/>
                  </a:lnTo>
                  <a:lnTo>
                    <a:pt x="221527" y="454773"/>
                  </a:lnTo>
                  <a:lnTo>
                    <a:pt x="287401" y="457327"/>
                  </a:lnTo>
                  <a:lnTo>
                    <a:pt x="524217" y="457327"/>
                  </a:lnTo>
                  <a:lnTo>
                    <a:pt x="590094" y="454773"/>
                  </a:lnTo>
                  <a:lnTo>
                    <a:pt x="650578" y="447499"/>
                  </a:lnTo>
                  <a:lnTo>
                    <a:pt x="703939" y="436087"/>
                  </a:lnTo>
                  <a:lnTo>
                    <a:pt x="748451" y="421117"/>
                  </a:lnTo>
                  <a:lnTo>
                    <a:pt x="782385" y="403172"/>
                  </a:lnTo>
                  <a:lnTo>
                    <a:pt x="811606" y="360680"/>
                  </a:lnTo>
                  <a:lnTo>
                    <a:pt x="811606" y="7810"/>
                  </a:lnTo>
                  <a:lnTo>
                    <a:pt x="753367" y="2143"/>
                  </a:lnTo>
                  <a:lnTo>
                    <a:pt x="719804" y="3030"/>
                  </a:lnTo>
                  <a:lnTo>
                    <a:pt x="687926" y="7901"/>
                  </a:lnTo>
                  <a:lnTo>
                    <a:pt x="634746" y="14185"/>
                  </a:lnTo>
                  <a:lnTo>
                    <a:pt x="599028" y="13619"/>
                  </a:lnTo>
                  <a:lnTo>
                    <a:pt x="560900" y="8559"/>
                  </a:lnTo>
                  <a:lnTo>
                    <a:pt x="520854" y="2766"/>
                  </a:lnTo>
                  <a:lnTo>
                    <a:pt x="479386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25365" y="5315686"/>
              <a:ext cx="812165" cy="457834"/>
            </a:xfrm>
            <a:custGeom>
              <a:avLst/>
              <a:gdLst/>
              <a:ahLst/>
              <a:cxnLst/>
              <a:rect l="l" t="t" r="r" b="b"/>
              <a:pathLst>
                <a:path w="812164" h="457835">
                  <a:moveTo>
                    <a:pt x="811606" y="7810"/>
                  </a:moveTo>
                  <a:lnTo>
                    <a:pt x="811606" y="360680"/>
                  </a:lnTo>
                  <a:lnTo>
                    <a:pt x="804012" y="382832"/>
                  </a:lnTo>
                  <a:lnTo>
                    <a:pt x="748451" y="421117"/>
                  </a:lnTo>
                  <a:lnTo>
                    <a:pt x="703939" y="436087"/>
                  </a:lnTo>
                  <a:lnTo>
                    <a:pt x="650578" y="447499"/>
                  </a:lnTo>
                  <a:lnTo>
                    <a:pt x="590094" y="454773"/>
                  </a:lnTo>
                  <a:lnTo>
                    <a:pt x="524217" y="457327"/>
                  </a:lnTo>
                  <a:lnTo>
                    <a:pt x="287401" y="457327"/>
                  </a:lnTo>
                  <a:lnTo>
                    <a:pt x="221527" y="454773"/>
                  </a:lnTo>
                  <a:lnTo>
                    <a:pt x="161043" y="447499"/>
                  </a:lnTo>
                  <a:lnTo>
                    <a:pt x="107679" y="436087"/>
                  </a:lnTo>
                  <a:lnTo>
                    <a:pt x="63163" y="421117"/>
                  </a:lnTo>
                  <a:lnTo>
                    <a:pt x="29225" y="403172"/>
                  </a:lnTo>
                  <a:lnTo>
                    <a:pt x="0" y="360680"/>
                  </a:lnTo>
                  <a:lnTo>
                    <a:pt x="0" y="11595"/>
                  </a:lnTo>
                  <a:lnTo>
                    <a:pt x="18281" y="9963"/>
                  </a:lnTo>
                  <a:lnTo>
                    <a:pt x="36783" y="6375"/>
                  </a:lnTo>
                  <a:lnTo>
                    <a:pt x="55283" y="2786"/>
                  </a:lnTo>
                  <a:lnTo>
                    <a:pt x="73558" y="1155"/>
                  </a:lnTo>
                  <a:lnTo>
                    <a:pt x="100162" y="2126"/>
                  </a:lnTo>
                  <a:lnTo>
                    <a:pt x="128601" y="4260"/>
                  </a:lnTo>
                  <a:lnTo>
                    <a:pt x="156824" y="6395"/>
                  </a:lnTo>
                  <a:lnTo>
                    <a:pt x="182778" y="7366"/>
                  </a:lnTo>
                  <a:lnTo>
                    <a:pt x="203109" y="6278"/>
                  </a:lnTo>
                  <a:lnTo>
                    <a:pt x="223013" y="3886"/>
                  </a:lnTo>
                  <a:lnTo>
                    <a:pt x="242919" y="1493"/>
                  </a:lnTo>
                  <a:lnTo>
                    <a:pt x="263258" y="406"/>
                  </a:lnTo>
                  <a:lnTo>
                    <a:pt x="281256" y="1370"/>
                  </a:lnTo>
                  <a:lnTo>
                    <a:pt x="301193" y="3492"/>
                  </a:lnTo>
                  <a:lnTo>
                    <a:pt x="321129" y="5614"/>
                  </a:lnTo>
                  <a:lnTo>
                    <a:pt x="339128" y="6578"/>
                  </a:lnTo>
                  <a:lnTo>
                    <a:pt x="375432" y="5550"/>
                  </a:lnTo>
                  <a:lnTo>
                    <a:pt x="408824" y="3289"/>
                  </a:lnTo>
                  <a:lnTo>
                    <a:pt x="442432" y="1027"/>
                  </a:lnTo>
                  <a:lnTo>
                    <a:pt x="479386" y="0"/>
                  </a:lnTo>
                  <a:lnTo>
                    <a:pt x="520854" y="2766"/>
                  </a:lnTo>
                  <a:lnTo>
                    <a:pt x="560900" y="8559"/>
                  </a:lnTo>
                  <a:lnTo>
                    <a:pt x="599028" y="13619"/>
                  </a:lnTo>
                  <a:lnTo>
                    <a:pt x="634746" y="14185"/>
                  </a:lnTo>
                  <a:lnTo>
                    <a:pt x="687926" y="7901"/>
                  </a:lnTo>
                  <a:lnTo>
                    <a:pt x="719804" y="3030"/>
                  </a:lnTo>
                  <a:lnTo>
                    <a:pt x="753367" y="2143"/>
                  </a:lnTo>
                  <a:lnTo>
                    <a:pt x="811606" y="7810"/>
                  </a:lnTo>
                  <a:close/>
                </a:path>
              </a:pathLst>
            </a:custGeom>
            <a:ln w="9144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14963" y="4800650"/>
              <a:ext cx="33020" cy="935355"/>
            </a:xfrm>
            <a:custGeom>
              <a:avLst/>
              <a:gdLst/>
              <a:ahLst/>
              <a:cxnLst/>
              <a:rect l="l" t="t" r="r" b="b"/>
              <a:pathLst>
                <a:path w="33020" h="935354">
                  <a:moveTo>
                    <a:pt x="32423" y="0"/>
                  </a:moveTo>
                  <a:lnTo>
                    <a:pt x="0" y="0"/>
                  </a:lnTo>
                  <a:lnTo>
                    <a:pt x="0" y="934770"/>
                  </a:lnTo>
                  <a:lnTo>
                    <a:pt x="32423" y="934770"/>
                  </a:lnTo>
                  <a:lnTo>
                    <a:pt x="3242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14963" y="4800650"/>
              <a:ext cx="33020" cy="935355"/>
            </a:xfrm>
            <a:custGeom>
              <a:avLst/>
              <a:gdLst/>
              <a:ahLst/>
              <a:cxnLst/>
              <a:rect l="l" t="t" r="r" b="b"/>
              <a:pathLst>
                <a:path w="33020" h="935354">
                  <a:moveTo>
                    <a:pt x="32423" y="0"/>
                  </a:moveTo>
                  <a:lnTo>
                    <a:pt x="32423" y="934770"/>
                  </a:lnTo>
                  <a:lnTo>
                    <a:pt x="0" y="934770"/>
                  </a:lnTo>
                  <a:lnTo>
                    <a:pt x="0" y="0"/>
                  </a:lnTo>
                  <a:lnTo>
                    <a:pt x="32423" y="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57940" y="4692370"/>
              <a:ext cx="146685" cy="114935"/>
            </a:xfrm>
            <a:custGeom>
              <a:avLst/>
              <a:gdLst/>
              <a:ahLst/>
              <a:cxnLst/>
              <a:rect l="l" t="t" r="r" b="b"/>
              <a:pathLst>
                <a:path w="146685" h="114935">
                  <a:moveTo>
                    <a:pt x="146443" y="0"/>
                  </a:moveTo>
                  <a:lnTo>
                    <a:pt x="0" y="0"/>
                  </a:lnTo>
                  <a:lnTo>
                    <a:pt x="0" y="114922"/>
                  </a:lnTo>
                  <a:lnTo>
                    <a:pt x="146443" y="114922"/>
                  </a:lnTo>
                  <a:lnTo>
                    <a:pt x="146443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57940" y="4692370"/>
              <a:ext cx="146685" cy="114935"/>
            </a:xfrm>
            <a:custGeom>
              <a:avLst/>
              <a:gdLst/>
              <a:ahLst/>
              <a:cxnLst/>
              <a:rect l="l" t="t" r="r" b="b"/>
              <a:pathLst>
                <a:path w="146685" h="114935">
                  <a:moveTo>
                    <a:pt x="146443" y="0"/>
                  </a:moveTo>
                  <a:lnTo>
                    <a:pt x="146443" y="114922"/>
                  </a:lnTo>
                  <a:lnTo>
                    <a:pt x="0" y="114922"/>
                  </a:lnTo>
                  <a:lnTo>
                    <a:pt x="0" y="0"/>
                  </a:lnTo>
                  <a:lnTo>
                    <a:pt x="146443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89690" y="5774296"/>
              <a:ext cx="585470" cy="287655"/>
            </a:xfrm>
            <a:custGeom>
              <a:avLst/>
              <a:gdLst/>
              <a:ahLst/>
              <a:cxnLst/>
              <a:rect l="l" t="t" r="r" b="b"/>
              <a:pathLst>
                <a:path w="585470" h="287654">
                  <a:moveTo>
                    <a:pt x="0" y="0"/>
                  </a:moveTo>
                  <a:lnTo>
                    <a:pt x="807" y="33865"/>
                  </a:lnTo>
                  <a:lnTo>
                    <a:pt x="14571" y="108369"/>
                  </a:lnTo>
                  <a:lnTo>
                    <a:pt x="58309" y="182872"/>
                  </a:lnTo>
                  <a:lnTo>
                    <a:pt x="149034" y="216738"/>
                  </a:lnTo>
                  <a:lnTo>
                    <a:pt x="438937" y="216738"/>
                  </a:lnTo>
                  <a:lnTo>
                    <a:pt x="450365" y="217838"/>
                  </a:lnTo>
                  <a:lnTo>
                    <a:pt x="475507" y="225544"/>
                  </a:lnTo>
                  <a:lnTo>
                    <a:pt x="500648" y="246457"/>
                  </a:lnTo>
                  <a:lnTo>
                    <a:pt x="512076" y="287185"/>
                  </a:lnTo>
                  <a:lnTo>
                    <a:pt x="585228" y="287185"/>
                  </a:lnTo>
                  <a:lnTo>
                    <a:pt x="585230" y="264792"/>
                  </a:lnTo>
                  <a:lnTo>
                    <a:pt x="573043" y="215730"/>
                  </a:lnTo>
                  <a:lnTo>
                    <a:pt x="530375" y="167175"/>
                  </a:lnTo>
                  <a:lnTo>
                    <a:pt x="438937" y="146303"/>
                  </a:lnTo>
                  <a:lnTo>
                    <a:pt x="146316" y="146303"/>
                  </a:lnTo>
                  <a:lnTo>
                    <a:pt x="135902" y="146132"/>
                  </a:lnTo>
                  <a:lnTo>
                    <a:pt x="112787" y="133765"/>
                  </a:lnTo>
                  <a:lnTo>
                    <a:pt x="89164" y="91429"/>
                  </a:lnTo>
                  <a:lnTo>
                    <a:pt x="77228" y="1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89690" y="5774296"/>
              <a:ext cx="585470" cy="287655"/>
            </a:xfrm>
            <a:custGeom>
              <a:avLst/>
              <a:gdLst/>
              <a:ahLst/>
              <a:cxnLst/>
              <a:rect l="l" t="t" r="r" b="b"/>
              <a:pathLst>
                <a:path w="585470" h="287654">
                  <a:moveTo>
                    <a:pt x="77228" y="1346"/>
                  </a:moveTo>
                  <a:lnTo>
                    <a:pt x="89164" y="91429"/>
                  </a:lnTo>
                  <a:lnTo>
                    <a:pt x="112787" y="133765"/>
                  </a:lnTo>
                  <a:lnTo>
                    <a:pt x="135902" y="146132"/>
                  </a:lnTo>
                  <a:lnTo>
                    <a:pt x="146316" y="146303"/>
                  </a:lnTo>
                  <a:lnTo>
                    <a:pt x="438937" y="146303"/>
                  </a:lnTo>
                  <a:lnTo>
                    <a:pt x="530375" y="167175"/>
                  </a:lnTo>
                  <a:lnTo>
                    <a:pt x="573043" y="215730"/>
                  </a:lnTo>
                  <a:lnTo>
                    <a:pt x="585230" y="264792"/>
                  </a:lnTo>
                  <a:lnTo>
                    <a:pt x="585228" y="287185"/>
                  </a:lnTo>
                  <a:lnTo>
                    <a:pt x="512076" y="287185"/>
                  </a:lnTo>
                  <a:lnTo>
                    <a:pt x="500648" y="246457"/>
                  </a:lnTo>
                  <a:lnTo>
                    <a:pt x="475507" y="225544"/>
                  </a:lnTo>
                  <a:lnTo>
                    <a:pt x="450365" y="217838"/>
                  </a:lnTo>
                  <a:lnTo>
                    <a:pt x="438937" y="216738"/>
                  </a:lnTo>
                  <a:lnTo>
                    <a:pt x="149034" y="216738"/>
                  </a:lnTo>
                  <a:lnTo>
                    <a:pt x="58309" y="182872"/>
                  </a:lnTo>
                  <a:lnTo>
                    <a:pt x="14571" y="108369"/>
                  </a:lnTo>
                  <a:lnTo>
                    <a:pt x="807" y="33865"/>
                  </a:lnTo>
                  <a:lnTo>
                    <a:pt x="0" y="0"/>
                  </a:lnTo>
                  <a:lnTo>
                    <a:pt x="77228" y="134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06601" y="5787847"/>
              <a:ext cx="626745" cy="160655"/>
            </a:xfrm>
            <a:custGeom>
              <a:avLst/>
              <a:gdLst/>
              <a:ahLst/>
              <a:cxnLst/>
              <a:rect l="l" t="t" r="r" b="b"/>
              <a:pathLst>
                <a:path w="626745" h="160654">
                  <a:moveTo>
                    <a:pt x="626685" y="0"/>
                  </a:moveTo>
                  <a:lnTo>
                    <a:pt x="114621" y="0"/>
                  </a:lnTo>
                  <a:lnTo>
                    <a:pt x="42864" y="2502"/>
                  </a:lnTo>
                  <a:lnTo>
                    <a:pt x="7954" y="20018"/>
                  </a:lnTo>
                  <a:lnTo>
                    <a:pt x="0" y="67562"/>
                  </a:lnTo>
                  <a:lnTo>
                    <a:pt x="9109" y="160147"/>
                  </a:lnTo>
                  <a:lnTo>
                    <a:pt x="98365" y="154419"/>
                  </a:lnTo>
                  <a:lnTo>
                    <a:pt x="100705" y="96644"/>
                  </a:lnTo>
                  <a:lnTo>
                    <a:pt x="106849" y="68073"/>
                  </a:lnTo>
                  <a:lnTo>
                    <a:pt x="121621" y="60327"/>
                  </a:lnTo>
                  <a:lnTo>
                    <a:pt x="149851" y="65024"/>
                  </a:lnTo>
                  <a:lnTo>
                    <a:pt x="626685" y="65024"/>
                  </a:lnTo>
                  <a:lnTo>
                    <a:pt x="62668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06601" y="5787847"/>
              <a:ext cx="626745" cy="160655"/>
            </a:xfrm>
            <a:custGeom>
              <a:avLst/>
              <a:gdLst/>
              <a:ahLst/>
              <a:cxnLst/>
              <a:rect l="l" t="t" r="r" b="b"/>
              <a:pathLst>
                <a:path w="626745" h="160654">
                  <a:moveTo>
                    <a:pt x="9109" y="160147"/>
                  </a:moveTo>
                  <a:lnTo>
                    <a:pt x="0" y="67562"/>
                  </a:lnTo>
                  <a:lnTo>
                    <a:pt x="7954" y="20018"/>
                  </a:lnTo>
                  <a:lnTo>
                    <a:pt x="42864" y="2502"/>
                  </a:lnTo>
                  <a:lnTo>
                    <a:pt x="114621" y="0"/>
                  </a:lnTo>
                  <a:lnTo>
                    <a:pt x="626685" y="0"/>
                  </a:lnTo>
                  <a:lnTo>
                    <a:pt x="626685" y="65024"/>
                  </a:lnTo>
                  <a:lnTo>
                    <a:pt x="185068" y="65024"/>
                  </a:lnTo>
                  <a:lnTo>
                    <a:pt x="149851" y="65024"/>
                  </a:lnTo>
                  <a:lnTo>
                    <a:pt x="121621" y="60327"/>
                  </a:lnTo>
                  <a:lnTo>
                    <a:pt x="106849" y="68073"/>
                  </a:lnTo>
                  <a:lnTo>
                    <a:pt x="100705" y="96644"/>
                  </a:lnTo>
                  <a:lnTo>
                    <a:pt x="98365" y="154419"/>
                  </a:lnTo>
                  <a:lnTo>
                    <a:pt x="9109" y="160147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6775" y="6094336"/>
              <a:ext cx="290053" cy="32834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51424" y="6427444"/>
              <a:ext cx="529590" cy="73660"/>
            </a:xfrm>
            <a:custGeom>
              <a:avLst/>
              <a:gdLst/>
              <a:ahLst/>
              <a:cxnLst/>
              <a:rect l="l" t="t" r="r" b="b"/>
              <a:pathLst>
                <a:path w="529589" h="73660">
                  <a:moveTo>
                    <a:pt x="138417" y="0"/>
                  </a:moveTo>
                  <a:lnTo>
                    <a:pt x="0" y="13462"/>
                  </a:lnTo>
                  <a:lnTo>
                    <a:pt x="349757" y="73533"/>
                  </a:lnTo>
                  <a:lnTo>
                    <a:pt x="529348" y="54698"/>
                  </a:lnTo>
                  <a:lnTo>
                    <a:pt x="138417" y="0"/>
                  </a:lnTo>
                  <a:close/>
                </a:path>
              </a:pathLst>
            </a:custGeom>
            <a:solidFill>
              <a:srgbClr val="BBBC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51424" y="6427444"/>
              <a:ext cx="529590" cy="73660"/>
            </a:xfrm>
            <a:custGeom>
              <a:avLst/>
              <a:gdLst/>
              <a:ahLst/>
              <a:cxnLst/>
              <a:rect l="l" t="t" r="r" b="b"/>
              <a:pathLst>
                <a:path w="529589" h="73660">
                  <a:moveTo>
                    <a:pt x="529348" y="54698"/>
                  </a:moveTo>
                  <a:lnTo>
                    <a:pt x="138417" y="0"/>
                  </a:lnTo>
                  <a:lnTo>
                    <a:pt x="89547" y="4724"/>
                  </a:lnTo>
                  <a:lnTo>
                    <a:pt x="0" y="13462"/>
                  </a:lnTo>
                  <a:lnTo>
                    <a:pt x="349757" y="73533"/>
                  </a:lnTo>
                  <a:lnTo>
                    <a:pt x="529348" y="54698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14657" y="6352298"/>
              <a:ext cx="83820" cy="104775"/>
            </a:xfrm>
            <a:custGeom>
              <a:avLst/>
              <a:gdLst/>
              <a:ahLst/>
              <a:cxnLst/>
              <a:rect l="l" t="t" r="r" b="b"/>
              <a:pathLst>
                <a:path w="83820" h="104775">
                  <a:moveTo>
                    <a:pt x="31800" y="0"/>
                  </a:moveTo>
                  <a:lnTo>
                    <a:pt x="24980" y="800"/>
                  </a:lnTo>
                  <a:lnTo>
                    <a:pt x="25323" y="1816"/>
                  </a:lnTo>
                  <a:lnTo>
                    <a:pt x="27762" y="7531"/>
                  </a:lnTo>
                  <a:lnTo>
                    <a:pt x="28536" y="14922"/>
                  </a:lnTo>
                  <a:lnTo>
                    <a:pt x="26784" y="21818"/>
                  </a:lnTo>
                  <a:lnTo>
                    <a:pt x="0" y="103758"/>
                  </a:lnTo>
                  <a:lnTo>
                    <a:pt x="3035" y="104266"/>
                  </a:lnTo>
                  <a:lnTo>
                    <a:pt x="77317" y="97535"/>
                  </a:lnTo>
                  <a:lnTo>
                    <a:pt x="83400" y="53124"/>
                  </a:lnTo>
                  <a:lnTo>
                    <a:pt x="74295" y="26885"/>
                  </a:lnTo>
                  <a:lnTo>
                    <a:pt x="73050" y="23012"/>
                  </a:lnTo>
                  <a:lnTo>
                    <a:pt x="73139" y="15773"/>
                  </a:lnTo>
                  <a:lnTo>
                    <a:pt x="74170" y="12799"/>
                  </a:lnTo>
                  <a:lnTo>
                    <a:pt x="31800" y="0"/>
                  </a:lnTo>
                  <a:close/>
                </a:path>
                <a:path w="83820" h="104775">
                  <a:moveTo>
                    <a:pt x="74244" y="12585"/>
                  </a:moveTo>
                  <a:lnTo>
                    <a:pt x="74170" y="12799"/>
                  </a:lnTo>
                  <a:lnTo>
                    <a:pt x="74891" y="13017"/>
                  </a:lnTo>
                  <a:lnTo>
                    <a:pt x="74244" y="12585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14657" y="6352298"/>
              <a:ext cx="83820" cy="104775"/>
            </a:xfrm>
            <a:custGeom>
              <a:avLst/>
              <a:gdLst/>
              <a:ahLst/>
              <a:cxnLst/>
              <a:rect l="l" t="t" r="r" b="b"/>
              <a:pathLst>
                <a:path w="83820" h="104775">
                  <a:moveTo>
                    <a:pt x="74244" y="12585"/>
                  </a:moveTo>
                  <a:lnTo>
                    <a:pt x="73139" y="15773"/>
                  </a:lnTo>
                  <a:lnTo>
                    <a:pt x="73050" y="23012"/>
                  </a:lnTo>
                  <a:lnTo>
                    <a:pt x="74295" y="26885"/>
                  </a:lnTo>
                  <a:lnTo>
                    <a:pt x="83400" y="53124"/>
                  </a:lnTo>
                  <a:lnTo>
                    <a:pt x="77317" y="97535"/>
                  </a:lnTo>
                  <a:lnTo>
                    <a:pt x="3035" y="104266"/>
                  </a:lnTo>
                  <a:lnTo>
                    <a:pt x="0" y="103758"/>
                  </a:lnTo>
                  <a:lnTo>
                    <a:pt x="26784" y="21818"/>
                  </a:lnTo>
                  <a:lnTo>
                    <a:pt x="28536" y="14922"/>
                  </a:lnTo>
                  <a:lnTo>
                    <a:pt x="27762" y="7531"/>
                  </a:lnTo>
                  <a:lnTo>
                    <a:pt x="25323" y="1816"/>
                  </a:lnTo>
                  <a:lnTo>
                    <a:pt x="24980" y="800"/>
                  </a:lnTo>
                  <a:lnTo>
                    <a:pt x="31800" y="0"/>
                  </a:lnTo>
                  <a:lnTo>
                    <a:pt x="74891" y="13017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07240" y="6288989"/>
              <a:ext cx="33655" cy="69850"/>
            </a:xfrm>
            <a:custGeom>
              <a:avLst/>
              <a:gdLst/>
              <a:ahLst/>
              <a:cxnLst/>
              <a:rect l="l" t="t" r="r" b="b"/>
              <a:pathLst>
                <a:path w="33654" h="69850">
                  <a:moveTo>
                    <a:pt x="28473" y="0"/>
                  </a:moveTo>
                  <a:lnTo>
                    <a:pt x="18112" y="2283"/>
                  </a:lnTo>
                  <a:lnTo>
                    <a:pt x="9331" y="8993"/>
                  </a:lnTo>
                  <a:lnTo>
                    <a:pt x="3002" y="19200"/>
                  </a:lnTo>
                  <a:lnTo>
                    <a:pt x="0" y="31978"/>
                  </a:lnTo>
                  <a:lnTo>
                    <a:pt x="1033" y="45597"/>
                  </a:lnTo>
                  <a:lnTo>
                    <a:pt x="5978" y="57113"/>
                  </a:lnTo>
                  <a:lnTo>
                    <a:pt x="14033" y="65316"/>
                  </a:lnTo>
                  <a:lnTo>
                    <a:pt x="24396" y="68999"/>
                  </a:lnTo>
                  <a:lnTo>
                    <a:pt x="32969" y="69837"/>
                  </a:lnTo>
                  <a:lnTo>
                    <a:pt x="33197" y="342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07240" y="6288989"/>
              <a:ext cx="33655" cy="69850"/>
            </a:xfrm>
            <a:custGeom>
              <a:avLst/>
              <a:gdLst/>
              <a:ahLst/>
              <a:cxnLst/>
              <a:rect l="l" t="t" r="r" b="b"/>
              <a:pathLst>
                <a:path w="33654" h="69850">
                  <a:moveTo>
                    <a:pt x="33197" y="342"/>
                  </a:moveTo>
                  <a:lnTo>
                    <a:pt x="0" y="31978"/>
                  </a:lnTo>
                  <a:lnTo>
                    <a:pt x="1033" y="45597"/>
                  </a:lnTo>
                  <a:lnTo>
                    <a:pt x="5978" y="57113"/>
                  </a:lnTo>
                  <a:lnTo>
                    <a:pt x="14033" y="65316"/>
                  </a:lnTo>
                  <a:lnTo>
                    <a:pt x="24396" y="68999"/>
                  </a:lnTo>
                  <a:lnTo>
                    <a:pt x="32969" y="69837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13285" y="6289675"/>
              <a:ext cx="41275" cy="69215"/>
            </a:xfrm>
            <a:custGeom>
              <a:avLst/>
              <a:gdLst/>
              <a:ahLst/>
              <a:cxnLst/>
              <a:rect l="l" t="t" r="r" b="b"/>
              <a:pathLst>
                <a:path w="41275" h="69214">
                  <a:moveTo>
                    <a:pt x="29997" y="0"/>
                  </a:moveTo>
                  <a:lnTo>
                    <a:pt x="19216" y="1657"/>
                  </a:lnTo>
                  <a:lnTo>
                    <a:pt x="9979" y="8204"/>
                  </a:lnTo>
                  <a:lnTo>
                    <a:pt x="3251" y="18598"/>
                  </a:lnTo>
                  <a:lnTo>
                    <a:pt x="0" y="31800"/>
                  </a:lnTo>
                  <a:lnTo>
                    <a:pt x="1137" y="45485"/>
                  </a:lnTo>
                  <a:lnTo>
                    <a:pt x="6140" y="57007"/>
                  </a:lnTo>
                  <a:lnTo>
                    <a:pt x="14219" y="65219"/>
                  </a:lnTo>
                  <a:lnTo>
                    <a:pt x="24587" y="68973"/>
                  </a:lnTo>
                  <a:lnTo>
                    <a:pt x="25755" y="68973"/>
                  </a:lnTo>
                  <a:lnTo>
                    <a:pt x="27089" y="69151"/>
                  </a:lnTo>
                  <a:lnTo>
                    <a:pt x="28092" y="68973"/>
                  </a:lnTo>
                  <a:lnTo>
                    <a:pt x="40995" y="4025"/>
                  </a:lnTo>
                  <a:lnTo>
                    <a:pt x="37769" y="1841"/>
                  </a:lnTo>
                  <a:lnTo>
                    <a:pt x="34035" y="342"/>
                  </a:lnTo>
                  <a:lnTo>
                    <a:pt x="2999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13285" y="6289675"/>
              <a:ext cx="41275" cy="69215"/>
            </a:xfrm>
            <a:custGeom>
              <a:avLst/>
              <a:gdLst/>
              <a:ahLst/>
              <a:cxnLst/>
              <a:rect l="l" t="t" r="r" b="b"/>
              <a:pathLst>
                <a:path w="41275" h="69214">
                  <a:moveTo>
                    <a:pt x="28092" y="68973"/>
                  </a:moveTo>
                  <a:lnTo>
                    <a:pt x="27089" y="69151"/>
                  </a:lnTo>
                  <a:lnTo>
                    <a:pt x="25755" y="68973"/>
                  </a:lnTo>
                  <a:lnTo>
                    <a:pt x="24587" y="68973"/>
                  </a:lnTo>
                  <a:lnTo>
                    <a:pt x="14219" y="65219"/>
                  </a:lnTo>
                  <a:lnTo>
                    <a:pt x="6140" y="57007"/>
                  </a:lnTo>
                  <a:lnTo>
                    <a:pt x="1137" y="45485"/>
                  </a:lnTo>
                  <a:lnTo>
                    <a:pt x="0" y="31800"/>
                  </a:lnTo>
                  <a:lnTo>
                    <a:pt x="3251" y="18598"/>
                  </a:lnTo>
                  <a:lnTo>
                    <a:pt x="9979" y="8204"/>
                  </a:lnTo>
                  <a:lnTo>
                    <a:pt x="19216" y="1657"/>
                  </a:lnTo>
                  <a:lnTo>
                    <a:pt x="29997" y="0"/>
                  </a:lnTo>
                  <a:lnTo>
                    <a:pt x="34035" y="342"/>
                  </a:lnTo>
                  <a:lnTo>
                    <a:pt x="37769" y="1841"/>
                  </a:lnTo>
                  <a:lnTo>
                    <a:pt x="40995" y="4025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17832" y="6295402"/>
              <a:ext cx="33020" cy="58419"/>
            </a:xfrm>
            <a:custGeom>
              <a:avLst/>
              <a:gdLst/>
              <a:ahLst/>
              <a:cxnLst/>
              <a:rect l="l" t="t" r="r" b="b"/>
              <a:pathLst>
                <a:path w="33020" h="58420">
                  <a:moveTo>
                    <a:pt x="25031" y="0"/>
                  </a:moveTo>
                  <a:lnTo>
                    <a:pt x="16050" y="1431"/>
                  </a:lnTo>
                  <a:lnTo>
                    <a:pt x="8329" y="6918"/>
                  </a:lnTo>
                  <a:lnTo>
                    <a:pt x="2702" y="15591"/>
                  </a:lnTo>
                  <a:lnTo>
                    <a:pt x="0" y="26581"/>
                  </a:lnTo>
                  <a:lnTo>
                    <a:pt x="976" y="37923"/>
                  </a:lnTo>
                  <a:lnTo>
                    <a:pt x="5138" y="47547"/>
                  </a:lnTo>
                  <a:lnTo>
                    <a:pt x="11846" y="54425"/>
                  </a:lnTo>
                  <a:lnTo>
                    <a:pt x="20459" y="57530"/>
                  </a:lnTo>
                  <a:lnTo>
                    <a:pt x="28371" y="58369"/>
                  </a:lnTo>
                  <a:lnTo>
                    <a:pt x="32931" y="495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17832" y="6295402"/>
              <a:ext cx="33020" cy="58419"/>
            </a:xfrm>
            <a:custGeom>
              <a:avLst/>
              <a:gdLst/>
              <a:ahLst/>
              <a:cxnLst/>
              <a:rect l="l" t="t" r="r" b="b"/>
              <a:pathLst>
                <a:path w="33020" h="58420">
                  <a:moveTo>
                    <a:pt x="32931" y="495"/>
                  </a:moveTo>
                  <a:lnTo>
                    <a:pt x="0" y="26581"/>
                  </a:lnTo>
                  <a:lnTo>
                    <a:pt x="976" y="37923"/>
                  </a:lnTo>
                  <a:lnTo>
                    <a:pt x="5138" y="47547"/>
                  </a:lnTo>
                  <a:lnTo>
                    <a:pt x="11846" y="54425"/>
                  </a:lnTo>
                  <a:lnTo>
                    <a:pt x="20459" y="57530"/>
                  </a:lnTo>
                  <a:lnTo>
                    <a:pt x="28371" y="58369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48286" y="6393992"/>
              <a:ext cx="45085" cy="24765"/>
            </a:xfrm>
            <a:custGeom>
              <a:avLst/>
              <a:gdLst/>
              <a:ahLst/>
              <a:cxnLst/>
              <a:rect l="l" t="t" r="r" b="b"/>
              <a:pathLst>
                <a:path w="45085" h="24764">
                  <a:moveTo>
                    <a:pt x="4978" y="0"/>
                  </a:moveTo>
                  <a:lnTo>
                    <a:pt x="0" y="18351"/>
                  </a:lnTo>
                  <a:lnTo>
                    <a:pt x="45021" y="24688"/>
                  </a:lnTo>
                  <a:lnTo>
                    <a:pt x="36665" y="18207"/>
                  </a:lnTo>
                  <a:lnTo>
                    <a:pt x="31516" y="13703"/>
                  </a:lnTo>
                  <a:lnTo>
                    <a:pt x="27446" y="9065"/>
                  </a:lnTo>
                  <a:lnTo>
                    <a:pt x="22326" y="2184"/>
                  </a:lnTo>
                  <a:lnTo>
                    <a:pt x="497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48286" y="6393992"/>
              <a:ext cx="45085" cy="24765"/>
            </a:xfrm>
            <a:custGeom>
              <a:avLst/>
              <a:gdLst/>
              <a:ahLst/>
              <a:cxnLst/>
              <a:rect l="l" t="t" r="r" b="b"/>
              <a:pathLst>
                <a:path w="45085" h="24764">
                  <a:moveTo>
                    <a:pt x="4978" y="0"/>
                  </a:moveTo>
                  <a:lnTo>
                    <a:pt x="0" y="18351"/>
                  </a:lnTo>
                  <a:lnTo>
                    <a:pt x="45021" y="24688"/>
                  </a:lnTo>
                  <a:lnTo>
                    <a:pt x="36665" y="18207"/>
                  </a:lnTo>
                  <a:lnTo>
                    <a:pt x="31516" y="13703"/>
                  </a:lnTo>
                  <a:lnTo>
                    <a:pt x="27446" y="9065"/>
                  </a:lnTo>
                  <a:lnTo>
                    <a:pt x="22326" y="2184"/>
                  </a:lnTo>
                  <a:lnTo>
                    <a:pt x="4978" y="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47245" y="6412255"/>
              <a:ext cx="120014" cy="64135"/>
            </a:xfrm>
            <a:custGeom>
              <a:avLst/>
              <a:gdLst/>
              <a:ahLst/>
              <a:cxnLst/>
              <a:rect l="l" t="t" r="r" b="b"/>
              <a:pathLst>
                <a:path w="120014" h="64135">
                  <a:moveTo>
                    <a:pt x="1015" y="0"/>
                  </a:moveTo>
                  <a:lnTo>
                    <a:pt x="812" y="1003"/>
                  </a:lnTo>
                  <a:lnTo>
                    <a:pt x="0" y="6172"/>
                  </a:lnTo>
                  <a:lnTo>
                    <a:pt x="51053" y="52755"/>
                  </a:lnTo>
                  <a:lnTo>
                    <a:pt x="120014" y="63512"/>
                  </a:lnTo>
                  <a:lnTo>
                    <a:pt x="119379" y="17767"/>
                  </a:lnTo>
                  <a:lnTo>
                    <a:pt x="105790" y="16078"/>
                  </a:lnTo>
                  <a:lnTo>
                    <a:pt x="59334" y="10769"/>
                  </a:lnTo>
                  <a:lnTo>
                    <a:pt x="49441" y="6982"/>
                  </a:lnTo>
                  <a:lnTo>
                    <a:pt x="1041" y="88"/>
                  </a:lnTo>
                  <a:lnTo>
                    <a:pt x="1632" y="88"/>
                  </a:lnTo>
                  <a:lnTo>
                    <a:pt x="1015" y="0"/>
                  </a:lnTo>
                  <a:close/>
                </a:path>
                <a:path w="120014" h="64135">
                  <a:moveTo>
                    <a:pt x="17304" y="2347"/>
                  </a:moveTo>
                  <a:lnTo>
                    <a:pt x="49468" y="6982"/>
                  </a:lnTo>
                  <a:lnTo>
                    <a:pt x="48780" y="6718"/>
                  </a:lnTo>
                  <a:lnTo>
                    <a:pt x="17304" y="2347"/>
                  </a:lnTo>
                  <a:close/>
                </a:path>
                <a:path w="120014" h="64135">
                  <a:moveTo>
                    <a:pt x="1632" y="88"/>
                  </a:moveTo>
                  <a:lnTo>
                    <a:pt x="1041" y="88"/>
                  </a:lnTo>
                  <a:lnTo>
                    <a:pt x="17304" y="2347"/>
                  </a:lnTo>
                  <a:lnTo>
                    <a:pt x="1632" y="88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47245" y="6412255"/>
              <a:ext cx="120014" cy="64135"/>
            </a:xfrm>
            <a:custGeom>
              <a:avLst/>
              <a:gdLst/>
              <a:ahLst/>
              <a:cxnLst/>
              <a:rect l="l" t="t" r="r" b="b"/>
              <a:pathLst>
                <a:path w="120014" h="64135">
                  <a:moveTo>
                    <a:pt x="51777" y="7315"/>
                  </a:moveTo>
                  <a:lnTo>
                    <a:pt x="1041" y="88"/>
                  </a:lnTo>
                  <a:lnTo>
                    <a:pt x="48780" y="6718"/>
                  </a:lnTo>
                  <a:lnTo>
                    <a:pt x="59334" y="10769"/>
                  </a:lnTo>
                  <a:lnTo>
                    <a:pt x="105790" y="16078"/>
                  </a:lnTo>
                  <a:lnTo>
                    <a:pt x="119379" y="17767"/>
                  </a:lnTo>
                  <a:lnTo>
                    <a:pt x="120014" y="63512"/>
                  </a:lnTo>
                  <a:lnTo>
                    <a:pt x="51053" y="52755"/>
                  </a:lnTo>
                  <a:lnTo>
                    <a:pt x="0" y="6172"/>
                  </a:lnTo>
                  <a:lnTo>
                    <a:pt x="812" y="1003"/>
                  </a:lnTo>
                  <a:lnTo>
                    <a:pt x="1015" y="0"/>
                  </a:lnTo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78207" y="6410553"/>
              <a:ext cx="113664" cy="17145"/>
            </a:xfrm>
            <a:custGeom>
              <a:avLst/>
              <a:gdLst/>
              <a:ahLst/>
              <a:cxnLst/>
              <a:rect l="l" t="t" r="r" b="b"/>
              <a:pathLst>
                <a:path w="113664" h="17145">
                  <a:moveTo>
                    <a:pt x="19189" y="0"/>
                  </a:moveTo>
                  <a:lnTo>
                    <a:pt x="0" y="6311"/>
                  </a:lnTo>
                  <a:lnTo>
                    <a:pt x="80048" y="17081"/>
                  </a:lnTo>
                  <a:lnTo>
                    <a:pt x="113182" y="14719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678207" y="6410553"/>
              <a:ext cx="113664" cy="17145"/>
            </a:xfrm>
            <a:custGeom>
              <a:avLst/>
              <a:gdLst/>
              <a:ahLst/>
              <a:cxnLst/>
              <a:rect l="l" t="t" r="r" b="b"/>
              <a:pathLst>
                <a:path w="113664" h="17145">
                  <a:moveTo>
                    <a:pt x="113182" y="14719"/>
                  </a:moveTo>
                  <a:lnTo>
                    <a:pt x="19189" y="0"/>
                  </a:lnTo>
                  <a:lnTo>
                    <a:pt x="0" y="6311"/>
                  </a:lnTo>
                  <a:lnTo>
                    <a:pt x="80048" y="17081"/>
                  </a:lnTo>
                  <a:lnTo>
                    <a:pt x="113182" y="1471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14835" y="594648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6649" y="6016485"/>
              <a:ext cx="285394" cy="18315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755957" y="6256032"/>
              <a:ext cx="107950" cy="173355"/>
            </a:xfrm>
            <a:custGeom>
              <a:avLst/>
              <a:gdLst/>
              <a:ahLst/>
              <a:cxnLst/>
              <a:rect l="l" t="t" r="r" b="b"/>
              <a:pathLst>
                <a:path w="107950" h="173354">
                  <a:moveTo>
                    <a:pt x="74333" y="0"/>
                  </a:moveTo>
                  <a:lnTo>
                    <a:pt x="47493" y="4184"/>
                  </a:lnTo>
                  <a:lnTo>
                    <a:pt x="24569" y="20353"/>
                  </a:lnTo>
                  <a:lnTo>
                    <a:pt x="7944" y="45982"/>
                  </a:lnTo>
                  <a:lnTo>
                    <a:pt x="0" y="78549"/>
                  </a:lnTo>
                  <a:lnTo>
                    <a:pt x="2661" y="112036"/>
                  </a:lnTo>
                  <a:lnTo>
                    <a:pt x="14957" y="140344"/>
                  </a:lnTo>
                  <a:lnTo>
                    <a:pt x="34925" y="160513"/>
                  </a:lnTo>
                  <a:lnTo>
                    <a:pt x="60604" y="169583"/>
                  </a:lnTo>
                  <a:lnTo>
                    <a:pt x="96265" y="173100"/>
                  </a:lnTo>
                  <a:lnTo>
                    <a:pt x="107594" y="3035"/>
                  </a:lnTo>
                  <a:lnTo>
                    <a:pt x="7433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755957" y="6256032"/>
              <a:ext cx="107950" cy="173355"/>
            </a:xfrm>
            <a:custGeom>
              <a:avLst/>
              <a:gdLst/>
              <a:ahLst/>
              <a:cxnLst/>
              <a:rect l="l" t="t" r="r" b="b"/>
              <a:pathLst>
                <a:path w="107950" h="173354">
                  <a:moveTo>
                    <a:pt x="107594" y="3035"/>
                  </a:moveTo>
                  <a:lnTo>
                    <a:pt x="47493" y="4184"/>
                  </a:lnTo>
                  <a:lnTo>
                    <a:pt x="7944" y="45982"/>
                  </a:lnTo>
                  <a:lnTo>
                    <a:pt x="0" y="78549"/>
                  </a:lnTo>
                  <a:lnTo>
                    <a:pt x="2661" y="112036"/>
                  </a:lnTo>
                  <a:lnTo>
                    <a:pt x="14957" y="140344"/>
                  </a:lnTo>
                  <a:lnTo>
                    <a:pt x="34925" y="160513"/>
                  </a:lnTo>
                  <a:lnTo>
                    <a:pt x="60604" y="169583"/>
                  </a:lnTo>
                  <a:lnTo>
                    <a:pt x="96265" y="173100"/>
                  </a:lnTo>
                  <a:lnTo>
                    <a:pt x="107594" y="303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88977" y="6259067"/>
              <a:ext cx="109855" cy="170180"/>
            </a:xfrm>
            <a:custGeom>
              <a:avLst/>
              <a:gdLst/>
              <a:ahLst/>
              <a:cxnLst/>
              <a:rect l="l" t="t" r="r" b="b"/>
              <a:pathLst>
                <a:path w="109854" h="170179">
                  <a:moveTo>
                    <a:pt x="73761" y="0"/>
                  </a:moveTo>
                  <a:lnTo>
                    <a:pt x="47220" y="4272"/>
                  </a:lnTo>
                  <a:lnTo>
                    <a:pt x="24507" y="20473"/>
                  </a:lnTo>
                  <a:lnTo>
                    <a:pt x="7981" y="46078"/>
                  </a:lnTo>
                  <a:lnTo>
                    <a:pt x="0" y="78562"/>
                  </a:lnTo>
                  <a:lnTo>
                    <a:pt x="2634" y="112108"/>
                  </a:lnTo>
                  <a:lnTo>
                    <a:pt x="14838" y="140422"/>
                  </a:lnTo>
                  <a:lnTo>
                    <a:pt x="34659" y="160599"/>
                  </a:lnTo>
                  <a:lnTo>
                    <a:pt x="60147" y="169735"/>
                  </a:lnTo>
                  <a:lnTo>
                    <a:pt x="70531" y="169622"/>
                  </a:lnTo>
                  <a:lnTo>
                    <a:pt x="80765" y="167444"/>
                  </a:lnTo>
                  <a:lnTo>
                    <a:pt x="90533" y="163468"/>
                  </a:lnTo>
                  <a:lnTo>
                    <a:pt x="99517" y="157962"/>
                  </a:lnTo>
                  <a:lnTo>
                    <a:pt x="109677" y="17652"/>
                  </a:lnTo>
                  <a:lnTo>
                    <a:pt x="101811" y="10899"/>
                  </a:lnTo>
                  <a:lnTo>
                    <a:pt x="93129" y="5611"/>
                  </a:lnTo>
                  <a:lnTo>
                    <a:pt x="83741" y="1931"/>
                  </a:lnTo>
                  <a:lnTo>
                    <a:pt x="7376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788977" y="6259067"/>
              <a:ext cx="109855" cy="170180"/>
            </a:xfrm>
            <a:custGeom>
              <a:avLst/>
              <a:gdLst/>
              <a:ahLst/>
              <a:cxnLst/>
              <a:rect l="l" t="t" r="r" b="b"/>
              <a:pathLst>
                <a:path w="109854" h="170179">
                  <a:moveTo>
                    <a:pt x="99517" y="157962"/>
                  </a:moveTo>
                  <a:lnTo>
                    <a:pt x="90533" y="163468"/>
                  </a:lnTo>
                  <a:lnTo>
                    <a:pt x="80765" y="167444"/>
                  </a:lnTo>
                  <a:lnTo>
                    <a:pt x="70531" y="169622"/>
                  </a:lnTo>
                  <a:lnTo>
                    <a:pt x="60147" y="169735"/>
                  </a:lnTo>
                  <a:lnTo>
                    <a:pt x="34659" y="160599"/>
                  </a:lnTo>
                  <a:lnTo>
                    <a:pt x="14838" y="140422"/>
                  </a:lnTo>
                  <a:lnTo>
                    <a:pt x="2634" y="112108"/>
                  </a:lnTo>
                  <a:lnTo>
                    <a:pt x="0" y="78562"/>
                  </a:lnTo>
                  <a:lnTo>
                    <a:pt x="7981" y="46078"/>
                  </a:lnTo>
                  <a:lnTo>
                    <a:pt x="24507" y="20473"/>
                  </a:lnTo>
                  <a:lnTo>
                    <a:pt x="47220" y="4272"/>
                  </a:lnTo>
                  <a:lnTo>
                    <a:pt x="73761" y="0"/>
                  </a:lnTo>
                  <a:lnTo>
                    <a:pt x="83741" y="1931"/>
                  </a:lnTo>
                  <a:lnTo>
                    <a:pt x="93129" y="5611"/>
                  </a:lnTo>
                  <a:lnTo>
                    <a:pt x="101811" y="10899"/>
                  </a:lnTo>
                  <a:lnTo>
                    <a:pt x="109677" y="17652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807849" y="6268161"/>
              <a:ext cx="121285" cy="154305"/>
            </a:xfrm>
            <a:custGeom>
              <a:avLst/>
              <a:gdLst/>
              <a:ahLst/>
              <a:cxnLst/>
              <a:rect l="l" t="t" r="r" b="b"/>
              <a:pathLst>
                <a:path w="121285" h="154304">
                  <a:moveTo>
                    <a:pt x="66789" y="0"/>
                  </a:moveTo>
                  <a:lnTo>
                    <a:pt x="42680" y="3871"/>
                  </a:lnTo>
                  <a:lnTo>
                    <a:pt x="22059" y="18553"/>
                  </a:lnTo>
                  <a:lnTo>
                    <a:pt x="7106" y="41785"/>
                  </a:lnTo>
                  <a:lnTo>
                    <a:pt x="0" y="71310"/>
                  </a:lnTo>
                  <a:lnTo>
                    <a:pt x="2340" y="101650"/>
                  </a:lnTo>
                  <a:lnTo>
                    <a:pt x="13371" y="127290"/>
                  </a:lnTo>
                  <a:lnTo>
                    <a:pt x="31334" y="145546"/>
                  </a:lnTo>
                  <a:lnTo>
                    <a:pt x="54470" y="153733"/>
                  </a:lnTo>
                  <a:lnTo>
                    <a:pt x="78495" y="149957"/>
                  </a:lnTo>
                  <a:lnTo>
                    <a:pt x="99093" y="135323"/>
                  </a:lnTo>
                  <a:lnTo>
                    <a:pt x="114083" y="112105"/>
                  </a:lnTo>
                  <a:lnTo>
                    <a:pt x="121284" y="82575"/>
                  </a:lnTo>
                  <a:lnTo>
                    <a:pt x="118844" y="52240"/>
                  </a:lnTo>
                  <a:lnTo>
                    <a:pt x="107776" y="26585"/>
                  </a:lnTo>
                  <a:lnTo>
                    <a:pt x="89839" y="8282"/>
                  </a:lnTo>
                  <a:lnTo>
                    <a:pt x="6678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07849" y="6268161"/>
              <a:ext cx="121285" cy="154305"/>
            </a:xfrm>
            <a:custGeom>
              <a:avLst/>
              <a:gdLst/>
              <a:ahLst/>
              <a:cxnLst/>
              <a:rect l="l" t="t" r="r" b="b"/>
              <a:pathLst>
                <a:path w="121285" h="154304">
                  <a:moveTo>
                    <a:pt x="54470" y="153733"/>
                  </a:moveTo>
                  <a:lnTo>
                    <a:pt x="31334" y="145546"/>
                  </a:lnTo>
                  <a:lnTo>
                    <a:pt x="13371" y="127290"/>
                  </a:lnTo>
                  <a:lnTo>
                    <a:pt x="2340" y="101650"/>
                  </a:lnTo>
                  <a:lnTo>
                    <a:pt x="0" y="71310"/>
                  </a:lnTo>
                  <a:lnTo>
                    <a:pt x="7106" y="41785"/>
                  </a:lnTo>
                  <a:lnTo>
                    <a:pt x="22059" y="18553"/>
                  </a:lnTo>
                  <a:lnTo>
                    <a:pt x="42680" y="3871"/>
                  </a:lnTo>
                  <a:lnTo>
                    <a:pt x="66789" y="0"/>
                  </a:lnTo>
                  <a:lnTo>
                    <a:pt x="89839" y="8282"/>
                  </a:lnTo>
                  <a:lnTo>
                    <a:pt x="107776" y="26585"/>
                  </a:lnTo>
                  <a:lnTo>
                    <a:pt x="118844" y="52240"/>
                  </a:lnTo>
                  <a:lnTo>
                    <a:pt x="121284" y="82575"/>
                  </a:lnTo>
                  <a:lnTo>
                    <a:pt x="114083" y="112105"/>
                  </a:lnTo>
                  <a:lnTo>
                    <a:pt x="99093" y="135323"/>
                  </a:lnTo>
                  <a:lnTo>
                    <a:pt x="78495" y="149957"/>
                  </a:lnTo>
                  <a:lnTo>
                    <a:pt x="54470" y="15373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52807" y="6324511"/>
              <a:ext cx="33020" cy="41910"/>
            </a:xfrm>
            <a:custGeom>
              <a:avLst/>
              <a:gdLst/>
              <a:ahLst/>
              <a:cxnLst/>
              <a:rect l="l" t="t" r="r" b="b"/>
              <a:pathLst>
                <a:path w="33020" h="41910">
                  <a:moveTo>
                    <a:pt x="17919" y="0"/>
                  </a:moveTo>
                  <a:lnTo>
                    <a:pt x="11469" y="1033"/>
                  </a:lnTo>
                  <a:lnTo>
                    <a:pt x="5930" y="4981"/>
                  </a:lnTo>
                  <a:lnTo>
                    <a:pt x="1906" y="11229"/>
                  </a:lnTo>
                  <a:lnTo>
                    <a:pt x="0" y="19164"/>
                  </a:lnTo>
                  <a:lnTo>
                    <a:pt x="674" y="27251"/>
                  </a:lnTo>
                  <a:lnTo>
                    <a:pt x="3646" y="34123"/>
                  </a:lnTo>
                  <a:lnTo>
                    <a:pt x="8449" y="39068"/>
                  </a:lnTo>
                  <a:lnTo>
                    <a:pt x="14617" y="41376"/>
                  </a:lnTo>
                  <a:lnTo>
                    <a:pt x="21064" y="40341"/>
                  </a:lnTo>
                  <a:lnTo>
                    <a:pt x="26603" y="36388"/>
                  </a:lnTo>
                  <a:lnTo>
                    <a:pt x="30623" y="30135"/>
                  </a:lnTo>
                  <a:lnTo>
                    <a:pt x="32512" y="22199"/>
                  </a:lnTo>
                  <a:lnTo>
                    <a:pt x="31944" y="14019"/>
                  </a:lnTo>
                  <a:lnTo>
                    <a:pt x="29011" y="7118"/>
                  </a:lnTo>
                  <a:lnTo>
                    <a:pt x="24180" y="2207"/>
                  </a:lnTo>
                  <a:lnTo>
                    <a:pt x="1791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52807" y="6324511"/>
              <a:ext cx="33020" cy="41910"/>
            </a:xfrm>
            <a:custGeom>
              <a:avLst/>
              <a:gdLst/>
              <a:ahLst/>
              <a:cxnLst/>
              <a:rect l="l" t="t" r="r" b="b"/>
              <a:pathLst>
                <a:path w="33020" h="41910">
                  <a:moveTo>
                    <a:pt x="14617" y="41376"/>
                  </a:moveTo>
                  <a:lnTo>
                    <a:pt x="8449" y="39068"/>
                  </a:lnTo>
                  <a:lnTo>
                    <a:pt x="3646" y="34123"/>
                  </a:lnTo>
                  <a:lnTo>
                    <a:pt x="674" y="27251"/>
                  </a:lnTo>
                  <a:lnTo>
                    <a:pt x="0" y="19164"/>
                  </a:lnTo>
                  <a:lnTo>
                    <a:pt x="1906" y="11229"/>
                  </a:lnTo>
                  <a:lnTo>
                    <a:pt x="5930" y="4981"/>
                  </a:lnTo>
                  <a:lnTo>
                    <a:pt x="11469" y="1033"/>
                  </a:lnTo>
                  <a:lnTo>
                    <a:pt x="17919" y="0"/>
                  </a:lnTo>
                  <a:lnTo>
                    <a:pt x="24180" y="2207"/>
                  </a:lnTo>
                  <a:lnTo>
                    <a:pt x="29011" y="7118"/>
                  </a:lnTo>
                  <a:lnTo>
                    <a:pt x="31944" y="14019"/>
                  </a:lnTo>
                  <a:lnTo>
                    <a:pt x="32512" y="22199"/>
                  </a:lnTo>
                  <a:lnTo>
                    <a:pt x="30623" y="30135"/>
                  </a:lnTo>
                  <a:lnTo>
                    <a:pt x="26603" y="36388"/>
                  </a:lnTo>
                  <a:lnTo>
                    <a:pt x="21064" y="40341"/>
                  </a:lnTo>
                  <a:lnTo>
                    <a:pt x="14617" y="4137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58128" y="6331407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39">
                  <a:moveTo>
                    <a:pt x="6286" y="0"/>
                  </a:moveTo>
                  <a:lnTo>
                    <a:pt x="1155" y="5372"/>
                  </a:lnTo>
                  <a:lnTo>
                    <a:pt x="0" y="20002"/>
                  </a:lnTo>
                  <a:lnTo>
                    <a:pt x="4140" y="26390"/>
                  </a:lnTo>
                  <a:lnTo>
                    <a:pt x="9867" y="26911"/>
                  </a:lnTo>
                  <a:lnTo>
                    <a:pt x="15608" y="27584"/>
                  </a:lnTo>
                  <a:lnTo>
                    <a:pt x="20904" y="22021"/>
                  </a:lnTo>
                  <a:lnTo>
                    <a:pt x="22059" y="7391"/>
                  </a:lnTo>
                  <a:lnTo>
                    <a:pt x="17754" y="990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858128" y="6331407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39">
                  <a:moveTo>
                    <a:pt x="9867" y="26911"/>
                  </a:moveTo>
                  <a:lnTo>
                    <a:pt x="4140" y="26390"/>
                  </a:lnTo>
                  <a:lnTo>
                    <a:pt x="0" y="20002"/>
                  </a:lnTo>
                  <a:lnTo>
                    <a:pt x="584" y="12776"/>
                  </a:lnTo>
                  <a:lnTo>
                    <a:pt x="1155" y="5372"/>
                  </a:lnTo>
                  <a:lnTo>
                    <a:pt x="6286" y="0"/>
                  </a:lnTo>
                  <a:lnTo>
                    <a:pt x="12039" y="495"/>
                  </a:lnTo>
                  <a:lnTo>
                    <a:pt x="17754" y="990"/>
                  </a:lnTo>
                  <a:lnTo>
                    <a:pt x="22059" y="7391"/>
                  </a:lnTo>
                  <a:lnTo>
                    <a:pt x="21475" y="14795"/>
                  </a:lnTo>
                  <a:lnTo>
                    <a:pt x="20904" y="22021"/>
                  </a:lnTo>
                  <a:lnTo>
                    <a:pt x="15608" y="27584"/>
                  </a:lnTo>
                  <a:lnTo>
                    <a:pt x="9867" y="26911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745263" y="6225578"/>
              <a:ext cx="128905" cy="143510"/>
            </a:xfrm>
            <a:custGeom>
              <a:avLst/>
              <a:gdLst/>
              <a:ahLst/>
              <a:cxnLst/>
              <a:rect l="l" t="t" r="r" b="b"/>
              <a:pathLst>
                <a:path w="128904" h="143510">
                  <a:moveTo>
                    <a:pt x="128485" y="99250"/>
                  </a:moveTo>
                  <a:lnTo>
                    <a:pt x="124599" y="97408"/>
                  </a:lnTo>
                  <a:lnTo>
                    <a:pt x="122021" y="94386"/>
                  </a:lnTo>
                  <a:lnTo>
                    <a:pt x="115811" y="93878"/>
                  </a:lnTo>
                  <a:lnTo>
                    <a:pt x="108050" y="95108"/>
                  </a:lnTo>
                  <a:lnTo>
                    <a:pt x="101414" y="99826"/>
                  </a:lnTo>
                  <a:lnTo>
                    <a:pt x="96585" y="107285"/>
                  </a:lnTo>
                  <a:lnTo>
                    <a:pt x="94246" y="116738"/>
                  </a:lnTo>
                  <a:lnTo>
                    <a:pt x="95078" y="126584"/>
                  </a:lnTo>
                  <a:lnTo>
                    <a:pt x="98685" y="134862"/>
                  </a:lnTo>
                  <a:lnTo>
                    <a:pt x="104501" y="140771"/>
                  </a:lnTo>
                  <a:lnTo>
                    <a:pt x="111963" y="143509"/>
                  </a:lnTo>
                  <a:lnTo>
                    <a:pt x="117830" y="143509"/>
                  </a:lnTo>
                  <a:lnTo>
                    <a:pt x="121856" y="143001"/>
                  </a:lnTo>
                  <a:lnTo>
                    <a:pt x="126530" y="140144"/>
                  </a:lnTo>
                </a:path>
                <a:path w="128904" h="143510">
                  <a:moveTo>
                    <a:pt x="8674" y="0"/>
                  </a:moveTo>
                  <a:lnTo>
                    <a:pt x="4953" y="0"/>
                  </a:lnTo>
                  <a:lnTo>
                    <a:pt x="635" y="3708"/>
                  </a:lnTo>
                  <a:lnTo>
                    <a:pt x="711" y="8077"/>
                  </a:lnTo>
                  <a:lnTo>
                    <a:pt x="0" y="30454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04700" y="6224892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20">
                  <a:moveTo>
                    <a:pt x="89598" y="0"/>
                  </a:moveTo>
                  <a:lnTo>
                    <a:pt x="8369" y="1193"/>
                  </a:lnTo>
                  <a:lnTo>
                    <a:pt x="4648" y="1193"/>
                  </a:lnTo>
                  <a:lnTo>
                    <a:pt x="342" y="4889"/>
                  </a:lnTo>
                  <a:lnTo>
                    <a:pt x="406" y="9270"/>
                  </a:lnTo>
                  <a:lnTo>
                    <a:pt x="0" y="28613"/>
                  </a:lnTo>
                  <a:lnTo>
                    <a:pt x="60604" y="32486"/>
                  </a:lnTo>
                  <a:lnTo>
                    <a:pt x="64490" y="32994"/>
                  </a:lnTo>
                  <a:lnTo>
                    <a:pt x="66814" y="31140"/>
                  </a:lnTo>
                  <a:lnTo>
                    <a:pt x="71119" y="26758"/>
                  </a:lnTo>
                  <a:lnTo>
                    <a:pt x="76199" y="26504"/>
                  </a:lnTo>
                  <a:lnTo>
                    <a:pt x="89801" y="24002"/>
                  </a:lnTo>
                  <a:lnTo>
                    <a:pt x="100493" y="24002"/>
                  </a:lnTo>
                  <a:lnTo>
                    <a:pt x="99656" y="9270"/>
                  </a:lnTo>
                  <a:lnTo>
                    <a:pt x="99593" y="5562"/>
                  </a:lnTo>
                  <a:lnTo>
                    <a:pt x="98869" y="1193"/>
                  </a:lnTo>
                  <a:lnTo>
                    <a:pt x="95821" y="507"/>
                  </a:lnTo>
                  <a:lnTo>
                    <a:pt x="89598" y="0"/>
                  </a:lnTo>
                  <a:close/>
                </a:path>
                <a:path w="100964" h="33020">
                  <a:moveTo>
                    <a:pt x="100493" y="24002"/>
                  </a:moveTo>
                  <a:lnTo>
                    <a:pt x="89801" y="24002"/>
                  </a:lnTo>
                  <a:lnTo>
                    <a:pt x="100545" y="24917"/>
                  </a:lnTo>
                  <a:lnTo>
                    <a:pt x="100493" y="24002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04700" y="6224892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20">
                  <a:moveTo>
                    <a:pt x="100545" y="24917"/>
                  </a:moveTo>
                  <a:lnTo>
                    <a:pt x="99656" y="9270"/>
                  </a:lnTo>
                  <a:lnTo>
                    <a:pt x="99593" y="5562"/>
                  </a:lnTo>
                  <a:lnTo>
                    <a:pt x="98869" y="1193"/>
                  </a:lnTo>
                  <a:lnTo>
                    <a:pt x="95821" y="507"/>
                  </a:lnTo>
                  <a:lnTo>
                    <a:pt x="89598" y="0"/>
                  </a:lnTo>
                  <a:lnTo>
                    <a:pt x="65049" y="507"/>
                  </a:lnTo>
                  <a:lnTo>
                    <a:pt x="8369" y="1193"/>
                  </a:lnTo>
                  <a:lnTo>
                    <a:pt x="4648" y="1193"/>
                  </a:lnTo>
                  <a:lnTo>
                    <a:pt x="342" y="4889"/>
                  </a:lnTo>
                  <a:lnTo>
                    <a:pt x="406" y="9270"/>
                  </a:lnTo>
                  <a:lnTo>
                    <a:pt x="0" y="28613"/>
                  </a:lnTo>
                  <a:lnTo>
                    <a:pt x="60604" y="32486"/>
                  </a:lnTo>
                  <a:lnTo>
                    <a:pt x="64490" y="32994"/>
                  </a:lnTo>
                  <a:lnTo>
                    <a:pt x="66814" y="31140"/>
                  </a:lnTo>
                  <a:lnTo>
                    <a:pt x="71119" y="26758"/>
                  </a:lnTo>
                  <a:lnTo>
                    <a:pt x="76199" y="26504"/>
                  </a:lnTo>
                  <a:lnTo>
                    <a:pt x="81203" y="25590"/>
                  </a:lnTo>
                  <a:lnTo>
                    <a:pt x="89801" y="24002"/>
                  </a:lnTo>
                  <a:lnTo>
                    <a:pt x="100545" y="24917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51424" y="6440906"/>
              <a:ext cx="351155" cy="121920"/>
            </a:xfrm>
            <a:custGeom>
              <a:avLst/>
              <a:gdLst/>
              <a:ahLst/>
              <a:cxnLst/>
              <a:rect l="l" t="t" r="r" b="b"/>
              <a:pathLst>
                <a:path w="351154" h="121920">
                  <a:moveTo>
                    <a:pt x="0" y="0"/>
                  </a:moveTo>
                  <a:lnTo>
                    <a:pt x="889" y="51155"/>
                  </a:lnTo>
                  <a:lnTo>
                    <a:pt x="350608" y="121818"/>
                  </a:lnTo>
                  <a:lnTo>
                    <a:pt x="349758" y="600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451424" y="6440906"/>
              <a:ext cx="351155" cy="121920"/>
            </a:xfrm>
            <a:custGeom>
              <a:avLst/>
              <a:gdLst/>
              <a:ahLst/>
              <a:cxnLst/>
              <a:rect l="l" t="t" r="r" b="b"/>
              <a:pathLst>
                <a:path w="351154" h="121920">
                  <a:moveTo>
                    <a:pt x="350608" y="121818"/>
                  </a:moveTo>
                  <a:lnTo>
                    <a:pt x="349758" y="60070"/>
                  </a:lnTo>
                  <a:lnTo>
                    <a:pt x="0" y="0"/>
                  </a:lnTo>
                  <a:lnTo>
                    <a:pt x="889" y="51155"/>
                  </a:lnTo>
                  <a:lnTo>
                    <a:pt x="350608" y="121818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08078" y="6269659"/>
              <a:ext cx="75565" cy="13335"/>
            </a:xfrm>
            <a:custGeom>
              <a:avLst/>
              <a:gdLst/>
              <a:ahLst/>
              <a:cxnLst/>
              <a:rect l="l" t="t" r="r" b="b"/>
              <a:pathLst>
                <a:path w="75564" h="13335">
                  <a:moveTo>
                    <a:pt x="13665" y="0"/>
                  </a:moveTo>
                  <a:lnTo>
                    <a:pt x="7111" y="0"/>
                  </a:lnTo>
                  <a:lnTo>
                    <a:pt x="1231" y="1346"/>
                  </a:lnTo>
                  <a:lnTo>
                    <a:pt x="0" y="8915"/>
                  </a:lnTo>
                  <a:lnTo>
                    <a:pt x="67068" y="12750"/>
                  </a:lnTo>
                  <a:lnTo>
                    <a:pt x="66497" y="10909"/>
                  </a:lnTo>
                  <a:lnTo>
                    <a:pt x="75437" y="3708"/>
                  </a:lnTo>
                  <a:lnTo>
                    <a:pt x="1366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708078" y="6269659"/>
              <a:ext cx="75565" cy="13335"/>
            </a:xfrm>
            <a:custGeom>
              <a:avLst/>
              <a:gdLst/>
              <a:ahLst/>
              <a:cxnLst/>
              <a:rect l="l" t="t" r="r" b="b"/>
              <a:pathLst>
                <a:path w="75564" h="13335">
                  <a:moveTo>
                    <a:pt x="75437" y="3708"/>
                  </a:moveTo>
                  <a:lnTo>
                    <a:pt x="13665" y="0"/>
                  </a:lnTo>
                  <a:lnTo>
                    <a:pt x="7111" y="0"/>
                  </a:lnTo>
                  <a:lnTo>
                    <a:pt x="1231" y="1346"/>
                  </a:lnTo>
                  <a:lnTo>
                    <a:pt x="0" y="8915"/>
                  </a:lnTo>
                  <a:lnTo>
                    <a:pt x="67068" y="12750"/>
                  </a:lnTo>
                  <a:lnTo>
                    <a:pt x="66497" y="10909"/>
                  </a:lnTo>
                  <a:lnTo>
                    <a:pt x="75437" y="370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90196" y="6363868"/>
              <a:ext cx="74295" cy="20955"/>
            </a:xfrm>
            <a:custGeom>
              <a:avLst/>
              <a:gdLst/>
              <a:ahLst/>
              <a:cxnLst/>
              <a:rect l="l" t="t" r="r" b="b"/>
              <a:pathLst>
                <a:path w="74295" h="20954">
                  <a:moveTo>
                    <a:pt x="1409" y="0"/>
                  </a:moveTo>
                  <a:lnTo>
                    <a:pt x="0" y="8242"/>
                  </a:lnTo>
                  <a:lnTo>
                    <a:pt x="4787" y="12776"/>
                  </a:lnTo>
                  <a:lnTo>
                    <a:pt x="10337" y="13296"/>
                  </a:lnTo>
                  <a:lnTo>
                    <a:pt x="74206" y="20866"/>
                  </a:lnTo>
                  <a:lnTo>
                    <a:pt x="69469" y="7912"/>
                  </a:lnTo>
                  <a:lnTo>
                    <a:pt x="2044" y="368"/>
                  </a:lnTo>
                  <a:lnTo>
                    <a:pt x="140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90196" y="6363868"/>
              <a:ext cx="74295" cy="20955"/>
            </a:xfrm>
            <a:custGeom>
              <a:avLst/>
              <a:gdLst/>
              <a:ahLst/>
              <a:cxnLst/>
              <a:rect l="l" t="t" r="r" b="b"/>
              <a:pathLst>
                <a:path w="74295" h="20954">
                  <a:moveTo>
                    <a:pt x="2044" y="368"/>
                  </a:moveTo>
                  <a:lnTo>
                    <a:pt x="69469" y="7912"/>
                  </a:lnTo>
                  <a:lnTo>
                    <a:pt x="74206" y="20866"/>
                  </a:lnTo>
                  <a:lnTo>
                    <a:pt x="10337" y="13296"/>
                  </a:lnTo>
                  <a:lnTo>
                    <a:pt x="4787" y="12776"/>
                  </a:lnTo>
                  <a:lnTo>
                    <a:pt x="0" y="8242"/>
                  </a:lnTo>
                  <a:lnTo>
                    <a:pt x="1409" y="0"/>
                  </a:lnTo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98350" y="6376809"/>
              <a:ext cx="72390" cy="19685"/>
            </a:xfrm>
            <a:custGeom>
              <a:avLst/>
              <a:gdLst/>
              <a:ahLst/>
              <a:cxnLst/>
              <a:rect l="l" t="t" r="r" b="b"/>
              <a:pathLst>
                <a:path w="72389" h="19685">
                  <a:moveTo>
                    <a:pt x="0" y="0"/>
                  </a:moveTo>
                  <a:lnTo>
                    <a:pt x="76" y="7416"/>
                  </a:lnTo>
                  <a:lnTo>
                    <a:pt x="6527" y="11290"/>
                  </a:lnTo>
                  <a:lnTo>
                    <a:pt x="72263" y="19367"/>
                  </a:lnTo>
                  <a:lnTo>
                    <a:pt x="66052" y="79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98350" y="6376809"/>
              <a:ext cx="72390" cy="19685"/>
            </a:xfrm>
            <a:custGeom>
              <a:avLst/>
              <a:gdLst/>
              <a:ahLst/>
              <a:cxnLst/>
              <a:rect l="l" t="t" r="r" b="b"/>
              <a:pathLst>
                <a:path w="72389" h="19685">
                  <a:moveTo>
                    <a:pt x="66052" y="7924"/>
                  </a:moveTo>
                  <a:lnTo>
                    <a:pt x="72263" y="19367"/>
                  </a:lnTo>
                  <a:lnTo>
                    <a:pt x="11252" y="11798"/>
                  </a:lnTo>
                  <a:lnTo>
                    <a:pt x="6527" y="11290"/>
                  </a:lnTo>
                  <a:lnTo>
                    <a:pt x="76" y="7416"/>
                  </a:lnTo>
                  <a:lnTo>
                    <a:pt x="0" y="0"/>
                  </a:lnTo>
                  <a:lnTo>
                    <a:pt x="66052" y="7924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751182" y="6401218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5" h="3810">
                  <a:moveTo>
                    <a:pt x="-3174" y="1593"/>
                  </a:moveTo>
                  <a:lnTo>
                    <a:pt x="29095" y="1593"/>
                  </a:lnTo>
                </a:path>
              </a:pathLst>
            </a:custGeom>
            <a:ln w="9537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72124" y="6426111"/>
              <a:ext cx="86995" cy="62230"/>
            </a:xfrm>
            <a:custGeom>
              <a:avLst/>
              <a:gdLst/>
              <a:ahLst/>
              <a:cxnLst/>
              <a:rect l="l" t="t" r="r" b="b"/>
              <a:pathLst>
                <a:path w="86995" h="62229">
                  <a:moveTo>
                    <a:pt x="0" y="0"/>
                  </a:moveTo>
                  <a:lnTo>
                    <a:pt x="139" y="47104"/>
                  </a:lnTo>
                  <a:lnTo>
                    <a:pt x="86474" y="61747"/>
                  </a:lnTo>
                  <a:lnTo>
                    <a:pt x="85788" y="12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72124" y="6426111"/>
              <a:ext cx="86995" cy="62230"/>
            </a:xfrm>
            <a:custGeom>
              <a:avLst/>
              <a:gdLst/>
              <a:ahLst/>
              <a:cxnLst/>
              <a:rect l="l" t="t" r="r" b="b"/>
              <a:pathLst>
                <a:path w="86995" h="62229">
                  <a:moveTo>
                    <a:pt x="139" y="47104"/>
                  </a:moveTo>
                  <a:lnTo>
                    <a:pt x="86474" y="61747"/>
                  </a:lnTo>
                  <a:lnTo>
                    <a:pt x="85788" y="12293"/>
                  </a:lnTo>
                  <a:lnTo>
                    <a:pt x="0" y="0"/>
                  </a:lnTo>
                  <a:lnTo>
                    <a:pt x="139" y="47104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865812" y="6428473"/>
              <a:ext cx="34925" cy="48260"/>
            </a:xfrm>
            <a:custGeom>
              <a:avLst/>
              <a:gdLst/>
              <a:ahLst/>
              <a:cxnLst/>
              <a:rect l="l" t="t" r="r" b="b"/>
              <a:pathLst>
                <a:path w="34925" h="48260">
                  <a:moveTo>
                    <a:pt x="34289" y="0"/>
                  </a:moveTo>
                  <a:lnTo>
                    <a:pt x="0" y="2349"/>
                  </a:lnTo>
                  <a:lnTo>
                    <a:pt x="647" y="48120"/>
                  </a:lnTo>
                  <a:lnTo>
                    <a:pt x="34912" y="44919"/>
                  </a:lnTo>
                  <a:lnTo>
                    <a:pt x="34289" y="0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865812" y="6428473"/>
              <a:ext cx="34925" cy="48260"/>
            </a:xfrm>
            <a:custGeom>
              <a:avLst/>
              <a:gdLst/>
              <a:ahLst/>
              <a:cxnLst/>
              <a:rect l="l" t="t" r="r" b="b"/>
              <a:pathLst>
                <a:path w="34925" h="48260">
                  <a:moveTo>
                    <a:pt x="647" y="48120"/>
                  </a:moveTo>
                  <a:lnTo>
                    <a:pt x="0" y="2349"/>
                  </a:lnTo>
                  <a:lnTo>
                    <a:pt x="34289" y="0"/>
                  </a:lnTo>
                  <a:lnTo>
                    <a:pt x="34912" y="44919"/>
                  </a:lnTo>
                  <a:lnTo>
                    <a:pt x="647" y="4812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67780" y="6423240"/>
              <a:ext cx="23495" cy="6350"/>
            </a:xfrm>
            <a:custGeom>
              <a:avLst/>
              <a:gdLst/>
              <a:ahLst/>
              <a:cxnLst/>
              <a:rect l="l" t="t" r="r" b="b"/>
              <a:pathLst>
                <a:path w="23495" h="6350">
                  <a:moveTo>
                    <a:pt x="22999" y="0"/>
                  </a:moveTo>
                  <a:lnTo>
                    <a:pt x="8039" y="1028"/>
                  </a:lnTo>
                  <a:lnTo>
                    <a:pt x="0" y="4064"/>
                  </a:lnTo>
                  <a:lnTo>
                    <a:pt x="38" y="6070"/>
                  </a:lnTo>
                  <a:lnTo>
                    <a:pt x="23063" y="4394"/>
                  </a:lnTo>
                  <a:lnTo>
                    <a:pt x="2299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67780" y="6423240"/>
              <a:ext cx="23495" cy="6350"/>
            </a:xfrm>
            <a:custGeom>
              <a:avLst/>
              <a:gdLst/>
              <a:ahLst/>
              <a:cxnLst/>
              <a:rect l="l" t="t" r="r" b="b"/>
              <a:pathLst>
                <a:path w="23495" h="6350">
                  <a:moveTo>
                    <a:pt x="8039" y="1028"/>
                  </a:moveTo>
                  <a:lnTo>
                    <a:pt x="22999" y="0"/>
                  </a:lnTo>
                  <a:lnTo>
                    <a:pt x="23063" y="4394"/>
                  </a:lnTo>
                  <a:lnTo>
                    <a:pt x="38" y="6070"/>
                  </a:lnTo>
                  <a:lnTo>
                    <a:pt x="0" y="4064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58256" y="6427634"/>
              <a:ext cx="635" cy="10160"/>
            </a:xfrm>
            <a:custGeom>
              <a:avLst/>
              <a:gdLst/>
              <a:ahLst/>
              <a:cxnLst/>
              <a:rect l="l" t="t" r="r" b="b"/>
              <a:pathLst>
                <a:path w="635" h="10160">
                  <a:moveTo>
                    <a:pt x="76" y="-3175"/>
                  </a:moveTo>
                  <a:lnTo>
                    <a:pt x="76" y="12763"/>
                  </a:lnTo>
                </a:path>
              </a:pathLst>
            </a:custGeom>
            <a:ln w="650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72124" y="6425107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5" h="1270">
                  <a:moveTo>
                    <a:pt x="0" y="1003"/>
                  </a:moveTo>
                  <a:lnTo>
                    <a:pt x="6362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78207" y="6416865"/>
              <a:ext cx="113664" cy="20955"/>
            </a:xfrm>
            <a:custGeom>
              <a:avLst/>
              <a:gdLst/>
              <a:ahLst/>
              <a:cxnLst/>
              <a:rect l="l" t="t" r="r" b="b"/>
              <a:pathLst>
                <a:path w="113664" h="20954">
                  <a:moveTo>
                    <a:pt x="0" y="0"/>
                  </a:moveTo>
                  <a:lnTo>
                    <a:pt x="126" y="9080"/>
                  </a:lnTo>
                  <a:lnTo>
                    <a:pt x="80200" y="20358"/>
                  </a:lnTo>
                  <a:lnTo>
                    <a:pt x="89598" y="19850"/>
                  </a:lnTo>
                  <a:lnTo>
                    <a:pt x="89534" y="14960"/>
                  </a:lnTo>
                  <a:lnTo>
                    <a:pt x="105841" y="14135"/>
                  </a:lnTo>
                  <a:lnTo>
                    <a:pt x="105905" y="18669"/>
                  </a:lnTo>
                  <a:lnTo>
                    <a:pt x="113283" y="18173"/>
                  </a:lnTo>
                  <a:lnTo>
                    <a:pt x="113182" y="8407"/>
                  </a:lnTo>
                  <a:lnTo>
                    <a:pt x="80048" y="10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78207" y="6416865"/>
              <a:ext cx="113664" cy="20955"/>
            </a:xfrm>
            <a:custGeom>
              <a:avLst/>
              <a:gdLst/>
              <a:ahLst/>
              <a:cxnLst/>
              <a:rect l="l" t="t" r="r" b="b"/>
              <a:pathLst>
                <a:path w="113664" h="20954">
                  <a:moveTo>
                    <a:pt x="80048" y="10769"/>
                  </a:moveTo>
                  <a:lnTo>
                    <a:pt x="113182" y="8407"/>
                  </a:lnTo>
                  <a:lnTo>
                    <a:pt x="113283" y="18173"/>
                  </a:lnTo>
                  <a:lnTo>
                    <a:pt x="105905" y="18669"/>
                  </a:lnTo>
                  <a:lnTo>
                    <a:pt x="105841" y="14135"/>
                  </a:lnTo>
                  <a:lnTo>
                    <a:pt x="89534" y="14960"/>
                  </a:lnTo>
                  <a:lnTo>
                    <a:pt x="89598" y="19850"/>
                  </a:lnTo>
                  <a:lnTo>
                    <a:pt x="80200" y="20358"/>
                  </a:lnTo>
                  <a:lnTo>
                    <a:pt x="126" y="9080"/>
                  </a:lnTo>
                  <a:lnTo>
                    <a:pt x="0" y="0"/>
                  </a:lnTo>
                  <a:lnTo>
                    <a:pt x="80048" y="1076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690984" y="6388430"/>
              <a:ext cx="60325" cy="35560"/>
            </a:xfrm>
            <a:custGeom>
              <a:avLst/>
              <a:gdLst/>
              <a:ahLst/>
              <a:cxnLst/>
              <a:rect l="l" t="t" r="r" b="b"/>
              <a:pathLst>
                <a:path w="60325" h="35560">
                  <a:moveTo>
                    <a:pt x="17449" y="0"/>
                  </a:moveTo>
                  <a:lnTo>
                    <a:pt x="0" y="28105"/>
                  </a:lnTo>
                  <a:lnTo>
                    <a:pt x="51739" y="34988"/>
                  </a:lnTo>
                  <a:lnTo>
                    <a:pt x="60248" y="5207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690984" y="6388430"/>
              <a:ext cx="60325" cy="35560"/>
            </a:xfrm>
            <a:custGeom>
              <a:avLst/>
              <a:gdLst/>
              <a:ahLst/>
              <a:cxnLst/>
              <a:rect l="l" t="t" r="r" b="b"/>
              <a:pathLst>
                <a:path w="60325" h="35560">
                  <a:moveTo>
                    <a:pt x="60248" y="5207"/>
                  </a:moveTo>
                  <a:lnTo>
                    <a:pt x="51739" y="34988"/>
                  </a:lnTo>
                  <a:lnTo>
                    <a:pt x="0" y="28105"/>
                  </a:lnTo>
                  <a:lnTo>
                    <a:pt x="17449" y="0"/>
                  </a:lnTo>
                  <a:lnTo>
                    <a:pt x="60248" y="5207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42723" y="6393637"/>
              <a:ext cx="10795" cy="29845"/>
            </a:xfrm>
            <a:custGeom>
              <a:avLst/>
              <a:gdLst/>
              <a:ahLst/>
              <a:cxnLst/>
              <a:rect l="l" t="t" r="r" b="b"/>
              <a:pathLst>
                <a:path w="10795" h="29845">
                  <a:moveTo>
                    <a:pt x="8508" y="0"/>
                  </a:moveTo>
                  <a:lnTo>
                    <a:pt x="0" y="29781"/>
                  </a:lnTo>
                  <a:lnTo>
                    <a:pt x="2031" y="29451"/>
                  </a:lnTo>
                  <a:lnTo>
                    <a:pt x="10540" y="355"/>
                  </a:lnTo>
                  <a:lnTo>
                    <a:pt x="850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742723" y="6393637"/>
              <a:ext cx="10795" cy="29845"/>
            </a:xfrm>
            <a:custGeom>
              <a:avLst/>
              <a:gdLst/>
              <a:ahLst/>
              <a:cxnLst/>
              <a:rect l="l" t="t" r="r" b="b"/>
              <a:pathLst>
                <a:path w="10795" h="29845">
                  <a:moveTo>
                    <a:pt x="10540" y="355"/>
                  </a:moveTo>
                  <a:lnTo>
                    <a:pt x="2031" y="29451"/>
                  </a:lnTo>
                  <a:lnTo>
                    <a:pt x="0" y="29781"/>
                  </a:lnTo>
                  <a:lnTo>
                    <a:pt x="8508" y="0"/>
                  </a:lnTo>
                  <a:lnTo>
                    <a:pt x="10540" y="355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748756" y="6406603"/>
              <a:ext cx="40640" cy="9525"/>
            </a:xfrm>
            <a:custGeom>
              <a:avLst/>
              <a:gdLst/>
              <a:ahLst/>
              <a:cxnLst/>
              <a:rect l="l" t="t" r="r" b="b"/>
              <a:pathLst>
                <a:path w="40639" h="9525">
                  <a:moveTo>
                    <a:pt x="34175" y="4025"/>
                  </a:moveTo>
                  <a:lnTo>
                    <a:pt x="1320" y="0"/>
                  </a:lnTo>
                </a:path>
                <a:path w="40639" h="9525">
                  <a:moveTo>
                    <a:pt x="40639" y="9245"/>
                  </a:moveTo>
                  <a:lnTo>
                    <a:pt x="0" y="3187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767768" y="6433692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0" y="0"/>
                  </a:moveTo>
                  <a:lnTo>
                    <a:pt x="16344" y="1841"/>
                  </a:lnTo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67768" y="6433692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-3175" y="920"/>
                  </a:moveTo>
                  <a:lnTo>
                    <a:pt x="19519" y="920"/>
                  </a:lnTo>
                </a:path>
              </a:pathLst>
            </a:custGeom>
            <a:ln w="8191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64873" y="6427800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400" y="1333"/>
                  </a:moveTo>
                  <a:lnTo>
                    <a:pt x="2870" y="1333"/>
                  </a:lnTo>
                  <a:lnTo>
                    <a:pt x="25" y="1003"/>
                  </a:lnTo>
                  <a:lnTo>
                    <a:pt x="0" y="673"/>
                  </a:lnTo>
                  <a:lnTo>
                    <a:pt x="0" y="330"/>
                  </a:lnTo>
                  <a:lnTo>
                    <a:pt x="2857" y="0"/>
                  </a:lnTo>
                  <a:lnTo>
                    <a:pt x="6388" y="0"/>
                  </a:lnTo>
                  <a:lnTo>
                    <a:pt x="9918" y="0"/>
                  </a:lnTo>
                  <a:lnTo>
                    <a:pt x="12623" y="330"/>
                  </a:lnTo>
                  <a:lnTo>
                    <a:pt x="12623" y="673"/>
                  </a:lnTo>
                  <a:lnTo>
                    <a:pt x="12623" y="1003"/>
                  </a:lnTo>
                  <a:lnTo>
                    <a:pt x="9944" y="1333"/>
                  </a:lnTo>
                  <a:lnTo>
                    <a:pt x="6400" y="1333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464873" y="642847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623" y="0"/>
                  </a:moveTo>
                  <a:lnTo>
                    <a:pt x="12623" y="330"/>
                  </a:lnTo>
                  <a:lnTo>
                    <a:pt x="9944" y="660"/>
                  </a:lnTo>
                  <a:lnTo>
                    <a:pt x="6400" y="660"/>
                  </a:lnTo>
                  <a:lnTo>
                    <a:pt x="2870" y="660"/>
                  </a:lnTo>
                  <a:lnTo>
                    <a:pt x="25" y="330"/>
                  </a:lnTo>
                  <a:lnTo>
                    <a:pt x="0" y="0"/>
                  </a:lnTo>
                  <a:lnTo>
                    <a:pt x="76" y="4711"/>
                  </a:lnTo>
                  <a:lnTo>
                    <a:pt x="2933" y="5041"/>
                  </a:lnTo>
                  <a:lnTo>
                    <a:pt x="10007" y="5041"/>
                  </a:lnTo>
                  <a:lnTo>
                    <a:pt x="12700" y="4711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464873" y="642847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400" y="660"/>
                  </a:moveTo>
                  <a:lnTo>
                    <a:pt x="9944" y="660"/>
                  </a:lnTo>
                  <a:lnTo>
                    <a:pt x="12623" y="330"/>
                  </a:lnTo>
                  <a:lnTo>
                    <a:pt x="12623" y="0"/>
                  </a:lnTo>
                  <a:lnTo>
                    <a:pt x="12687" y="4381"/>
                  </a:lnTo>
                  <a:lnTo>
                    <a:pt x="12700" y="4711"/>
                  </a:lnTo>
                  <a:lnTo>
                    <a:pt x="10007" y="5041"/>
                  </a:lnTo>
                  <a:lnTo>
                    <a:pt x="6464" y="5041"/>
                  </a:lnTo>
                  <a:lnTo>
                    <a:pt x="2933" y="5041"/>
                  </a:lnTo>
                  <a:lnTo>
                    <a:pt x="76" y="4711"/>
                  </a:lnTo>
                  <a:lnTo>
                    <a:pt x="76" y="4381"/>
                  </a:lnTo>
                  <a:lnTo>
                    <a:pt x="0" y="0"/>
                  </a:lnTo>
                  <a:lnTo>
                    <a:pt x="25" y="330"/>
                  </a:lnTo>
                  <a:lnTo>
                    <a:pt x="2870" y="660"/>
                  </a:lnTo>
                  <a:lnTo>
                    <a:pt x="6400" y="660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99417" y="6432169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9766" y="0"/>
                  </a:moveTo>
                  <a:lnTo>
                    <a:pt x="2705" y="0"/>
                  </a:lnTo>
                  <a:lnTo>
                    <a:pt x="0" y="342"/>
                  </a:lnTo>
                  <a:lnTo>
                    <a:pt x="25" y="1015"/>
                  </a:lnTo>
                  <a:lnTo>
                    <a:pt x="2717" y="1346"/>
                  </a:lnTo>
                  <a:lnTo>
                    <a:pt x="6223" y="1346"/>
                  </a:lnTo>
                  <a:lnTo>
                    <a:pt x="9791" y="1346"/>
                  </a:lnTo>
                  <a:lnTo>
                    <a:pt x="12471" y="1015"/>
                  </a:lnTo>
                  <a:lnTo>
                    <a:pt x="12471" y="342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499417" y="6432169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223" y="1346"/>
                  </a:moveTo>
                  <a:lnTo>
                    <a:pt x="2717" y="1346"/>
                  </a:lnTo>
                  <a:lnTo>
                    <a:pt x="25" y="1015"/>
                  </a:lnTo>
                  <a:lnTo>
                    <a:pt x="25" y="685"/>
                  </a:lnTo>
                  <a:lnTo>
                    <a:pt x="0" y="342"/>
                  </a:lnTo>
                  <a:lnTo>
                    <a:pt x="2705" y="0"/>
                  </a:lnTo>
                  <a:lnTo>
                    <a:pt x="6223" y="0"/>
                  </a:lnTo>
                  <a:lnTo>
                    <a:pt x="9766" y="0"/>
                  </a:lnTo>
                  <a:lnTo>
                    <a:pt x="12471" y="342"/>
                  </a:lnTo>
                  <a:lnTo>
                    <a:pt x="12471" y="685"/>
                  </a:lnTo>
                  <a:lnTo>
                    <a:pt x="12471" y="1015"/>
                  </a:lnTo>
                  <a:lnTo>
                    <a:pt x="9791" y="1346"/>
                  </a:lnTo>
                  <a:lnTo>
                    <a:pt x="6223" y="134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499446" y="6432854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330"/>
                  </a:moveTo>
                  <a:lnTo>
                    <a:pt x="47" y="4686"/>
                  </a:lnTo>
                  <a:lnTo>
                    <a:pt x="2752" y="5041"/>
                  </a:lnTo>
                  <a:lnTo>
                    <a:pt x="9800" y="5041"/>
                  </a:lnTo>
                  <a:lnTo>
                    <a:pt x="12505" y="4686"/>
                  </a:lnTo>
                  <a:lnTo>
                    <a:pt x="12452" y="660"/>
                  </a:lnTo>
                  <a:lnTo>
                    <a:pt x="2688" y="660"/>
                  </a:lnTo>
                  <a:lnTo>
                    <a:pt x="0" y="330"/>
                  </a:lnTo>
                  <a:close/>
                </a:path>
                <a:path w="12700" h="5079">
                  <a:moveTo>
                    <a:pt x="12442" y="0"/>
                  </a:moveTo>
                  <a:lnTo>
                    <a:pt x="12438" y="330"/>
                  </a:lnTo>
                  <a:lnTo>
                    <a:pt x="9762" y="660"/>
                  </a:lnTo>
                  <a:lnTo>
                    <a:pt x="12452" y="660"/>
                  </a:lnTo>
                  <a:lnTo>
                    <a:pt x="12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499442" y="6432854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197" y="660"/>
                  </a:moveTo>
                  <a:lnTo>
                    <a:pt x="9766" y="660"/>
                  </a:lnTo>
                  <a:lnTo>
                    <a:pt x="12445" y="330"/>
                  </a:lnTo>
                  <a:lnTo>
                    <a:pt x="12445" y="0"/>
                  </a:lnTo>
                  <a:lnTo>
                    <a:pt x="12509" y="4368"/>
                  </a:lnTo>
                  <a:lnTo>
                    <a:pt x="12509" y="4686"/>
                  </a:lnTo>
                  <a:lnTo>
                    <a:pt x="9804" y="5041"/>
                  </a:lnTo>
                  <a:lnTo>
                    <a:pt x="6261" y="5041"/>
                  </a:lnTo>
                  <a:lnTo>
                    <a:pt x="2755" y="5041"/>
                  </a:lnTo>
                  <a:lnTo>
                    <a:pt x="50" y="4686"/>
                  </a:lnTo>
                  <a:lnTo>
                    <a:pt x="38" y="4368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2692" y="660"/>
                  </a:lnTo>
                  <a:lnTo>
                    <a:pt x="6197" y="66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01182" y="6482143"/>
              <a:ext cx="180975" cy="80645"/>
            </a:xfrm>
            <a:custGeom>
              <a:avLst/>
              <a:gdLst/>
              <a:ahLst/>
              <a:cxnLst/>
              <a:rect l="l" t="t" r="r" b="b"/>
              <a:pathLst>
                <a:path w="180975" h="80645">
                  <a:moveTo>
                    <a:pt x="179590" y="0"/>
                  </a:moveTo>
                  <a:lnTo>
                    <a:pt x="0" y="18834"/>
                  </a:lnTo>
                  <a:lnTo>
                    <a:pt x="850" y="80581"/>
                  </a:lnTo>
                  <a:lnTo>
                    <a:pt x="180378" y="57518"/>
                  </a:lnTo>
                  <a:lnTo>
                    <a:pt x="179590" y="0"/>
                  </a:lnTo>
                  <a:close/>
                </a:path>
              </a:pathLst>
            </a:custGeom>
            <a:solidFill>
              <a:srgbClr val="878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801182" y="6482143"/>
              <a:ext cx="180975" cy="80645"/>
            </a:xfrm>
            <a:custGeom>
              <a:avLst/>
              <a:gdLst/>
              <a:ahLst/>
              <a:cxnLst/>
              <a:rect l="l" t="t" r="r" b="b"/>
              <a:pathLst>
                <a:path w="180975" h="80645">
                  <a:moveTo>
                    <a:pt x="0" y="18834"/>
                  </a:moveTo>
                  <a:lnTo>
                    <a:pt x="179590" y="0"/>
                  </a:lnTo>
                  <a:lnTo>
                    <a:pt x="180378" y="57518"/>
                  </a:lnTo>
                  <a:lnTo>
                    <a:pt x="850" y="80581"/>
                  </a:lnTo>
                  <a:lnTo>
                    <a:pt x="0" y="18834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796279" y="6486842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4">
                  <a:moveTo>
                    <a:pt x="13957" y="0"/>
                  </a:moveTo>
                  <a:lnTo>
                    <a:pt x="4038" y="0"/>
                  </a:lnTo>
                  <a:lnTo>
                    <a:pt x="0" y="495"/>
                  </a:lnTo>
                  <a:lnTo>
                    <a:pt x="25" y="1524"/>
                  </a:lnTo>
                  <a:lnTo>
                    <a:pt x="4051" y="1854"/>
                  </a:lnTo>
                  <a:lnTo>
                    <a:pt x="9105" y="1854"/>
                  </a:lnTo>
                  <a:lnTo>
                    <a:pt x="13995" y="1854"/>
                  </a:lnTo>
                  <a:lnTo>
                    <a:pt x="18021" y="1524"/>
                  </a:lnTo>
                  <a:lnTo>
                    <a:pt x="17995" y="495"/>
                  </a:lnTo>
                  <a:lnTo>
                    <a:pt x="13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796279" y="6486842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4">
                  <a:moveTo>
                    <a:pt x="9105" y="1854"/>
                  </a:moveTo>
                  <a:lnTo>
                    <a:pt x="4051" y="1854"/>
                  </a:lnTo>
                  <a:lnTo>
                    <a:pt x="25" y="1524"/>
                  </a:lnTo>
                  <a:lnTo>
                    <a:pt x="0" y="1016"/>
                  </a:lnTo>
                  <a:lnTo>
                    <a:pt x="0" y="495"/>
                  </a:lnTo>
                  <a:lnTo>
                    <a:pt x="4038" y="0"/>
                  </a:lnTo>
                  <a:lnTo>
                    <a:pt x="9067" y="0"/>
                  </a:lnTo>
                  <a:lnTo>
                    <a:pt x="13957" y="0"/>
                  </a:lnTo>
                  <a:lnTo>
                    <a:pt x="17995" y="495"/>
                  </a:lnTo>
                  <a:lnTo>
                    <a:pt x="17995" y="1016"/>
                  </a:lnTo>
                  <a:lnTo>
                    <a:pt x="18021" y="1524"/>
                  </a:lnTo>
                  <a:lnTo>
                    <a:pt x="13995" y="1854"/>
                  </a:lnTo>
                  <a:lnTo>
                    <a:pt x="9105" y="1854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796279" y="6487858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4" h="7620">
                  <a:moveTo>
                    <a:pt x="0" y="0"/>
                  </a:moveTo>
                  <a:lnTo>
                    <a:pt x="101" y="6896"/>
                  </a:lnTo>
                  <a:lnTo>
                    <a:pt x="4140" y="7238"/>
                  </a:lnTo>
                  <a:lnTo>
                    <a:pt x="14071" y="7238"/>
                  </a:lnTo>
                  <a:lnTo>
                    <a:pt x="18097" y="6896"/>
                  </a:lnTo>
                  <a:lnTo>
                    <a:pt x="18009" y="838"/>
                  </a:lnTo>
                  <a:lnTo>
                    <a:pt x="4051" y="838"/>
                  </a:lnTo>
                  <a:lnTo>
                    <a:pt x="42" y="509"/>
                  </a:lnTo>
                  <a:lnTo>
                    <a:pt x="0" y="0"/>
                  </a:lnTo>
                  <a:close/>
                </a:path>
                <a:path w="18414" h="7620">
                  <a:moveTo>
                    <a:pt x="18004" y="509"/>
                  </a:moveTo>
                  <a:lnTo>
                    <a:pt x="13995" y="838"/>
                  </a:lnTo>
                  <a:lnTo>
                    <a:pt x="18009" y="838"/>
                  </a:lnTo>
                  <a:lnTo>
                    <a:pt x="18004" y="509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617692" y="6353276"/>
              <a:ext cx="196850" cy="142240"/>
            </a:xfrm>
            <a:custGeom>
              <a:avLst/>
              <a:gdLst/>
              <a:ahLst/>
              <a:cxnLst/>
              <a:rect l="l" t="t" r="r" b="b"/>
              <a:pathLst>
                <a:path w="196850" h="142239">
                  <a:moveTo>
                    <a:pt x="187693" y="135420"/>
                  </a:moveTo>
                  <a:lnTo>
                    <a:pt x="192582" y="135420"/>
                  </a:lnTo>
                  <a:lnTo>
                    <a:pt x="196608" y="135089"/>
                  </a:lnTo>
                  <a:lnTo>
                    <a:pt x="196583" y="134581"/>
                  </a:lnTo>
                  <a:lnTo>
                    <a:pt x="196684" y="140804"/>
                  </a:lnTo>
                  <a:lnTo>
                    <a:pt x="196684" y="141478"/>
                  </a:lnTo>
                  <a:lnTo>
                    <a:pt x="192658" y="141820"/>
                  </a:lnTo>
                  <a:lnTo>
                    <a:pt x="187782" y="141820"/>
                  </a:lnTo>
                  <a:lnTo>
                    <a:pt x="182727" y="141820"/>
                  </a:lnTo>
                  <a:lnTo>
                    <a:pt x="178688" y="141478"/>
                  </a:lnTo>
                  <a:lnTo>
                    <a:pt x="178688" y="140804"/>
                  </a:lnTo>
                  <a:lnTo>
                    <a:pt x="178587" y="134581"/>
                  </a:lnTo>
                  <a:lnTo>
                    <a:pt x="178612" y="135089"/>
                  </a:lnTo>
                  <a:lnTo>
                    <a:pt x="182638" y="135420"/>
                  </a:lnTo>
                  <a:lnTo>
                    <a:pt x="187693" y="135420"/>
                  </a:lnTo>
                  <a:close/>
                </a:path>
                <a:path w="196850" h="142239">
                  <a:moveTo>
                    <a:pt x="54787" y="98234"/>
                  </a:moveTo>
                  <a:lnTo>
                    <a:pt x="0" y="103289"/>
                  </a:lnTo>
                  <a:lnTo>
                    <a:pt x="26758" y="20840"/>
                  </a:lnTo>
                  <a:lnTo>
                    <a:pt x="28701" y="13944"/>
                  </a:lnTo>
                  <a:lnTo>
                    <a:pt x="27914" y="6553"/>
                  </a:lnTo>
                  <a:lnTo>
                    <a:pt x="25323" y="838"/>
                  </a:lnTo>
                  <a:lnTo>
                    <a:pt x="24968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637199" y="6289675"/>
              <a:ext cx="57150" cy="76835"/>
            </a:xfrm>
            <a:custGeom>
              <a:avLst/>
              <a:gdLst/>
              <a:ahLst/>
              <a:cxnLst/>
              <a:rect l="l" t="t" r="r" b="b"/>
              <a:pathLst>
                <a:path w="57150" h="76835">
                  <a:moveTo>
                    <a:pt x="31153" y="0"/>
                  </a:moveTo>
                  <a:lnTo>
                    <a:pt x="19768" y="2358"/>
                  </a:lnTo>
                  <a:lnTo>
                    <a:pt x="10180" y="9493"/>
                  </a:lnTo>
                  <a:lnTo>
                    <a:pt x="3290" y="20381"/>
                  </a:lnTo>
                  <a:lnTo>
                    <a:pt x="0" y="33997"/>
                  </a:lnTo>
                  <a:lnTo>
                    <a:pt x="1139" y="48564"/>
                  </a:lnTo>
                  <a:lnTo>
                    <a:pt x="6580" y="60899"/>
                  </a:lnTo>
                  <a:lnTo>
                    <a:pt x="15471" y="69705"/>
                  </a:lnTo>
                  <a:lnTo>
                    <a:pt x="26962" y="73685"/>
                  </a:lnTo>
                  <a:lnTo>
                    <a:pt x="54089" y="76390"/>
                  </a:lnTo>
                  <a:lnTo>
                    <a:pt x="57086" y="1701"/>
                  </a:lnTo>
                  <a:lnTo>
                    <a:pt x="3115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637199" y="6289675"/>
              <a:ext cx="57150" cy="76835"/>
            </a:xfrm>
            <a:custGeom>
              <a:avLst/>
              <a:gdLst/>
              <a:ahLst/>
              <a:cxnLst/>
              <a:rect l="l" t="t" r="r" b="b"/>
              <a:pathLst>
                <a:path w="57150" h="76835">
                  <a:moveTo>
                    <a:pt x="57086" y="1701"/>
                  </a:moveTo>
                  <a:lnTo>
                    <a:pt x="10180" y="9493"/>
                  </a:lnTo>
                  <a:lnTo>
                    <a:pt x="0" y="33997"/>
                  </a:lnTo>
                  <a:lnTo>
                    <a:pt x="1139" y="48564"/>
                  </a:lnTo>
                  <a:lnTo>
                    <a:pt x="6580" y="60899"/>
                  </a:lnTo>
                  <a:lnTo>
                    <a:pt x="15471" y="69705"/>
                  </a:lnTo>
                  <a:lnTo>
                    <a:pt x="26962" y="73685"/>
                  </a:lnTo>
                  <a:lnTo>
                    <a:pt x="54089" y="76390"/>
                  </a:lnTo>
                  <a:lnTo>
                    <a:pt x="57086" y="1701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72112" y="6256032"/>
              <a:ext cx="37465" cy="13970"/>
            </a:xfrm>
            <a:custGeom>
              <a:avLst/>
              <a:gdLst/>
              <a:ahLst/>
              <a:cxnLst/>
              <a:rect l="l" t="t" r="r" b="b"/>
              <a:pathLst>
                <a:path w="37464" h="13970">
                  <a:moveTo>
                    <a:pt x="6946" y="0"/>
                  </a:moveTo>
                  <a:lnTo>
                    <a:pt x="3581" y="0"/>
                  </a:lnTo>
                  <a:lnTo>
                    <a:pt x="1752" y="507"/>
                  </a:lnTo>
                  <a:lnTo>
                    <a:pt x="1269" y="3365"/>
                  </a:lnTo>
                  <a:lnTo>
                    <a:pt x="0" y="7556"/>
                  </a:lnTo>
                  <a:lnTo>
                    <a:pt x="23926" y="10769"/>
                  </a:lnTo>
                  <a:lnTo>
                    <a:pt x="34721" y="13627"/>
                  </a:lnTo>
                  <a:lnTo>
                    <a:pt x="36982" y="7061"/>
                  </a:lnTo>
                  <a:lnTo>
                    <a:pt x="33540" y="1854"/>
                  </a:lnTo>
                  <a:lnTo>
                    <a:pt x="26657" y="1015"/>
                  </a:lnTo>
                  <a:lnTo>
                    <a:pt x="694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572112" y="6256032"/>
              <a:ext cx="37465" cy="13970"/>
            </a:xfrm>
            <a:custGeom>
              <a:avLst/>
              <a:gdLst/>
              <a:ahLst/>
              <a:cxnLst/>
              <a:rect l="l" t="t" r="r" b="b"/>
              <a:pathLst>
                <a:path w="37464" h="13970">
                  <a:moveTo>
                    <a:pt x="34721" y="13627"/>
                  </a:moveTo>
                  <a:lnTo>
                    <a:pt x="36982" y="7061"/>
                  </a:lnTo>
                  <a:lnTo>
                    <a:pt x="33540" y="1854"/>
                  </a:lnTo>
                  <a:lnTo>
                    <a:pt x="26657" y="1015"/>
                  </a:lnTo>
                  <a:lnTo>
                    <a:pt x="6946" y="0"/>
                  </a:lnTo>
                  <a:lnTo>
                    <a:pt x="3581" y="0"/>
                  </a:lnTo>
                  <a:lnTo>
                    <a:pt x="1752" y="507"/>
                  </a:lnTo>
                  <a:lnTo>
                    <a:pt x="1269" y="3365"/>
                  </a:lnTo>
                  <a:lnTo>
                    <a:pt x="0" y="7556"/>
                  </a:lnTo>
                  <a:lnTo>
                    <a:pt x="23926" y="10769"/>
                  </a:lnTo>
                  <a:lnTo>
                    <a:pt x="34721" y="13627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536704" y="6263093"/>
              <a:ext cx="23495" cy="15240"/>
            </a:xfrm>
            <a:custGeom>
              <a:avLst/>
              <a:gdLst/>
              <a:ahLst/>
              <a:cxnLst/>
              <a:rect l="l" t="t" r="r" b="b"/>
              <a:pathLst>
                <a:path w="23495" h="15239">
                  <a:moveTo>
                    <a:pt x="18897" y="0"/>
                  </a:moveTo>
                  <a:lnTo>
                    <a:pt x="7823" y="1689"/>
                  </a:lnTo>
                  <a:lnTo>
                    <a:pt x="4152" y="3873"/>
                  </a:lnTo>
                  <a:lnTo>
                    <a:pt x="2819" y="4381"/>
                  </a:lnTo>
                  <a:lnTo>
                    <a:pt x="647" y="5384"/>
                  </a:lnTo>
                  <a:lnTo>
                    <a:pt x="0" y="7238"/>
                  </a:lnTo>
                  <a:lnTo>
                    <a:pt x="355" y="9918"/>
                  </a:lnTo>
                  <a:lnTo>
                    <a:pt x="736" y="12115"/>
                  </a:lnTo>
                  <a:lnTo>
                    <a:pt x="2108" y="14630"/>
                  </a:lnTo>
                  <a:lnTo>
                    <a:pt x="13220" y="14630"/>
                  </a:lnTo>
                  <a:lnTo>
                    <a:pt x="22123" y="14300"/>
                  </a:lnTo>
                  <a:lnTo>
                    <a:pt x="23101" y="11277"/>
                  </a:lnTo>
                  <a:lnTo>
                    <a:pt x="21678" y="6222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536704" y="6263093"/>
              <a:ext cx="23495" cy="15240"/>
            </a:xfrm>
            <a:custGeom>
              <a:avLst/>
              <a:gdLst/>
              <a:ahLst/>
              <a:cxnLst/>
              <a:rect l="l" t="t" r="r" b="b"/>
              <a:pathLst>
                <a:path w="23495" h="15239">
                  <a:moveTo>
                    <a:pt x="23101" y="11277"/>
                  </a:moveTo>
                  <a:lnTo>
                    <a:pt x="21678" y="6222"/>
                  </a:lnTo>
                  <a:lnTo>
                    <a:pt x="18897" y="0"/>
                  </a:lnTo>
                  <a:lnTo>
                    <a:pt x="13360" y="838"/>
                  </a:lnTo>
                  <a:lnTo>
                    <a:pt x="7823" y="1689"/>
                  </a:lnTo>
                  <a:lnTo>
                    <a:pt x="4152" y="3873"/>
                  </a:lnTo>
                  <a:lnTo>
                    <a:pt x="2819" y="4381"/>
                  </a:lnTo>
                  <a:lnTo>
                    <a:pt x="647" y="5384"/>
                  </a:lnTo>
                  <a:lnTo>
                    <a:pt x="0" y="7238"/>
                  </a:lnTo>
                  <a:lnTo>
                    <a:pt x="355" y="9918"/>
                  </a:lnTo>
                  <a:lnTo>
                    <a:pt x="736" y="12115"/>
                  </a:lnTo>
                  <a:lnTo>
                    <a:pt x="2108" y="14630"/>
                  </a:lnTo>
                  <a:lnTo>
                    <a:pt x="13220" y="14630"/>
                  </a:lnTo>
                  <a:lnTo>
                    <a:pt x="17424" y="14465"/>
                  </a:lnTo>
                  <a:lnTo>
                    <a:pt x="22123" y="14300"/>
                  </a:lnTo>
                  <a:lnTo>
                    <a:pt x="23101" y="11277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530545" y="6353771"/>
              <a:ext cx="23495" cy="17780"/>
            </a:xfrm>
            <a:custGeom>
              <a:avLst/>
              <a:gdLst/>
              <a:ahLst/>
              <a:cxnLst/>
              <a:rect l="l" t="t" r="r" b="b"/>
              <a:pathLst>
                <a:path w="23495" h="17779">
                  <a:moveTo>
                    <a:pt x="3111" y="0"/>
                  </a:moveTo>
                  <a:lnTo>
                    <a:pt x="1460" y="2362"/>
                  </a:lnTo>
                  <a:lnTo>
                    <a:pt x="990" y="4368"/>
                  </a:lnTo>
                  <a:lnTo>
                    <a:pt x="0" y="7061"/>
                  </a:lnTo>
                  <a:lnTo>
                    <a:pt x="546" y="8915"/>
                  </a:lnTo>
                  <a:lnTo>
                    <a:pt x="2590" y="10261"/>
                  </a:lnTo>
                  <a:lnTo>
                    <a:pt x="3759" y="11112"/>
                  </a:lnTo>
                  <a:lnTo>
                    <a:pt x="6997" y="13804"/>
                  </a:lnTo>
                  <a:lnTo>
                    <a:pt x="17818" y="17170"/>
                  </a:lnTo>
                  <a:lnTo>
                    <a:pt x="21602" y="11442"/>
                  </a:lnTo>
                  <a:lnTo>
                    <a:pt x="23380" y="6730"/>
                  </a:lnTo>
                  <a:lnTo>
                    <a:pt x="22821" y="3530"/>
                  </a:lnTo>
                  <a:lnTo>
                    <a:pt x="18288" y="2692"/>
                  </a:lnTo>
                  <a:lnTo>
                    <a:pt x="14058" y="1841"/>
                  </a:lnTo>
                  <a:lnTo>
                    <a:pt x="311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530545" y="6353771"/>
              <a:ext cx="23495" cy="17780"/>
            </a:xfrm>
            <a:custGeom>
              <a:avLst/>
              <a:gdLst/>
              <a:ahLst/>
              <a:cxnLst/>
              <a:rect l="l" t="t" r="r" b="b"/>
              <a:pathLst>
                <a:path w="23495" h="17779">
                  <a:moveTo>
                    <a:pt x="23380" y="6730"/>
                  </a:moveTo>
                  <a:lnTo>
                    <a:pt x="21602" y="11442"/>
                  </a:lnTo>
                  <a:lnTo>
                    <a:pt x="17818" y="17170"/>
                  </a:lnTo>
                  <a:lnTo>
                    <a:pt x="12407" y="15481"/>
                  </a:lnTo>
                  <a:lnTo>
                    <a:pt x="6997" y="13804"/>
                  </a:lnTo>
                  <a:lnTo>
                    <a:pt x="3759" y="11112"/>
                  </a:lnTo>
                  <a:lnTo>
                    <a:pt x="2590" y="10261"/>
                  </a:lnTo>
                  <a:lnTo>
                    <a:pt x="546" y="8915"/>
                  </a:lnTo>
                  <a:lnTo>
                    <a:pt x="0" y="7061"/>
                  </a:lnTo>
                  <a:lnTo>
                    <a:pt x="990" y="4368"/>
                  </a:lnTo>
                  <a:lnTo>
                    <a:pt x="1460" y="2362"/>
                  </a:lnTo>
                  <a:lnTo>
                    <a:pt x="3111" y="0"/>
                  </a:lnTo>
                  <a:lnTo>
                    <a:pt x="14058" y="1841"/>
                  </a:lnTo>
                  <a:lnTo>
                    <a:pt x="18288" y="2692"/>
                  </a:lnTo>
                  <a:lnTo>
                    <a:pt x="22821" y="3530"/>
                  </a:lnTo>
                  <a:lnTo>
                    <a:pt x="23380" y="673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517451" y="6306667"/>
              <a:ext cx="22860" cy="15240"/>
            </a:xfrm>
            <a:custGeom>
              <a:avLst/>
              <a:gdLst/>
              <a:ahLst/>
              <a:cxnLst/>
              <a:rect l="l" t="t" r="r" b="b"/>
              <a:pathLst>
                <a:path w="22860" h="15239">
                  <a:moveTo>
                    <a:pt x="14376" y="0"/>
                  </a:moveTo>
                  <a:lnTo>
                    <a:pt x="5283" y="507"/>
                  </a:lnTo>
                  <a:lnTo>
                    <a:pt x="3619" y="1015"/>
                  </a:lnTo>
                  <a:lnTo>
                    <a:pt x="1955" y="1689"/>
                  </a:lnTo>
                  <a:lnTo>
                    <a:pt x="127" y="4698"/>
                  </a:lnTo>
                  <a:lnTo>
                    <a:pt x="330" y="6045"/>
                  </a:lnTo>
                  <a:lnTo>
                    <a:pt x="0" y="7404"/>
                  </a:lnTo>
                  <a:lnTo>
                    <a:pt x="1219" y="10769"/>
                  </a:lnTo>
                  <a:lnTo>
                    <a:pt x="2743" y="11772"/>
                  </a:lnTo>
                  <a:lnTo>
                    <a:pt x="4457" y="12623"/>
                  </a:lnTo>
                  <a:lnTo>
                    <a:pt x="13220" y="14643"/>
                  </a:lnTo>
                  <a:lnTo>
                    <a:pt x="18783" y="14643"/>
                  </a:lnTo>
                  <a:lnTo>
                    <a:pt x="21590" y="12445"/>
                  </a:lnTo>
                  <a:lnTo>
                    <a:pt x="21882" y="8064"/>
                  </a:lnTo>
                  <a:lnTo>
                    <a:pt x="22326" y="3708"/>
                  </a:lnTo>
                  <a:lnTo>
                    <a:pt x="19939" y="1181"/>
                  </a:lnTo>
                  <a:lnTo>
                    <a:pt x="17068" y="673"/>
                  </a:lnTo>
                  <a:lnTo>
                    <a:pt x="1437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17451" y="6306667"/>
              <a:ext cx="22860" cy="15240"/>
            </a:xfrm>
            <a:custGeom>
              <a:avLst/>
              <a:gdLst/>
              <a:ahLst/>
              <a:cxnLst/>
              <a:rect l="l" t="t" r="r" b="b"/>
              <a:pathLst>
                <a:path w="22860" h="15239">
                  <a:moveTo>
                    <a:pt x="21882" y="8064"/>
                  </a:moveTo>
                  <a:lnTo>
                    <a:pt x="22326" y="3708"/>
                  </a:lnTo>
                  <a:lnTo>
                    <a:pt x="19939" y="1181"/>
                  </a:lnTo>
                  <a:lnTo>
                    <a:pt x="17068" y="673"/>
                  </a:lnTo>
                  <a:lnTo>
                    <a:pt x="14376" y="0"/>
                  </a:lnTo>
                  <a:lnTo>
                    <a:pt x="5283" y="507"/>
                  </a:lnTo>
                  <a:lnTo>
                    <a:pt x="3619" y="1015"/>
                  </a:lnTo>
                  <a:lnTo>
                    <a:pt x="1955" y="1689"/>
                  </a:lnTo>
                  <a:lnTo>
                    <a:pt x="127" y="4698"/>
                  </a:lnTo>
                  <a:lnTo>
                    <a:pt x="330" y="6045"/>
                  </a:lnTo>
                  <a:lnTo>
                    <a:pt x="0" y="7404"/>
                  </a:lnTo>
                  <a:lnTo>
                    <a:pt x="1219" y="10769"/>
                  </a:lnTo>
                  <a:lnTo>
                    <a:pt x="2743" y="11772"/>
                  </a:lnTo>
                  <a:lnTo>
                    <a:pt x="4457" y="12623"/>
                  </a:lnTo>
                  <a:lnTo>
                    <a:pt x="13220" y="14643"/>
                  </a:lnTo>
                  <a:lnTo>
                    <a:pt x="15925" y="14643"/>
                  </a:lnTo>
                  <a:lnTo>
                    <a:pt x="18783" y="14643"/>
                  </a:lnTo>
                  <a:lnTo>
                    <a:pt x="21590" y="12445"/>
                  </a:lnTo>
                  <a:lnTo>
                    <a:pt x="21882" y="8064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526531" y="6180493"/>
              <a:ext cx="29845" cy="68580"/>
            </a:xfrm>
            <a:custGeom>
              <a:avLst/>
              <a:gdLst/>
              <a:ahLst/>
              <a:cxnLst/>
              <a:rect l="l" t="t" r="r" b="b"/>
              <a:pathLst>
                <a:path w="29845" h="68579">
                  <a:moveTo>
                    <a:pt x="0" y="0"/>
                  </a:moveTo>
                  <a:lnTo>
                    <a:pt x="1951" y="17723"/>
                  </a:lnTo>
                  <a:lnTo>
                    <a:pt x="7461" y="37439"/>
                  </a:lnTo>
                  <a:lnTo>
                    <a:pt x="16666" y="55517"/>
                  </a:lnTo>
                  <a:lnTo>
                    <a:pt x="29705" y="68326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459475" y="6381699"/>
              <a:ext cx="93980" cy="65405"/>
            </a:xfrm>
            <a:custGeom>
              <a:avLst/>
              <a:gdLst/>
              <a:ahLst/>
              <a:cxnLst/>
              <a:rect l="l" t="t" r="r" b="b"/>
              <a:pathLst>
                <a:path w="93979" h="65404">
                  <a:moveTo>
                    <a:pt x="596" y="52323"/>
                  </a:moveTo>
                  <a:lnTo>
                    <a:pt x="0" y="58038"/>
                  </a:lnTo>
                  <a:lnTo>
                    <a:pt x="46367" y="64935"/>
                  </a:lnTo>
                  <a:lnTo>
                    <a:pt x="77419" y="61086"/>
                  </a:lnTo>
                  <a:lnTo>
                    <a:pt x="78142" y="58902"/>
                  </a:lnTo>
                  <a:lnTo>
                    <a:pt x="47129" y="58902"/>
                  </a:lnTo>
                  <a:lnTo>
                    <a:pt x="596" y="52323"/>
                  </a:lnTo>
                  <a:close/>
                </a:path>
                <a:path w="93979" h="65404">
                  <a:moveTo>
                    <a:pt x="87490" y="9423"/>
                  </a:moveTo>
                  <a:lnTo>
                    <a:pt x="82677" y="21539"/>
                  </a:lnTo>
                  <a:lnTo>
                    <a:pt x="78146" y="22844"/>
                  </a:lnTo>
                  <a:lnTo>
                    <a:pt x="75742" y="24218"/>
                  </a:lnTo>
                  <a:lnTo>
                    <a:pt x="71834" y="24975"/>
                  </a:lnTo>
                  <a:lnTo>
                    <a:pt x="19353" y="45123"/>
                  </a:lnTo>
                  <a:lnTo>
                    <a:pt x="18059" y="49618"/>
                  </a:lnTo>
                  <a:lnTo>
                    <a:pt x="596" y="52323"/>
                  </a:lnTo>
                  <a:lnTo>
                    <a:pt x="47129" y="58902"/>
                  </a:lnTo>
                  <a:lnTo>
                    <a:pt x="72313" y="55524"/>
                  </a:lnTo>
                  <a:lnTo>
                    <a:pt x="87490" y="9423"/>
                  </a:lnTo>
                  <a:close/>
                </a:path>
                <a:path w="93979" h="65404">
                  <a:moveTo>
                    <a:pt x="87490" y="9423"/>
                  </a:moveTo>
                  <a:lnTo>
                    <a:pt x="72313" y="55524"/>
                  </a:lnTo>
                  <a:lnTo>
                    <a:pt x="47129" y="58902"/>
                  </a:lnTo>
                  <a:lnTo>
                    <a:pt x="78142" y="58902"/>
                  </a:lnTo>
                  <a:lnTo>
                    <a:pt x="93751" y="11785"/>
                  </a:lnTo>
                  <a:lnTo>
                    <a:pt x="87490" y="9423"/>
                  </a:lnTo>
                  <a:close/>
                </a:path>
                <a:path w="93979" h="65404">
                  <a:moveTo>
                    <a:pt x="19353" y="45123"/>
                  </a:moveTo>
                  <a:lnTo>
                    <a:pt x="596" y="52323"/>
                  </a:lnTo>
                  <a:lnTo>
                    <a:pt x="18059" y="49618"/>
                  </a:lnTo>
                  <a:lnTo>
                    <a:pt x="19353" y="45123"/>
                  </a:lnTo>
                  <a:close/>
                </a:path>
                <a:path w="93979" h="65404">
                  <a:moveTo>
                    <a:pt x="32346" y="0"/>
                  </a:moveTo>
                  <a:lnTo>
                    <a:pt x="19353" y="45123"/>
                  </a:lnTo>
                  <a:lnTo>
                    <a:pt x="69835" y="25742"/>
                  </a:lnTo>
                  <a:lnTo>
                    <a:pt x="67868" y="25742"/>
                  </a:lnTo>
                  <a:lnTo>
                    <a:pt x="62103" y="24218"/>
                  </a:lnTo>
                  <a:lnTo>
                    <a:pt x="58298" y="22129"/>
                  </a:lnTo>
                  <a:lnTo>
                    <a:pt x="49477" y="16629"/>
                  </a:lnTo>
                  <a:lnTo>
                    <a:pt x="39530" y="8868"/>
                  </a:lnTo>
                  <a:lnTo>
                    <a:pt x="32346" y="0"/>
                  </a:lnTo>
                  <a:close/>
                </a:path>
                <a:path w="93979" h="65404">
                  <a:moveTo>
                    <a:pt x="71834" y="24975"/>
                  </a:moveTo>
                  <a:lnTo>
                    <a:pt x="67868" y="25742"/>
                  </a:lnTo>
                  <a:lnTo>
                    <a:pt x="69835" y="25742"/>
                  </a:lnTo>
                  <a:lnTo>
                    <a:pt x="71834" y="24975"/>
                  </a:lnTo>
                  <a:close/>
                </a:path>
                <a:path w="93979" h="65404">
                  <a:moveTo>
                    <a:pt x="78146" y="22844"/>
                  </a:moveTo>
                  <a:lnTo>
                    <a:pt x="75095" y="23723"/>
                  </a:lnTo>
                  <a:lnTo>
                    <a:pt x="71834" y="24975"/>
                  </a:lnTo>
                  <a:lnTo>
                    <a:pt x="75742" y="24218"/>
                  </a:lnTo>
                  <a:lnTo>
                    <a:pt x="78146" y="22844"/>
                  </a:lnTo>
                  <a:close/>
                </a:path>
                <a:path w="93979" h="65404">
                  <a:moveTo>
                    <a:pt x="87490" y="9423"/>
                  </a:moveTo>
                  <a:lnTo>
                    <a:pt x="83540" y="15811"/>
                  </a:lnTo>
                  <a:lnTo>
                    <a:pt x="80429" y="21539"/>
                  </a:lnTo>
                  <a:lnTo>
                    <a:pt x="78146" y="22844"/>
                  </a:lnTo>
                  <a:lnTo>
                    <a:pt x="82677" y="21539"/>
                  </a:lnTo>
                  <a:lnTo>
                    <a:pt x="87490" y="9423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459475" y="6381699"/>
              <a:ext cx="93980" cy="65405"/>
            </a:xfrm>
            <a:custGeom>
              <a:avLst/>
              <a:gdLst/>
              <a:ahLst/>
              <a:cxnLst/>
              <a:rect l="l" t="t" r="r" b="b"/>
              <a:pathLst>
                <a:path w="93979" h="65404">
                  <a:moveTo>
                    <a:pt x="75095" y="23723"/>
                  </a:moveTo>
                  <a:lnTo>
                    <a:pt x="82677" y="21539"/>
                  </a:lnTo>
                  <a:lnTo>
                    <a:pt x="87490" y="9423"/>
                  </a:lnTo>
                  <a:lnTo>
                    <a:pt x="93751" y="11785"/>
                  </a:lnTo>
                  <a:lnTo>
                    <a:pt x="77419" y="61086"/>
                  </a:lnTo>
                  <a:lnTo>
                    <a:pt x="46367" y="64935"/>
                  </a:lnTo>
                  <a:lnTo>
                    <a:pt x="0" y="58038"/>
                  </a:lnTo>
                  <a:lnTo>
                    <a:pt x="596" y="52323"/>
                  </a:lnTo>
                  <a:lnTo>
                    <a:pt x="18059" y="49618"/>
                  </a:lnTo>
                  <a:lnTo>
                    <a:pt x="32346" y="0"/>
                  </a:lnTo>
                  <a:lnTo>
                    <a:pt x="62103" y="24218"/>
                  </a:lnTo>
                  <a:lnTo>
                    <a:pt x="67868" y="25742"/>
                  </a:lnTo>
                  <a:lnTo>
                    <a:pt x="75742" y="24218"/>
                  </a:lnTo>
                  <a:lnTo>
                    <a:pt x="78079" y="22885"/>
                  </a:lnTo>
                  <a:lnTo>
                    <a:pt x="80429" y="21539"/>
                  </a:lnTo>
                  <a:lnTo>
                    <a:pt x="83540" y="15811"/>
                  </a:lnTo>
                  <a:lnTo>
                    <a:pt x="87490" y="9423"/>
                  </a:lnTo>
                  <a:lnTo>
                    <a:pt x="72313" y="55524"/>
                  </a:lnTo>
                  <a:lnTo>
                    <a:pt x="47129" y="58902"/>
                  </a:lnTo>
                  <a:lnTo>
                    <a:pt x="596" y="52323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77535" y="6431318"/>
              <a:ext cx="54610" cy="6350"/>
            </a:xfrm>
            <a:custGeom>
              <a:avLst/>
              <a:gdLst/>
              <a:ahLst/>
              <a:cxnLst/>
              <a:rect l="l" t="t" r="r" b="b"/>
              <a:pathLst>
                <a:path w="54610" h="6350">
                  <a:moveTo>
                    <a:pt x="54254" y="5905"/>
                  </a:moveTo>
                  <a:lnTo>
                    <a:pt x="19011" y="507"/>
                  </a:lnTo>
                  <a:lnTo>
                    <a:pt x="6070" y="1358"/>
                  </a:lnTo>
                  <a:lnTo>
                    <a:pt x="0" y="0"/>
                  </a:lnTo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483605" y="6388100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0" y="44576"/>
                  </a:moveTo>
                  <a:lnTo>
                    <a:pt x="13017" y="0"/>
                  </a:lnTo>
                </a:path>
                <a:path w="23495" h="45085">
                  <a:moveTo>
                    <a:pt x="13957" y="43573"/>
                  </a:moveTo>
                  <a:lnTo>
                    <a:pt x="23418" y="9918"/>
                  </a:lnTo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609450" y="6395313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7378" y="0"/>
                  </a:moveTo>
                  <a:lnTo>
                    <a:pt x="0" y="685"/>
                  </a:lnTo>
                  <a:lnTo>
                    <a:pt x="15341" y="28105"/>
                  </a:lnTo>
                  <a:lnTo>
                    <a:pt x="18580" y="19024"/>
                  </a:lnTo>
                  <a:lnTo>
                    <a:pt x="737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609450" y="6395313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5341" y="28105"/>
                  </a:moveTo>
                  <a:lnTo>
                    <a:pt x="0" y="685"/>
                  </a:lnTo>
                  <a:lnTo>
                    <a:pt x="7378" y="0"/>
                  </a:lnTo>
                  <a:lnTo>
                    <a:pt x="18580" y="19024"/>
                  </a:lnTo>
                  <a:lnTo>
                    <a:pt x="15341" y="2810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81129" y="6219177"/>
              <a:ext cx="540385" cy="192405"/>
            </a:xfrm>
            <a:custGeom>
              <a:avLst/>
              <a:gdLst/>
              <a:ahLst/>
              <a:cxnLst/>
              <a:rect l="l" t="t" r="r" b="b"/>
              <a:pathLst>
                <a:path w="540385" h="192404">
                  <a:moveTo>
                    <a:pt x="135534" y="1358"/>
                  </a:moveTo>
                  <a:lnTo>
                    <a:pt x="100050" y="0"/>
                  </a:lnTo>
                  <a:lnTo>
                    <a:pt x="59189" y="2112"/>
                  </a:lnTo>
                  <a:lnTo>
                    <a:pt x="22618" y="8260"/>
                  </a:lnTo>
                  <a:lnTo>
                    <a:pt x="0" y="19011"/>
                  </a:lnTo>
                </a:path>
                <a:path w="540385" h="192404">
                  <a:moveTo>
                    <a:pt x="482561" y="192137"/>
                  </a:moveTo>
                  <a:lnTo>
                    <a:pt x="462673" y="185039"/>
                  </a:lnTo>
                  <a:lnTo>
                    <a:pt x="447228" y="169312"/>
                  </a:lnTo>
                  <a:lnTo>
                    <a:pt x="437725" y="147246"/>
                  </a:lnTo>
                  <a:lnTo>
                    <a:pt x="435660" y="121132"/>
                  </a:lnTo>
                  <a:lnTo>
                    <a:pt x="441861" y="95685"/>
                  </a:lnTo>
                  <a:lnTo>
                    <a:pt x="454731" y="75666"/>
                  </a:lnTo>
                  <a:lnTo>
                    <a:pt x="472442" y="63028"/>
                  </a:lnTo>
                  <a:lnTo>
                    <a:pt x="493166" y="59727"/>
                  </a:lnTo>
                  <a:lnTo>
                    <a:pt x="513073" y="66849"/>
                  </a:lnTo>
                  <a:lnTo>
                    <a:pt x="528559" y="82630"/>
                  </a:lnTo>
                  <a:lnTo>
                    <a:pt x="538080" y="104752"/>
                  </a:lnTo>
                  <a:lnTo>
                    <a:pt x="540092" y="130898"/>
                  </a:lnTo>
                  <a:lnTo>
                    <a:pt x="533948" y="156243"/>
                  </a:lnTo>
                  <a:lnTo>
                    <a:pt x="521057" y="176215"/>
                  </a:lnTo>
                  <a:lnTo>
                    <a:pt x="503300" y="188837"/>
                  </a:lnTo>
                  <a:lnTo>
                    <a:pt x="482561" y="192137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757913" y="6435712"/>
              <a:ext cx="40005" cy="52705"/>
            </a:xfrm>
            <a:custGeom>
              <a:avLst/>
              <a:gdLst/>
              <a:ahLst/>
              <a:cxnLst/>
              <a:rect l="l" t="t" r="r" b="b"/>
              <a:pathLst>
                <a:path w="40004" h="52704">
                  <a:moveTo>
                    <a:pt x="39331" y="0"/>
                  </a:moveTo>
                  <a:lnTo>
                    <a:pt x="0" y="2692"/>
                  </a:lnTo>
                  <a:lnTo>
                    <a:pt x="444" y="52336"/>
                  </a:lnTo>
                  <a:lnTo>
                    <a:pt x="685" y="52146"/>
                  </a:lnTo>
                  <a:lnTo>
                    <a:pt x="39992" y="48285"/>
                  </a:lnTo>
                  <a:lnTo>
                    <a:pt x="39331" y="0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757913" y="6435712"/>
              <a:ext cx="40005" cy="52705"/>
            </a:xfrm>
            <a:custGeom>
              <a:avLst/>
              <a:gdLst/>
              <a:ahLst/>
              <a:cxnLst/>
              <a:rect l="l" t="t" r="r" b="b"/>
              <a:pathLst>
                <a:path w="40004" h="52704">
                  <a:moveTo>
                    <a:pt x="444" y="52336"/>
                  </a:moveTo>
                  <a:lnTo>
                    <a:pt x="0" y="2692"/>
                  </a:lnTo>
                  <a:lnTo>
                    <a:pt x="39331" y="0"/>
                  </a:lnTo>
                  <a:lnTo>
                    <a:pt x="39992" y="48285"/>
                  </a:lnTo>
                  <a:lnTo>
                    <a:pt x="685" y="52146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858065" y="6427634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5" h="3810">
                  <a:moveTo>
                    <a:pt x="32778" y="0"/>
                  </a:moveTo>
                  <a:lnTo>
                    <a:pt x="0" y="2159"/>
                  </a:lnTo>
                  <a:lnTo>
                    <a:pt x="7747" y="3187"/>
                  </a:lnTo>
                  <a:lnTo>
                    <a:pt x="42037" y="838"/>
                  </a:lnTo>
                  <a:lnTo>
                    <a:pt x="3277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858065" y="6427634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5" h="3810">
                  <a:moveTo>
                    <a:pt x="32778" y="0"/>
                  </a:moveTo>
                  <a:lnTo>
                    <a:pt x="42037" y="838"/>
                  </a:lnTo>
                  <a:lnTo>
                    <a:pt x="7747" y="3187"/>
                  </a:lnTo>
                  <a:lnTo>
                    <a:pt x="0" y="2159"/>
                  </a:lnTo>
                  <a:lnTo>
                    <a:pt x="32778" y="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711608" y="6249809"/>
              <a:ext cx="109220" cy="19050"/>
            </a:xfrm>
            <a:custGeom>
              <a:avLst/>
              <a:gdLst/>
              <a:ahLst/>
              <a:cxnLst/>
              <a:rect l="l" t="t" r="r" b="b"/>
              <a:pathLst>
                <a:path w="109220" h="19050">
                  <a:moveTo>
                    <a:pt x="3682" y="4368"/>
                  </a:moveTo>
                  <a:lnTo>
                    <a:pt x="0" y="5715"/>
                  </a:lnTo>
                  <a:lnTo>
                    <a:pt x="114" y="13779"/>
                  </a:lnTo>
                  <a:lnTo>
                    <a:pt x="7023" y="14465"/>
                  </a:lnTo>
                  <a:lnTo>
                    <a:pt x="77228" y="18491"/>
                  </a:lnTo>
                  <a:lnTo>
                    <a:pt x="89541" y="10380"/>
                  </a:lnTo>
                  <a:lnTo>
                    <a:pt x="95474" y="7137"/>
                  </a:lnTo>
                  <a:lnTo>
                    <a:pt x="54876" y="7137"/>
                  </a:lnTo>
                  <a:lnTo>
                    <a:pt x="3682" y="4368"/>
                  </a:lnTo>
                  <a:close/>
                </a:path>
                <a:path w="109220" h="19050">
                  <a:moveTo>
                    <a:pt x="61379" y="3340"/>
                  </a:moveTo>
                  <a:lnTo>
                    <a:pt x="58673" y="7137"/>
                  </a:lnTo>
                  <a:lnTo>
                    <a:pt x="95474" y="7137"/>
                  </a:lnTo>
                  <a:lnTo>
                    <a:pt x="96961" y="6324"/>
                  </a:lnTo>
                  <a:lnTo>
                    <a:pt x="102471" y="5107"/>
                  </a:lnTo>
                  <a:lnTo>
                    <a:pt x="108454" y="5107"/>
                  </a:lnTo>
                  <a:lnTo>
                    <a:pt x="106640" y="3886"/>
                  </a:lnTo>
                  <a:lnTo>
                    <a:pt x="64096" y="3886"/>
                  </a:lnTo>
                  <a:lnTo>
                    <a:pt x="61379" y="3340"/>
                  </a:lnTo>
                  <a:close/>
                </a:path>
                <a:path w="109220" h="19050">
                  <a:moveTo>
                    <a:pt x="108454" y="5107"/>
                  </a:moveTo>
                  <a:lnTo>
                    <a:pt x="102471" y="5107"/>
                  </a:lnTo>
                  <a:lnTo>
                    <a:pt x="109054" y="5511"/>
                  </a:lnTo>
                  <a:lnTo>
                    <a:pt x="108454" y="5107"/>
                  </a:lnTo>
                  <a:close/>
                </a:path>
                <a:path w="109220" h="19050">
                  <a:moveTo>
                    <a:pt x="93637" y="0"/>
                  </a:moveTo>
                  <a:lnTo>
                    <a:pt x="72770" y="635"/>
                  </a:lnTo>
                  <a:lnTo>
                    <a:pt x="64096" y="3886"/>
                  </a:lnTo>
                  <a:lnTo>
                    <a:pt x="106640" y="3886"/>
                  </a:lnTo>
                  <a:lnTo>
                    <a:pt x="101511" y="431"/>
                  </a:lnTo>
                  <a:lnTo>
                    <a:pt x="9363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711608" y="6249809"/>
              <a:ext cx="109220" cy="19050"/>
            </a:xfrm>
            <a:custGeom>
              <a:avLst/>
              <a:gdLst/>
              <a:ahLst/>
              <a:cxnLst/>
              <a:rect l="l" t="t" r="r" b="b"/>
              <a:pathLst>
                <a:path w="109220" h="19050">
                  <a:moveTo>
                    <a:pt x="109054" y="5511"/>
                  </a:moveTo>
                  <a:lnTo>
                    <a:pt x="101511" y="431"/>
                  </a:lnTo>
                  <a:lnTo>
                    <a:pt x="93637" y="0"/>
                  </a:lnTo>
                  <a:lnTo>
                    <a:pt x="72770" y="635"/>
                  </a:lnTo>
                  <a:lnTo>
                    <a:pt x="68427" y="2260"/>
                  </a:lnTo>
                  <a:lnTo>
                    <a:pt x="64096" y="3886"/>
                  </a:lnTo>
                  <a:lnTo>
                    <a:pt x="61379" y="3340"/>
                  </a:lnTo>
                  <a:lnTo>
                    <a:pt x="58673" y="7137"/>
                  </a:lnTo>
                  <a:lnTo>
                    <a:pt x="54876" y="7137"/>
                  </a:lnTo>
                  <a:lnTo>
                    <a:pt x="3682" y="4368"/>
                  </a:lnTo>
                  <a:lnTo>
                    <a:pt x="0" y="5715"/>
                  </a:lnTo>
                  <a:lnTo>
                    <a:pt x="114" y="13779"/>
                  </a:lnTo>
                  <a:lnTo>
                    <a:pt x="7023" y="14465"/>
                  </a:lnTo>
                  <a:lnTo>
                    <a:pt x="77228" y="18491"/>
                  </a:lnTo>
                  <a:lnTo>
                    <a:pt x="89541" y="10380"/>
                  </a:lnTo>
                  <a:lnTo>
                    <a:pt x="96961" y="6324"/>
                  </a:lnTo>
                  <a:lnTo>
                    <a:pt x="102471" y="5107"/>
                  </a:lnTo>
                  <a:lnTo>
                    <a:pt x="109054" y="5511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765431" y="6220688"/>
              <a:ext cx="19050" cy="29845"/>
            </a:xfrm>
            <a:custGeom>
              <a:avLst/>
              <a:gdLst/>
              <a:ahLst/>
              <a:cxnLst/>
              <a:rect l="l" t="t" r="r" b="b"/>
              <a:pathLst>
                <a:path w="19050" h="29845">
                  <a:moveTo>
                    <a:pt x="14008" y="0"/>
                  </a:moveTo>
                  <a:lnTo>
                    <a:pt x="7099" y="0"/>
                  </a:lnTo>
                  <a:lnTo>
                    <a:pt x="1308" y="5727"/>
                  </a:lnTo>
                  <a:lnTo>
                    <a:pt x="558" y="13296"/>
                  </a:lnTo>
                  <a:lnTo>
                    <a:pt x="0" y="21374"/>
                  </a:lnTo>
                  <a:lnTo>
                    <a:pt x="5486" y="28613"/>
                  </a:lnTo>
                  <a:lnTo>
                    <a:pt x="12890" y="29286"/>
                  </a:lnTo>
                  <a:lnTo>
                    <a:pt x="17780" y="29451"/>
                  </a:lnTo>
                  <a:lnTo>
                    <a:pt x="19050" y="190"/>
                  </a:lnTo>
                  <a:lnTo>
                    <a:pt x="1400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765431" y="6220688"/>
              <a:ext cx="19050" cy="29845"/>
            </a:xfrm>
            <a:custGeom>
              <a:avLst/>
              <a:gdLst/>
              <a:ahLst/>
              <a:cxnLst/>
              <a:rect l="l" t="t" r="r" b="b"/>
              <a:pathLst>
                <a:path w="19050" h="29845">
                  <a:moveTo>
                    <a:pt x="19050" y="190"/>
                  </a:moveTo>
                  <a:lnTo>
                    <a:pt x="14008" y="0"/>
                  </a:lnTo>
                  <a:lnTo>
                    <a:pt x="7099" y="0"/>
                  </a:lnTo>
                  <a:lnTo>
                    <a:pt x="1308" y="5727"/>
                  </a:lnTo>
                  <a:lnTo>
                    <a:pt x="558" y="13296"/>
                  </a:lnTo>
                  <a:lnTo>
                    <a:pt x="0" y="21374"/>
                  </a:lnTo>
                  <a:lnTo>
                    <a:pt x="5486" y="28613"/>
                  </a:lnTo>
                  <a:lnTo>
                    <a:pt x="12890" y="29286"/>
                  </a:lnTo>
                  <a:lnTo>
                    <a:pt x="17780" y="29451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770308" y="6220193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7785" y="0"/>
                  </a:moveTo>
                  <a:lnTo>
                    <a:pt x="1295" y="5892"/>
                  </a:lnTo>
                  <a:lnTo>
                    <a:pt x="546" y="13970"/>
                  </a:lnTo>
                  <a:lnTo>
                    <a:pt x="0" y="22047"/>
                  </a:lnTo>
                  <a:lnTo>
                    <a:pt x="5499" y="29260"/>
                  </a:lnTo>
                  <a:lnTo>
                    <a:pt x="12903" y="29946"/>
                  </a:lnTo>
                  <a:lnTo>
                    <a:pt x="20320" y="30607"/>
                  </a:lnTo>
                  <a:lnTo>
                    <a:pt x="26962" y="24574"/>
                  </a:lnTo>
                  <a:lnTo>
                    <a:pt x="27520" y="16484"/>
                  </a:lnTo>
                  <a:lnTo>
                    <a:pt x="28257" y="8420"/>
                  </a:lnTo>
                  <a:lnTo>
                    <a:pt x="22758" y="1358"/>
                  </a:lnTo>
                  <a:lnTo>
                    <a:pt x="778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770308" y="6220193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12903" y="29946"/>
                  </a:moveTo>
                  <a:lnTo>
                    <a:pt x="5499" y="29260"/>
                  </a:lnTo>
                  <a:lnTo>
                    <a:pt x="0" y="22047"/>
                  </a:lnTo>
                  <a:lnTo>
                    <a:pt x="546" y="13970"/>
                  </a:lnTo>
                  <a:lnTo>
                    <a:pt x="1295" y="5892"/>
                  </a:lnTo>
                  <a:lnTo>
                    <a:pt x="7785" y="0"/>
                  </a:lnTo>
                  <a:lnTo>
                    <a:pt x="15201" y="685"/>
                  </a:lnTo>
                  <a:lnTo>
                    <a:pt x="22758" y="1358"/>
                  </a:lnTo>
                  <a:lnTo>
                    <a:pt x="28257" y="8420"/>
                  </a:lnTo>
                  <a:lnTo>
                    <a:pt x="27520" y="16484"/>
                  </a:lnTo>
                  <a:lnTo>
                    <a:pt x="26962" y="24574"/>
                  </a:lnTo>
                  <a:lnTo>
                    <a:pt x="20320" y="30607"/>
                  </a:lnTo>
                  <a:lnTo>
                    <a:pt x="12903" y="29946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776010" y="622641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4673" y="0"/>
                  </a:moveTo>
                  <a:lnTo>
                    <a:pt x="685" y="3543"/>
                  </a:lnTo>
                  <a:lnTo>
                    <a:pt x="431" y="8254"/>
                  </a:lnTo>
                  <a:lnTo>
                    <a:pt x="0" y="13131"/>
                  </a:lnTo>
                  <a:lnTo>
                    <a:pt x="3238" y="17335"/>
                  </a:lnTo>
                  <a:lnTo>
                    <a:pt x="7607" y="17678"/>
                  </a:lnTo>
                  <a:lnTo>
                    <a:pt x="12179" y="18173"/>
                  </a:lnTo>
                  <a:lnTo>
                    <a:pt x="15976" y="14643"/>
                  </a:lnTo>
                  <a:lnTo>
                    <a:pt x="16433" y="9766"/>
                  </a:lnTo>
                  <a:lnTo>
                    <a:pt x="16700" y="5054"/>
                  </a:lnTo>
                  <a:lnTo>
                    <a:pt x="13449" y="863"/>
                  </a:lnTo>
                  <a:lnTo>
                    <a:pt x="9055" y="342"/>
                  </a:lnTo>
                  <a:lnTo>
                    <a:pt x="467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776010" y="622641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7607" y="17678"/>
                  </a:moveTo>
                  <a:lnTo>
                    <a:pt x="3238" y="17335"/>
                  </a:lnTo>
                  <a:lnTo>
                    <a:pt x="0" y="13131"/>
                  </a:lnTo>
                  <a:lnTo>
                    <a:pt x="431" y="8254"/>
                  </a:lnTo>
                  <a:lnTo>
                    <a:pt x="685" y="3543"/>
                  </a:lnTo>
                  <a:lnTo>
                    <a:pt x="4673" y="0"/>
                  </a:lnTo>
                  <a:lnTo>
                    <a:pt x="9055" y="342"/>
                  </a:lnTo>
                  <a:lnTo>
                    <a:pt x="13449" y="863"/>
                  </a:lnTo>
                  <a:lnTo>
                    <a:pt x="16700" y="5054"/>
                  </a:lnTo>
                  <a:lnTo>
                    <a:pt x="16433" y="9766"/>
                  </a:lnTo>
                  <a:lnTo>
                    <a:pt x="15976" y="14643"/>
                  </a:lnTo>
                  <a:lnTo>
                    <a:pt x="12179" y="18173"/>
                  </a:lnTo>
                  <a:lnTo>
                    <a:pt x="7607" y="1767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694959" y="6278575"/>
              <a:ext cx="80645" cy="15240"/>
            </a:xfrm>
            <a:custGeom>
              <a:avLst/>
              <a:gdLst/>
              <a:ahLst/>
              <a:cxnLst/>
              <a:rect l="l" t="t" r="r" b="b"/>
              <a:pathLst>
                <a:path w="80645" h="15239">
                  <a:moveTo>
                    <a:pt x="10274" y="0"/>
                  </a:moveTo>
                  <a:lnTo>
                    <a:pt x="0" y="3314"/>
                  </a:lnTo>
                  <a:lnTo>
                    <a:pt x="0" y="10883"/>
                  </a:lnTo>
                  <a:lnTo>
                    <a:pt x="72288" y="15214"/>
                  </a:lnTo>
                  <a:lnTo>
                    <a:pt x="76822" y="4927"/>
                  </a:lnTo>
                  <a:lnTo>
                    <a:pt x="80187" y="3835"/>
                  </a:lnTo>
                  <a:lnTo>
                    <a:pt x="1027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694959" y="6278575"/>
              <a:ext cx="80645" cy="15240"/>
            </a:xfrm>
            <a:custGeom>
              <a:avLst/>
              <a:gdLst/>
              <a:ahLst/>
              <a:cxnLst/>
              <a:rect l="l" t="t" r="r" b="b"/>
              <a:pathLst>
                <a:path w="80645" h="15239">
                  <a:moveTo>
                    <a:pt x="80187" y="3835"/>
                  </a:moveTo>
                  <a:lnTo>
                    <a:pt x="10274" y="0"/>
                  </a:lnTo>
                  <a:lnTo>
                    <a:pt x="0" y="3314"/>
                  </a:lnTo>
                  <a:lnTo>
                    <a:pt x="0" y="10883"/>
                  </a:lnTo>
                  <a:lnTo>
                    <a:pt x="72288" y="15214"/>
                  </a:lnTo>
                  <a:lnTo>
                    <a:pt x="76822" y="4927"/>
                  </a:lnTo>
                  <a:lnTo>
                    <a:pt x="80187" y="383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690082" y="6287173"/>
              <a:ext cx="78105" cy="21590"/>
            </a:xfrm>
            <a:custGeom>
              <a:avLst/>
              <a:gdLst/>
              <a:ahLst/>
              <a:cxnLst/>
              <a:rect l="l" t="t" r="r" b="b"/>
              <a:pathLst>
                <a:path w="78104" h="21589">
                  <a:moveTo>
                    <a:pt x="571" y="0"/>
                  </a:moveTo>
                  <a:lnTo>
                    <a:pt x="0" y="16065"/>
                  </a:lnTo>
                  <a:lnTo>
                    <a:pt x="71246" y="21247"/>
                  </a:lnTo>
                  <a:lnTo>
                    <a:pt x="71831" y="15506"/>
                  </a:lnTo>
                  <a:lnTo>
                    <a:pt x="77495" y="6883"/>
                  </a:lnTo>
                  <a:lnTo>
                    <a:pt x="5092" y="2285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690082" y="6287173"/>
              <a:ext cx="78105" cy="21590"/>
            </a:xfrm>
            <a:custGeom>
              <a:avLst/>
              <a:gdLst/>
              <a:ahLst/>
              <a:cxnLst/>
              <a:rect l="l" t="t" r="r" b="b"/>
              <a:pathLst>
                <a:path w="78104" h="21589">
                  <a:moveTo>
                    <a:pt x="77495" y="6883"/>
                  </a:moveTo>
                  <a:lnTo>
                    <a:pt x="5092" y="2285"/>
                  </a:lnTo>
                  <a:lnTo>
                    <a:pt x="571" y="0"/>
                  </a:lnTo>
                  <a:lnTo>
                    <a:pt x="0" y="16065"/>
                  </a:lnTo>
                  <a:lnTo>
                    <a:pt x="71246" y="21247"/>
                  </a:lnTo>
                  <a:lnTo>
                    <a:pt x="71831" y="15506"/>
                  </a:lnTo>
                  <a:lnTo>
                    <a:pt x="77495" y="688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682398" y="6303238"/>
              <a:ext cx="79375" cy="24765"/>
            </a:xfrm>
            <a:custGeom>
              <a:avLst/>
              <a:gdLst/>
              <a:ahLst/>
              <a:cxnLst/>
              <a:rect l="l" t="t" r="r" b="b"/>
              <a:pathLst>
                <a:path w="79375" h="24764">
                  <a:moveTo>
                    <a:pt x="73748" y="21502"/>
                  </a:moveTo>
                  <a:lnTo>
                    <a:pt x="72732" y="24701"/>
                  </a:lnTo>
                  <a:lnTo>
                    <a:pt x="74764" y="21590"/>
                  </a:lnTo>
                  <a:lnTo>
                    <a:pt x="73748" y="21502"/>
                  </a:lnTo>
                  <a:close/>
                </a:path>
                <a:path w="79375" h="24764">
                  <a:moveTo>
                    <a:pt x="7683" y="0"/>
                  </a:moveTo>
                  <a:lnTo>
                    <a:pt x="0" y="9436"/>
                  </a:lnTo>
                  <a:lnTo>
                    <a:pt x="6553" y="15722"/>
                  </a:lnTo>
                  <a:lnTo>
                    <a:pt x="73748" y="21502"/>
                  </a:lnTo>
                  <a:lnTo>
                    <a:pt x="78930" y="5181"/>
                  </a:lnTo>
                  <a:lnTo>
                    <a:pt x="768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682398" y="6303238"/>
              <a:ext cx="79375" cy="24765"/>
            </a:xfrm>
            <a:custGeom>
              <a:avLst/>
              <a:gdLst/>
              <a:ahLst/>
              <a:cxnLst/>
              <a:rect l="l" t="t" r="r" b="b"/>
              <a:pathLst>
                <a:path w="79375" h="24764">
                  <a:moveTo>
                    <a:pt x="78930" y="5181"/>
                  </a:moveTo>
                  <a:lnTo>
                    <a:pt x="7683" y="0"/>
                  </a:lnTo>
                  <a:lnTo>
                    <a:pt x="0" y="9436"/>
                  </a:lnTo>
                  <a:lnTo>
                    <a:pt x="6553" y="15722"/>
                  </a:lnTo>
                  <a:lnTo>
                    <a:pt x="74764" y="21590"/>
                  </a:lnTo>
                  <a:lnTo>
                    <a:pt x="72732" y="24701"/>
                  </a:lnTo>
                  <a:lnTo>
                    <a:pt x="78930" y="5181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719051" y="6264275"/>
              <a:ext cx="69850" cy="9525"/>
            </a:xfrm>
            <a:custGeom>
              <a:avLst/>
              <a:gdLst/>
              <a:ahLst/>
              <a:cxnLst/>
              <a:rect l="l" t="t" r="r" b="b"/>
              <a:pathLst>
                <a:path w="69850" h="9525">
                  <a:moveTo>
                    <a:pt x="1447" y="0"/>
                  </a:moveTo>
                  <a:lnTo>
                    <a:pt x="0" y="5219"/>
                  </a:lnTo>
                  <a:lnTo>
                    <a:pt x="64465" y="9093"/>
                  </a:lnTo>
                  <a:lnTo>
                    <a:pt x="69786" y="4025"/>
                  </a:lnTo>
                  <a:lnTo>
                    <a:pt x="11379" y="330"/>
                  </a:lnTo>
                  <a:lnTo>
                    <a:pt x="8331" y="330"/>
                  </a:lnTo>
                  <a:lnTo>
                    <a:pt x="144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719051" y="6264275"/>
              <a:ext cx="69850" cy="9525"/>
            </a:xfrm>
            <a:custGeom>
              <a:avLst/>
              <a:gdLst/>
              <a:ahLst/>
              <a:cxnLst/>
              <a:rect l="l" t="t" r="r" b="b"/>
              <a:pathLst>
                <a:path w="69850" h="9525">
                  <a:moveTo>
                    <a:pt x="69786" y="4025"/>
                  </a:moveTo>
                  <a:lnTo>
                    <a:pt x="11379" y="330"/>
                  </a:lnTo>
                  <a:lnTo>
                    <a:pt x="8331" y="330"/>
                  </a:lnTo>
                  <a:lnTo>
                    <a:pt x="1447" y="0"/>
                  </a:lnTo>
                  <a:lnTo>
                    <a:pt x="0" y="5219"/>
                  </a:lnTo>
                  <a:lnTo>
                    <a:pt x="64465" y="9093"/>
                  </a:lnTo>
                  <a:lnTo>
                    <a:pt x="69786" y="4025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680417" y="6317945"/>
              <a:ext cx="76835" cy="22860"/>
            </a:xfrm>
            <a:custGeom>
              <a:avLst/>
              <a:gdLst/>
              <a:ahLst/>
              <a:cxnLst/>
              <a:rect l="l" t="t" r="r" b="b"/>
              <a:pathLst>
                <a:path w="76835" h="22860">
                  <a:moveTo>
                    <a:pt x="2120" y="0"/>
                  </a:moveTo>
                  <a:lnTo>
                    <a:pt x="0" y="15303"/>
                  </a:lnTo>
                  <a:lnTo>
                    <a:pt x="7061" y="15811"/>
                  </a:lnTo>
                  <a:lnTo>
                    <a:pt x="75463" y="22364"/>
                  </a:lnTo>
                  <a:lnTo>
                    <a:pt x="76631" y="10845"/>
                  </a:lnTo>
                  <a:lnTo>
                    <a:pt x="76746" y="6883"/>
                  </a:lnTo>
                  <a:lnTo>
                    <a:pt x="8534" y="1015"/>
                  </a:lnTo>
                  <a:lnTo>
                    <a:pt x="212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680417" y="6317945"/>
              <a:ext cx="76835" cy="22860"/>
            </a:xfrm>
            <a:custGeom>
              <a:avLst/>
              <a:gdLst/>
              <a:ahLst/>
              <a:cxnLst/>
              <a:rect l="l" t="t" r="r" b="b"/>
              <a:pathLst>
                <a:path w="76835" h="22860">
                  <a:moveTo>
                    <a:pt x="76746" y="6883"/>
                  </a:moveTo>
                  <a:lnTo>
                    <a:pt x="8534" y="1015"/>
                  </a:lnTo>
                  <a:lnTo>
                    <a:pt x="2120" y="0"/>
                  </a:lnTo>
                  <a:lnTo>
                    <a:pt x="0" y="15303"/>
                  </a:lnTo>
                  <a:lnTo>
                    <a:pt x="7061" y="15811"/>
                  </a:lnTo>
                  <a:lnTo>
                    <a:pt x="75463" y="22364"/>
                  </a:lnTo>
                  <a:lnTo>
                    <a:pt x="76631" y="10845"/>
                  </a:lnTo>
                  <a:lnTo>
                    <a:pt x="76746" y="688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684126" y="6348399"/>
              <a:ext cx="75565" cy="23495"/>
            </a:xfrm>
            <a:custGeom>
              <a:avLst/>
              <a:gdLst/>
              <a:ahLst/>
              <a:cxnLst/>
              <a:rect l="l" t="t" r="r" b="b"/>
              <a:pathLst>
                <a:path w="75564" h="23495">
                  <a:moveTo>
                    <a:pt x="2717" y="0"/>
                  </a:moveTo>
                  <a:lnTo>
                    <a:pt x="0" y="9740"/>
                  </a:lnTo>
                  <a:lnTo>
                    <a:pt x="4445" y="15468"/>
                  </a:lnTo>
                  <a:lnTo>
                    <a:pt x="9499" y="15976"/>
                  </a:lnTo>
                  <a:lnTo>
                    <a:pt x="75539" y="23380"/>
                  </a:lnTo>
                  <a:lnTo>
                    <a:pt x="72872" y="12293"/>
                  </a:lnTo>
                  <a:lnTo>
                    <a:pt x="72466" y="7569"/>
                  </a:lnTo>
                  <a:lnTo>
                    <a:pt x="271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684126" y="6348399"/>
              <a:ext cx="75565" cy="23495"/>
            </a:xfrm>
            <a:custGeom>
              <a:avLst/>
              <a:gdLst/>
              <a:ahLst/>
              <a:cxnLst/>
              <a:rect l="l" t="t" r="r" b="b"/>
              <a:pathLst>
                <a:path w="75564" h="23495">
                  <a:moveTo>
                    <a:pt x="72466" y="7569"/>
                  </a:moveTo>
                  <a:lnTo>
                    <a:pt x="72872" y="12293"/>
                  </a:lnTo>
                  <a:lnTo>
                    <a:pt x="75539" y="23380"/>
                  </a:lnTo>
                  <a:lnTo>
                    <a:pt x="9499" y="15976"/>
                  </a:lnTo>
                  <a:lnTo>
                    <a:pt x="4445" y="15468"/>
                  </a:lnTo>
                  <a:lnTo>
                    <a:pt x="0" y="9740"/>
                  </a:lnTo>
                  <a:lnTo>
                    <a:pt x="2717" y="0"/>
                  </a:lnTo>
                  <a:lnTo>
                    <a:pt x="72466" y="756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677890" y="6333616"/>
              <a:ext cx="78740" cy="22860"/>
            </a:xfrm>
            <a:custGeom>
              <a:avLst/>
              <a:gdLst/>
              <a:ahLst/>
              <a:cxnLst/>
              <a:rect l="l" t="t" r="r" b="b"/>
              <a:pathLst>
                <a:path w="78739" h="22860">
                  <a:moveTo>
                    <a:pt x="8394" y="0"/>
                  </a:moveTo>
                  <a:lnTo>
                    <a:pt x="0" y="7861"/>
                  </a:lnTo>
                  <a:lnTo>
                    <a:pt x="8953" y="14782"/>
                  </a:lnTo>
                  <a:lnTo>
                    <a:pt x="78701" y="22351"/>
                  </a:lnTo>
                  <a:lnTo>
                    <a:pt x="77990" y="6692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677890" y="6333616"/>
              <a:ext cx="78740" cy="22860"/>
            </a:xfrm>
            <a:custGeom>
              <a:avLst/>
              <a:gdLst/>
              <a:ahLst/>
              <a:cxnLst/>
              <a:rect l="l" t="t" r="r" b="b"/>
              <a:pathLst>
                <a:path w="78739" h="22860">
                  <a:moveTo>
                    <a:pt x="77990" y="6692"/>
                  </a:moveTo>
                  <a:lnTo>
                    <a:pt x="78701" y="22351"/>
                  </a:lnTo>
                  <a:lnTo>
                    <a:pt x="8953" y="14782"/>
                  </a:lnTo>
                  <a:lnTo>
                    <a:pt x="0" y="7861"/>
                  </a:lnTo>
                  <a:lnTo>
                    <a:pt x="8394" y="0"/>
                  </a:lnTo>
                  <a:lnTo>
                    <a:pt x="77990" y="6692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772962" y="6419392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9753" y="0"/>
                  </a:moveTo>
                  <a:lnTo>
                    <a:pt x="2857" y="0"/>
                  </a:lnTo>
                  <a:lnTo>
                    <a:pt x="0" y="317"/>
                  </a:lnTo>
                  <a:lnTo>
                    <a:pt x="0" y="1003"/>
                  </a:lnTo>
                  <a:lnTo>
                    <a:pt x="2882" y="1333"/>
                  </a:lnTo>
                  <a:lnTo>
                    <a:pt x="6413" y="1333"/>
                  </a:lnTo>
                  <a:lnTo>
                    <a:pt x="9766" y="1333"/>
                  </a:lnTo>
                  <a:lnTo>
                    <a:pt x="12623" y="1003"/>
                  </a:lnTo>
                  <a:lnTo>
                    <a:pt x="12623" y="317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772962" y="6419392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413" y="1333"/>
                  </a:moveTo>
                  <a:lnTo>
                    <a:pt x="2882" y="1333"/>
                  </a:lnTo>
                  <a:lnTo>
                    <a:pt x="0" y="1003"/>
                  </a:lnTo>
                  <a:lnTo>
                    <a:pt x="0" y="660"/>
                  </a:lnTo>
                  <a:lnTo>
                    <a:pt x="0" y="317"/>
                  </a:lnTo>
                  <a:lnTo>
                    <a:pt x="2857" y="0"/>
                  </a:lnTo>
                  <a:lnTo>
                    <a:pt x="6388" y="0"/>
                  </a:lnTo>
                  <a:lnTo>
                    <a:pt x="9753" y="0"/>
                  </a:lnTo>
                  <a:lnTo>
                    <a:pt x="12623" y="317"/>
                  </a:lnTo>
                  <a:lnTo>
                    <a:pt x="12623" y="660"/>
                  </a:lnTo>
                  <a:lnTo>
                    <a:pt x="12623" y="1003"/>
                  </a:lnTo>
                  <a:lnTo>
                    <a:pt x="9766" y="1333"/>
                  </a:lnTo>
                  <a:lnTo>
                    <a:pt x="6413" y="133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772967" y="642005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343"/>
                  </a:moveTo>
                  <a:lnTo>
                    <a:pt x="58" y="4724"/>
                  </a:lnTo>
                  <a:lnTo>
                    <a:pt x="2941" y="5054"/>
                  </a:lnTo>
                  <a:lnTo>
                    <a:pt x="9850" y="5054"/>
                  </a:lnTo>
                  <a:lnTo>
                    <a:pt x="12669" y="4724"/>
                  </a:lnTo>
                  <a:lnTo>
                    <a:pt x="12626" y="673"/>
                  </a:lnTo>
                  <a:lnTo>
                    <a:pt x="2878" y="673"/>
                  </a:lnTo>
                  <a:lnTo>
                    <a:pt x="0" y="343"/>
                  </a:lnTo>
                  <a:close/>
                </a:path>
                <a:path w="12700" h="5079">
                  <a:moveTo>
                    <a:pt x="12619" y="0"/>
                  </a:moveTo>
                  <a:lnTo>
                    <a:pt x="12614" y="343"/>
                  </a:lnTo>
                  <a:lnTo>
                    <a:pt x="9761" y="673"/>
                  </a:lnTo>
                  <a:lnTo>
                    <a:pt x="12626" y="673"/>
                  </a:lnTo>
                  <a:lnTo>
                    <a:pt x="12619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772962" y="642005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413" y="673"/>
                  </a:moveTo>
                  <a:lnTo>
                    <a:pt x="9766" y="673"/>
                  </a:lnTo>
                  <a:lnTo>
                    <a:pt x="12623" y="342"/>
                  </a:lnTo>
                  <a:lnTo>
                    <a:pt x="12623" y="0"/>
                  </a:lnTo>
                  <a:lnTo>
                    <a:pt x="12674" y="4381"/>
                  </a:lnTo>
                  <a:lnTo>
                    <a:pt x="12674" y="4724"/>
                  </a:lnTo>
                  <a:lnTo>
                    <a:pt x="9855" y="5054"/>
                  </a:lnTo>
                  <a:lnTo>
                    <a:pt x="6476" y="5054"/>
                  </a:lnTo>
                  <a:lnTo>
                    <a:pt x="2946" y="5054"/>
                  </a:lnTo>
                  <a:lnTo>
                    <a:pt x="63" y="4724"/>
                  </a:lnTo>
                  <a:lnTo>
                    <a:pt x="63" y="4381"/>
                  </a:lnTo>
                  <a:lnTo>
                    <a:pt x="0" y="0"/>
                  </a:lnTo>
                  <a:lnTo>
                    <a:pt x="0" y="342"/>
                  </a:lnTo>
                  <a:lnTo>
                    <a:pt x="2882" y="673"/>
                  </a:lnTo>
                  <a:lnTo>
                    <a:pt x="6413" y="67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754814" y="6420230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9740" y="0"/>
                  </a:moveTo>
                  <a:lnTo>
                    <a:pt x="2679" y="0"/>
                  </a:lnTo>
                  <a:lnTo>
                    <a:pt x="0" y="330"/>
                  </a:lnTo>
                  <a:lnTo>
                    <a:pt x="0" y="990"/>
                  </a:lnTo>
                  <a:lnTo>
                    <a:pt x="2705" y="1358"/>
                  </a:lnTo>
                  <a:lnTo>
                    <a:pt x="6223" y="1358"/>
                  </a:lnTo>
                  <a:lnTo>
                    <a:pt x="9753" y="1358"/>
                  </a:lnTo>
                  <a:lnTo>
                    <a:pt x="12458" y="990"/>
                  </a:lnTo>
                  <a:lnTo>
                    <a:pt x="12433" y="673"/>
                  </a:lnTo>
                  <a:lnTo>
                    <a:pt x="12433" y="33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754814" y="6420230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223" y="1358"/>
                  </a:moveTo>
                  <a:lnTo>
                    <a:pt x="2705" y="1358"/>
                  </a:lnTo>
                  <a:lnTo>
                    <a:pt x="0" y="990"/>
                  </a:lnTo>
                  <a:lnTo>
                    <a:pt x="0" y="673"/>
                  </a:lnTo>
                  <a:lnTo>
                    <a:pt x="0" y="330"/>
                  </a:lnTo>
                  <a:lnTo>
                    <a:pt x="2679" y="0"/>
                  </a:lnTo>
                  <a:lnTo>
                    <a:pt x="6210" y="0"/>
                  </a:lnTo>
                  <a:lnTo>
                    <a:pt x="9740" y="0"/>
                  </a:lnTo>
                  <a:lnTo>
                    <a:pt x="12433" y="330"/>
                  </a:lnTo>
                  <a:lnTo>
                    <a:pt x="12433" y="673"/>
                  </a:lnTo>
                  <a:lnTo>
                    <a:pt x="12458" y="990"/>
                  </a:lnTo>
                  <a:lnTo>
                    <a:pt x="9753" y="1358"/>
                  </a:lnTo>
                  <a:lnTo>
                    <a:pt x="6223" y="135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754818" y="6421222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59" y="4393"/>
                  </a:lnTo>
                  <a:lnTo>
                    <a:pt x="2738" y="4723"/>
                  </a:lnTo>
                  <a:lnTo>
                    <a:pt x="9812" y="4723"/>
                  </a:lnTo>
                  <a:lnTo>
                    <a:pt x="12517" y="4393"/>
                  </a:lnTo>
                  <a:lnTo>
                    <a:pt x="12438" y="367"/>
                  </a:lnTo>
                  <a:lnTo>
                    <a:pt x="2700" y="367"/>
                  </a:lnTo>
                  <a:lnTo>
                    <a:pt x="0" y="0"/>
                  </a:lnTo>
                  <a:close/>
                </a:path>
                <a:path w="12700" h="5079">
                  <a:moveTo>
                    <a:pt x="12433" y="2"/>
                  </a:moveTo>
                  <a:lnTo>
                    <a:pt x="9749" y="367"/>
                  </a:lnTo>
                  <a:lnTo>
                    <a:pt x="12438" y="367"/>
                  </a:lnTo>
                  <a:lnTo>
                    <a:pt x="12433" y="2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754814" y="6420904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223" y="685"/>
                  </a:moveTo>
                  <a:lnTo>
                    <a:pt x="9753" y="685"/>
                  </a:lnTo>
                  <a:lnTo>
                    <a:pt x="12458" y="317"/>
                  </a:lnTo>
                  <a:lnTo>
                    <a:pt x="12433" y="0"/>
                  </a:lnTo>
                  <a:lnTo>
                    <a:pt x="12496" y="4368"/>
                  </a:lnTo>
                  <a:lnTo>
                    <a:pt x="12522" y="4711"/>
                  </a:lnTo>
                  <a:lnTo>
                    <a:pt x="9817" y="5041"/>
                  </a:lnTo>
                  <a:lnTo>
                    <a:pt x="6286" y="5041"/>
                  </a:lnTo>
                  <a:lnTo>
                    <a:pt x="2743" y="5041"/>
                  </a:lnTo>
                  <a:lnTo>
                    <a:pt x="63" y="4711"/>
                  </a:lnTo>
                  <a:lnTo>
                    <a:pt x="63" y="4368"/>
                  </a:lnTo>
                  <a:lnTo>
                    <a:pt x="0" y="0"/>
                  </a:lnTo>
                  <a:lnTo>
                    <a:pt x="0" y="317"/>
                  </a:lnTo>
                  <a:lnTo>
                    <a:pt x="2705" y="685"/>
                  </a:lnTo>
                  <a:lnTo>
                    <a:pt x="6223" y="68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565457" y="6369685"/>
              <a:ext cx="36830" cy="12065"/>
            </a:xfrm>
            <a:custGeom>
              <a:avLst/>
              <a:gdLst/>
              <a:ahLst/>
              <a:cxnLst/>
              <a:rect l="l" t="t" r="r" b="b"/>
              <a:pathLst>
                <a:path w="36829" h="12064">
                  <a:moveTo>
                    <a:pt x="0" y="0"/>
                  </a:moveTo>
                  <a:lnTo>
                    <a:pt x="736" y="4368"/>
                  </a:lnTo>
                  <a:lnTo>
                    <a:pt x="609" y="7239"/>
                  </a:lnTo>
                  <a:lnTo>
                    <a:pt x="2463" y="7912"/>
                  </a:lnTo>
                  <a:lnTo>
                    <a:pt x="5676" y="8572"/>
                  </a:lnTo>
                  <a:lnTo>
                    <a:pt x="25222" y="11264"/>
                  </a:lnTo>
                  <a:lnTo>
                    <a:pt x="32131" y="11772"/>
                  </a:lnTo>
                  <a:lnTo>
                    <a:pt x="36436" y="7239"/>
                  </a:lnTo>
                  <a:lnTo>
                    <a:pt x="35166" y="330"/>
                  </a:lnTo>
                  <a:lnTo>
                    <a:pt x="24079" y="1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565457" y="6369685"/>
              <a:ext cx="36830" cy="12065"/>
            </a:xfrm>
            <a:custGeom>
              <a:avLst/>
              <a:gdLst/>
              <a:ahLst/>
              <a:cxnLst/>
              <a:rect l="l" t="t" r="r" b="b"/>
              <a:pathLst>
                <a:path w="36829" h="12064">
                  <a:moveTo>
                    <a:pt x="35166" y="330"/>
                  </a:moveTo>
                  <a:lnTo>
                    <a:pt x="36436" y="7239"/>
                  </a:lnTo>
                  <a:lnTo>
                    <a:pt x="32131" y="11772"/>
                  </a:lnTo>
                  <a:lnTo>
                    <a:pt x="25222" y="11264"/>
                  </a:lnTo>
                  <a:lnTo>
                    <a:pt x="5676" y="8572"/>
                  </a:lnTo>
                  <a:lnTo>
                    <a:pt x="2463" y="7912"/>
                  </a:lnTo>
                  <a:lnTo>
                    <a:pt x="609" y="7239"/>
                  </a:lnTo>
                  <a:lnTo>
                    <a:pt x="736" y="4368"/>
                  </a:lnTo>
                  <a:lnTo>
                    <a:pt x="0" y="0"/>
                  </a:lnTo>
                  <a:lnTo>
                    <a:pt x="24079" y="1168"/>
                  </a:lnTo>
                  <a:lnTo>
                    <a:pt x="35166" y="330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586018" y="6395999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39">
                  <a:moveTo>
                    <a:pt x="23431" y="0"/>
                  </a:moveTo>
                  <a:lnTo>
                    <a:pt x="20072" y="11172"/>
                  </a:lnTo>
                  <a:lnTo>
                    <a:pt x="16511" y="17035"/>
                  </a:lnTo>
                  <a:lnTo>
                    <a:pt x="10553" y="19514"/>
                  </a:lnTo>
                  <a:lnTo>
                    <a:pt x="0" y="20535"/>
                  </a:lnTo>
                  <a:lnTo>
                    <a:pt x="6426" y="35674"/>
                  </a:lnTo>
                  <a:lnTo>
                    <a:pt x="35267" y="40030"/>
                  </a:lnTo>
                  <a:lnTo>
                    <a:pt x="38773" y="27419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86018" y="6395999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39">
                  <a:moveTo>
                    <a:pt x="23431" y="0"/>
                  </a:moveTo>
                  <a:lnTo>
                    <a:pt x="38773" y="27419"/>
                  </a:lnTo>
                  <a:lnTo>
                    <a:pt x="35267" y="40030"/>
                  </a:lnTo>
                  <a:lnTo>
                    <a:pt x="6426" y="35674"/>
                  </a:lnTo>
                  <a:lnTo>
                    <a:pt x="0" y="20535"/>
                  </a:lnTo>
                  <a:lnTo>
                    <a:pt x="10553" y="19514"/>
                  </a:lnTo>
                  <a:lnTo>
                    <a:pt x="16511" y="17035"/>
                  </a:lnTo>
                  <a:lnTo>
                    <a:pt x="20072" y="11172"/>
                  </a:lnTo>
                  <a:lnTo>
                    <a:pt x="23431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24817" y="6164833"/>
              <a:ext cx="68580" cy="7620"/>
            </a:xfrm>
            <a:custGeom>
              <a:avLst/>
              <a:gdLst/>
              <a:ahLst/>
              <a:cxnLst/>
              <a:rect l="l" t="t" r="r" b="b"/>
              <a:pathLst>
                <a:path w="68579" h="7620">
                  <a:moveTo>
                    <a:pt x="68287" y="0"/>
                  </a:moveTo>
                  <a:lnTo>
                    <a:pt x="0" y="0"/>
                  </a:lnTo>
                  <a:lnTo>
                    <a:pt x="0" y="7569"/>
                  </a:lnTo>
                  <a:lnTo>
                    <a:pt x="68287" y="7569"/>
                  </a:lnTo>
                  <a:lnTo>
                    <a:pt x="6828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24817" y="6164833"/>
              <a:ext cx="68580" cy="7620"/>
            </a:xfrm>
            <a:custGeom>
              <a:avLst/>
              <a:gdLst/>
              <a:ahLst/>
              <a:cxnLst/>
              <a:rect l="l" t="t" r="r" b="b"/>
              <a:pathLst>
                <a:path w="68579" h="7620">
                  <a:moveTo>
                    <a:pt x="0" y="7569"/>
                  </a:moveTo>
                  <a:lnTo>
                    <a:pt x="68287" y="7569"/>
                  </a:lnTo>
                  <a:lnTo>
                    <a:pt x="68287" y="0"/>
                  </a:lnTo>
                  <a:lnTo>
                    <a:pt x="0" y="0"/>
                  </a:lnTo>
                  <a:lnTo>
                    <a:pt x="0" y="756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593918" y="6165367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11925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11925" y="7035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93918" y="6165367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0" y="7035"/>
                  </a:moveTo>
                  <a:lnTo>
                    <a:pt x="11925" y="7035"/>
                  </a:lnTo>
                  <a:lnTo>
                    <a:pt x="11925" y="0"/>
                  </a:lnTo>
                  <a:lnTo>
                    <a:pt x="0" y="0"/>
                  </a:lnTo>
                  <a:lnTo>
                    <a:pt x="0" y="703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548413" y="6164821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11899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11899" y="7035"/>
                  </a:lnTo>
                  <a:lnTo>
                    <a:pt x="1189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548413" y="6164821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0" y="7035"/>
                  </a:moveTo>
                  <a:lnTo>
                    <a:pt x="11899" y="7035"/>
                  </a:lnTo>
                  <a:lnTo>
                    <a:pt x="11899" y="0"/>
                  </a:lnTo>
                  <a:lnTo>
                    <a:pt x="0" y="0"/>
                  </a:lnTo>
                  <a:lnTo>
                    <a:pt x="0" y="703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505602" y="6165367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11912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11912" y="7035"/>
                  </a:lnTo>
                  <a:lnTo>
                    <a:pt x="1191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505602" y="6165367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0" y="7035"/>
                  </a:moveTo>
                  <a:lnTo>
                    <a:pt x="11912" y="7035"/>
                  </a:lnTo>
                  <a:lnTo>
                    <a:pt x="11912" y="0"/>
                  </a:lnTo>
                  <a:lnTo>
                    <a:pt x="0" y="0"/>
                  </a:lnTo>
                  <a:lnTo>
                    <a:pt x="0" y="7035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501830" y="6087884"/>
              <a:ext cx="102870" cy="10160"/>
            </a:xfrm>
            <a:custGeom>
              <a:avLst/>
              <a:gdLst/>
              <a:ahLst/>
              <a:cxnLst/>
              <a:rect l="l" t="t" r="r" b="b"/>
              <a:pathLst>
                <a:path w="102870" h="10160">
                  <a:moveTo>
                    <a:pt x="102387" y="0"/>
                  </a:moveTo>
                  <a:lnTo>
                    <a:pt x="0" y="0"/>
                  </a:lnTo>
                  <a:lnTo>
                    <a:pt x="0" y="9753"/>
                  </a:lnTo>
                  <a:lnTo>
                    <a:pt x="102387" y="9753"/>
                  </a:lnTo>
                  <a:lnTo>
                    <a:pt x="10238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501830" y="6087884"/>
              <a:ext cx="102870" cy="10160"/>
            </a:xfrm>
            <a:custGeom>
              <a:avLst/>
              <a:gdLst/>
              <a:ahLst/>
              <a:cxnLst/>
              <a:rect l="l" t="t" r="r" b="b"/>
              <a:pathLst>
                <a:path w="102870" h="10160">
                  <a:moveTo>
                    <a:pt x="0" y="9753"/>
                  </a:moveTo>
                  <a:lnTo>
                    <a:pt x="102387" y="9753"/>
                  </a:lnTo>
                  <a:lnTo>
                    <a:pt x="102387" y="0"/>
                  </a:lnTo>
                  <a:lnTo>
                    <a:pt x="0" y="0"/>
                  </a:lnTo>
                  <a:lnTo>
                    <a:pt x="0" y="975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381116" y="6176213"/>
              <a:ext cx="107314" cy="8890"/>
            </a:xfrm>
            <a:custGeom>
              <a:avLst/>
              <a:gdLst/>
              <a:ahLst/>
              <a:cxnLst/>
              <a:rect l="l" t="t" r="r" b="b"/>
              <a:pathLst>
                <a:path w="107314" h="8889">
                  <a:moveTo>
                    <a:pt x="1193" y="0"/>
                  </a:moveTo>
                  <a:lnTo>
                    <a:pt x="0" y="241"/>
                  </a:lnTo>
                  <a:lnTo>
                    <a:pt x="114" y="8648"/>
                  </a:lnTo>
                  <a:lnTo>
                    <a:pt x="106934" y="8648"/>
                  </a:lnTo>
                  <a:lnTo>
                    <a:pt x="106934" y="533"/>
                  </a:lnTo>
                  <a:lnTo>
                    <a:pt x="119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381116" y="6176213"/>
              <a:ext cx="107314" cy="8890"/>
            </a:xfrm>
            <a:custGeom>
              <a:avLst/>
              <a:gdLst/>
              <a:ahLst/>
              <a:cxnLst/>
              <a:rect l="l" t="t" r="r" b="b"/>
              <a:pathLst>
                <a:path w="107314" h="8889">
                  <a:moveTo>
                    <a:pt x="0" y="241"/>
                  </a:moveTo>
                  <a:lnTo>
                    <a:pt x="114" y="8648"/>
                  </a:lnTo>
                  <a:lnTo>
                    <a:pt x="106934" y="8648"/>
                  </a:lnTo>
                  <a:lnTo>
                    <a:pt x="106934" y="533"/>
                  </a:lnTo>
                  <a:lnTo>
                    <a:pt x="1193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414314" y="6072881"/>
              <a:ext cx="55244" cy="11430"/>
            </a:xfrm>
            <a:custGeom>
              <a:avLst/>
              <a:gdLst/>
              <a:ahLst/>
              <a:cxnLst/>
              <a:rect l="l" t="t" r="r" b="b"/>
              <a:pathLst>
                <a:path w="55245" h="11429">
                  <a:moveTo>
                    <a:pt x="0" y="10875"/>
                  </a:moveTo>
                  <a:lnTo>
                    <a:pt x="54838" y="10875"/>
                  </a:lnTo>
                  <a:lnTo>
                    <a:pt x="54749" y="4487"/>
                  </a:lnTo>
                  <a:lnTo>
                    <a:pt x="54368" y="1452"/>
                  </a:lnTo>
                  <a:lnTo>
                    <a:pt x="41171" y="100"/>
                  </a:lnTo>
                  <a:lnTo>
                    <a:pt x="25155" y="0"/>
                  </a:lnTo>
                  <a:lnTo>
                    <a:pt x="10163" y="625"/>
                  </a:lnTo>
                  <a:lnTo>
                    <a:pt x="38" y="1452"/>
                  </a:lnTo>
                  <a:lnTo>
                    <a:pt x="0" y="10875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95556" y="5939586"/>
              <a:ext cx="132626" cy="103606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8541080" y="5069409"/>
            <a:ext cx="1038860" cy="781685"/>
            <a:chOff x="3486480" y="5069408"/>
            <a:chExt cx="1038860" cy="781685"/>
          </a:xfrm>
        </p:grpSpPr>
        <p:sp>
          <p:nvSpPr>
            <p:cNvPr id="164" name="object 164"/>
            <p:cNvSpPr/>
            <p:nvPr/>
          </p:nvSpPr>
          <p:spPr>
            <a:xfrm>
              <a:off x="3489655" y="5204663"/>
              <a:ext cx="381000" cy="141605"/>
            </a:xfrm>
            <a:custGeom>
              <a:avLst/>
              <a:gdLst/>
              <a:ahLst/>
              <a:cxnLst/>
              <a:rect l="l" t="t" r="r" b="b"/>
              <a:pathLst>
                <a:path w="381000" h="141604">
                  <a:moveTo>
                    <a:pt x="0" y="0"/>
                  </a:moveTo>
                  <a:lnTo>
                    <a:pt x="0" y="71120"/>
                  </a:lnTo>
                  <a:lnTo>
                    <a:pt x="227584" y="71107"/>
                  </a:lnTo>
                  <a:lnTo>
                    <a:pt x="269875" y="72208"/>
                  </a:lnTo>
                  <a:lnTo>
                    <a:pt x="291592" y="79913"/>
                  </a:lnTo>
                  <a:lnTo>
                    <a:pt x="299593" y="100827"/>
                  </a:lnTo>
                  <a:lnTo>
                    <a:pt x="300736" y="141554"/>
                  </a:lnTo>
                  <a:lnTo>
                    <a:pt x="373888" y="141554"/>
                  </a:lnTo>
                  <a:lnTo>
                    <a:pt x="380738" y="58585"/>
                  </a:lnTo>
                  <a:lnTo>
                    <a:pt x="367782" y="16254"/>
                  </a:lnTo>
                  <a:lnTo>
                    <a:pt x="321302" y="1352"/>
                  </a:lnTo>
                  <a:lnTo>
                    <a:pt x="227584" y="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489655" y="5204663"/>
              <a:ext cx="381000" cy="141605"/>
            </a:xfrm>
            <a:custGeom>
              <a:avLst/>
              <a:gdLst/>
              <a:ahLst/>
              <a:cxnLst/>
              <a:rect l="l" t="t" r="r" b="b"/>
              <a:pathLst>
                <a:path w="381000" h="141604">
                  <a:moveTo>
                    <a:pt x="0" y="71120"/>
                  </a:moveTo>
                  <a:lnTo>
                    <a:pt x="227584" y="71107"/>
                  </a:lnTo>
                  <a:lnTo>
                    <a:pt x="269875" y="72208"/>
                  </a:lnTo>
                  <a:lnTo>
                    <a:pt x="299593" y="100827"/>
                  </a:lnTo>
                  <a:lnTo>
                    <a:pt x="300736" y="141554"/>
                  </a:lnTo>
                  <a:lnTo>
                    <a:pt x="373888" y="141554"/>
                  </a:lnTo>
                  <a:lnTo>
                    <a:pt x="380738" y="58585"/>
                  </a:lnTo>
                  <a:lnTo>
                    <a:pt x="367782" y="16254"/>
                  </a:lnTo>
                  <a:lnTo>
                    <a:pt x="321302" y="1352"/>
                  </a:lnTo>
                  <a:lnTo>
                    <a:pt x="227584" y="673"/>
                  </a:lnTo>
                  <a:lnTo>
                    <a:pt x="0" y="0"/>
                  </a:lnTo>
                  <a:lnTo>
                    <a:pt x="0" y="7112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895220" y="5072583"/>
              <a:ext cx="626745" cy="160655"/>
            </a:xfrm>
            <a:custGeom>
              <a:avLst/>
              <a:gdLst/>
              <a:ahLst/>
              <a:cxnLst/>
              <a:rect l="l" t="t" r="r" b="b"/>
              <a:pathLst>
                <a:path w="626745" h="160654">
                  <a:moveTo>
                    <a:pt x="626703" y="0"/>
                  </a:moveTo>
                  <a:lnTo>
                    <a:pt x="114626" y="0"/>
                  </a:lnTo>
                  <a:lnTo>
                    <a:pt x="42869" y="2502"/>
                  </a:lnTo>
                  <a:lnTo>
                    <a:pt x="7957" y="20018"/>
                  </a:lnTo>
                  <a:lnTo>
                    <a:pt x="0" y="67562"/>
                  </a:lnTo>
                  <a:lnTo>
                    <a:pt x="9102" y="160147"/>
                  </a:lnTo>
                  <a:lnTo>
                    <a:pt x="98370" y="154432"/>
                  </a:lnTo>
                  <a:lnTo>
                    <a:pt x="100704" y="96649"/>
                  </a:lnTo>
                  <a:lnTo>
                    <a:pt x="106844" y="68075"/>
                  </a:lnTo>
                  <a:lnTo>
                    <a:pt x="121620" y="60327"/>
                  </a:lnTo>
                  <a:lnTo>
                    <a:pt x="149856" y="65024"/>
                  </a:lnTo>
                  <a:lnTo>
                    <a:pt x="626703" y="65024"/>
                  </a:lnTo>
                  <a:lnTo>
                    <a:pt x="62670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895220" y="5072583"/>
              <a:ext cx="626745" cy="160655"/>
            </a:xfrm>
            <a:custGeom>
              <a:avLst/>
              <a:gdLst/>
              <a:ahLst/>
              <a:cxnLst/>
              <a:rect l="l" t="t" r="r" b="b"/>
              <a:pathLst>
                <a:path w="626745" h="160654">
                  <a:moveTo>
                    <a:pt x="9102" y="160147"/>
                  </a:moveTo>
                  <a:lnTo>
                    <a:pt x="0" y="67562"/>
                  </a:lnTo>
                  <a:lnTo>
                    <a:pt x="7957" y="20018"/>
                  </a:lnTo>
                  <a:lnTo>
                    <a:pt x="42869" y="2502"/>
                  </a:lnTo>
                  <a:lnTo>
                    <a:pt x="114626" y="0"/>
                  </a:lnTo>
                  <a:lnTo>
                    <a:pt x="626703" y="0"/>
                  </a:lnTo>
                  <a:lnTo>
                    <a:pt x="626703" y="65024"/>
                  </a:lnTo>
                  <a:lnTo>
                    <a:pt x="185073" y="65024"/>
                  </a:lnTo>
                  <a:lnTo>
                    <a:pt x="149856" y="65024"/>
                  </a:lnTo>
                  <a:lnTo>
                    <a:pt x="121620" y="60327"/>
                  </a:lnTo>
                  <a:lnTo>
                    <a:pt x="106844" y="68075"/>
                  </a:lnTo>
                  <a:lnTo>
                    <a:pt x="100704" y="96649"/>
                  </a:lnTo>
                  <a:lnTo>
                    <a:pt x="98370" y="154432"/>
                  </a:lnTo>
                  <a:lnTo>
                    <a:pt x="9102" y="160147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1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65399" y="5379072"/>
              <a:ext cx="290040" cy="328345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3840048" y="5712193"/>
              <a:ext cx="529590" cy="73660"/>
            </a:xfrm>
            <a:custGeom>
              <a:avLst/>
              <a:gdLst/>
              <a:ahLst/>
              <a:cxnLst/>
              <a:rect l="l" t="t" r="r" b="b"/>
              <a:pathLst>
                <a:path w="529589" h="73660">
                  <a:moveTo>
                    <a:pt x="138430" y="0"/>
                  </a:moveTo>
                  <a:lnTo>
                    <a:pt x="0" y="13461"/>
                  </a:lnTo>
                  <a:lnTo>
                    <a:pt x="349758" y="73507"/>
                  </a:lnTo>
                  <a:lnTo>
                    <a:pt x="529336" y="54686"/>
                  </a:lnTo>
                  <a:lnTo>
                    <a:pt x="138430" y="0"/>
                  </a:lnTo>
                  <a:close/>
                </a:path>
              </a:pathLst>
            </a:custGeom>
            <a:solidFill>
              <a:srgbClr val="BBBC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840048" y="5712193"/>
              <a:ext cx="529590" cy="73660"/>
            </a:xfrm>
            <a:custGeom>
              <a:avLst/>
              <a:gdLst/>
              <a:ahLst/>
              <a:cxnLst/>
              <a:rect l="l" t="t" r="r" b="b"/>
              <a:pathLst>
                <a:path w="529589" h="73660">
                  <a:moveTo>
                    <a:pt x="529336" y="54686"/>
                  </a:moveTo>
                  <a:lnTo>
                    <a:pt x="138430" y="0"/>
                  </a:lnTo>
                  <a:lnTo>
                    <a:pt x="89547" y="4698"/>
                  </a:lnTo>
                  <a:lnTo>
                    <a:pt x="0" y="13461"/>
                  </a:lnTo>
                  <a:lnTo>
                    <a:pt x="349758" y="73507"/>
                  </a:lnTo>
                  <a:lnTo>
                    <a:pt x="529336" y="54686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003268" y="5637034"/>
              <a:ext cx="83820" cy="104775"/>
            </a:xfrm>
            <a:custGeom>
              <a:avLst/>
              <a:gdLst/>
              <a:ahLst/>
              <a:cxnLst/>
              <a:rect l="l" t="t" r="r" b="b"/>
              <a:pathLst>
                <a:path w="83820" h="104775">
                  <a:moveTo>
                    <a:pt x="31826" y="0"/>
                  </a:moveTo>
                  <a:lnTo>
                    <a:pt x="24980" y="800"/>
                  </a:lnTo>
                  <a:lnTo>
                    <a:pt x="25336" y="1816"/>
                  </a:lnTo>
                  <a:lnTo>
                    <a:pt x="27774" y="7531"/>
                  </a:lnTo>
                  <a:lnTo>
                    <a:pt x="28549" y="14922"/>
                  </a:lnTo>
                  <a:lnTo>
                    <a:pt x="26797" y="21831"/>
                  </a:lnTo>
                  <a:lnTo>
                    <a:pt x="0" y="103758"/>
                  </a:lnTo>
                  <a:lnTo>
                    <a:pt x="3048" y="104266"/>
                  </a:lnTo>
                  <a:lnTo>
                    <a:pt x="77330" y="97548"/>
                  </a:lnTo>
                  <a:lnTo>
                    <a:pt x="83413" y="53124"/>
                  </a:lnTo>
                  <a:lnTo>
                    <a:pt x="74295" y="26873"/>
                  </a:lnTo>
                  <a:lnTo>
                    <a:pt x="73075" y="23012"/>
                  </a:lnTo>
                  <a:lnTo>
                    <a:pt x="73139" y="15760"/>
                  </a:lnTo>
                  <a:lnTo>
                    <a:pt x="74187" y="12816"/>
                  </a:lnTo>
                  <a:lnTo>
                    <a:pt x="31826" y="0"/>
                  </a:lnTo>
                  <a:close/>
                </a:path>
                <a:path w="83820" h="104775">
                  <a:moveTo>
                    <a:pt x="74269" y="12585"/>
                  </a:moveTo>
                  <a:lnTo>
                    <a:pt x="74187" y="12816"/>
                  </a:lnTo>
                  <a:lnTo>
                    <a:pt x="74891" y="13030"/>
                  </a:lnTo>
                  <a:lnTo>
                    <a:pt x="74269" y="12585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003268" y="5637034"/>
              <a:ext cx="83820" cy="104775"/>
            </a:xfrm>
            <a:custGeom>
              <a:avLst/>
              <a:gdLst/>
              <a:ahLst/>
              <a:cxnLst/>
              <a:rect l="l" t="t" r="r" b="b"/>
              <a:pathLst>
                <a:path w="83820" h="104775">
                  <a:moveTo>
                    <a:pt x="74269" y="12585"/>
                  </a:moveTo>
                  <a:lnTo>
                    <a:pt x="73139" y="15760"/>
                  </a:lnTo>
                  <a:lnTo>
                    <a:pt x="73075" y="23012"/>
                  </a:lnTo>
                  <a:lnTo>
                    <a:pt x="74295" y="26873"/>
                  </a:lnTo>
                  <a:lnTo>
                    <a:pt x="83413" y="53124"/>
                  </a:lnTo>
                  <a:lnTo>
                    <a:pt x="77330" y="97548"/>
                  </a:lnTo>
                  <a:lnTo>
                    <a:pt x="3048" y="104266"/>
                  </a:lnTo>
                  <a:lnTo>
                    <a:pt x="0" y="103758"/>
                  </a:lnTo>
                  <a:lnTo>
                    <a:pt x="26797" y="21831"/>
                  </a:lnTo>
                  <a:lnTo>
                    <a:pt x="28549" y="14922"/>
                  </a:lnTo>
                  <a:lnTo>
                    <a:pt x="27774" y="7531"/>
                  </a:lnTo>
                  <a:lnTo>
                    <a:pt x="25336" y="1816"/>
                  </a:lnTo>
                  <a:lnTo>
                    <a:pt x="24980" y="800"/>
                  </a:lnTo>
                  <a:lnTo>
                    <a:pt x="31826" y="0"/>
                  </a:lnTo>
                  <a:lnTo>
                    <a:pt x="74891" y="1303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995839" y="5573737"/>
              <a:ext cx="33655" cy="69850"/>
            </a:xfrm>
            <a:custGeom>
              <a:avLst/>
              <a:gdLst/>
              <a:ahLst/>
              <a:cxnLst/>
              <a:rect l="l" t="t" r="r" b="b"/>
              <a:pathLst>
                <a:path w="33654" h="69850">
                  <a:moveTo>
                    <a:pt x="28486" y="0"/>
                  </a:moveTo>
                  <a:lnTo>
                    <a:pt x="18127" y="2276"/>
                  </a:lnTo>
                  <a:lnTo>
                    <a:pt x="9347" y="8980"/>
                  </a:lnTo>
                  <a:lnTo>
                    <a:pt x="3015" y="19182"/>
                  </a:lnTo>
                  <a:lnTo>
                    <a:pt x="0" y="31953"/>
                  </a:lnTo>
                  <a:lnTo>
                    <a:pt x="1035" y="45574"/>
                  </a:lnTo>
                  <a:lnTo>
                    <a:pt x="5984" y="57092"/>
                  </a:lnTo>
                  <a:lnTo>
                    <a:pt x="14044" y="65296"/>
                  </a:lnTo>
                  <a:lnTo>
                    <a:pt x="24409" y="68973"/>
                  </a:lnTo>
                  <a:lnTo>
                    <a:pt x="32994" y="69824"/>
                  </a:lnTo>
                  <a:lnTo>
                    <a:pt x="33197" y="330"/>
                  </a:lnTo>
                  <a:lnTo>
                    <a:pt x="2848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995839" y="5573737"/>
              <a:ext cx="33655" cy="69850"/>
            </a:xfrm>
            <a:custGeom>
              <a:avLst/>
              <a:gdLst/>
              <a:ahLst/>
              <a:cxnLst/>
              <a:rect l="l" t="t" r="r" b="b"/>
              <a:pathLst>
                <a:path w="33654" h="69850">
                  <a:moveTo>
                    <a:pt x="33197" y="330"/>
                  </a:moveTo>
                  <a:lnTo>
                    <a:pt x="0" y="31953"/>
                  </a:lnTo>
                  <a:lnTo>
                    <a:pt x="1035" y="45574"/>
                  </a:lnTo>
                  <a:lnTo>
                    <a:pt x="5984" y="57092"/>
                  </a:lnTo>
                  <a:lnTo>
                    <a:pt x="14044" y="65296"/>
                  </a:lnTo>
                  <a:lnTo>
                    <a:pt x="24409" y="68973"/>
                  </a:lnTo>
                  <a:lnTo>
                    <a:pt x="32994" y="69824"/>
                  </a:lnTo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001897" y="5574423"/>
              <a:ext cx="41275" cy="69215"/>
            </a:xfrm>
            <a:custGeom>
              <a:avLst/>
              <a:gdLst/>
              <a:ahLst/>
              <a:cxnLst/>
              <a:rect l="l" t="t" r="r" b="b"/>
              <a:pathLst>
                <a:path w="41275" h="69214">
                  <a:moveTo>
                    <a:pt x="30022" y="0"/>
                  </a:moveTo>
                  <a:lnTo>
                    <a:pt x="19222" y="1648"/>
                  </a:lnTo>
                  <a:lnTo>
                    <a:pt x="9977" y="8186"/>
                  </a:lnTo>
                  <a:lnTo>
                    <a:pt x="3249" y="18575"/>
                  </a:lnTo>
                  <a:lnTo>
                    <a:pt x="0" y="31775"/>
                  </a:lnTo>
                  <a:lnTo>
                    <a:pt x="1137" y="45463"/>
                  </a:lnTo>
                  <a:lnTo>
                    <a:pt x="6140" y="56992"/>
                  </a:lnTo>
                  <a:lnTo>
                    <a:pt x="14219" y="65209"/>
                  </a:lnTo>
                  <a:lnTo>
                    <a:pt x="24587" y="68961"/>
                  </a:lnTo>
                  <a:lnTo>
                    <a:pt x="25755" y="68961"/>
                  </a:lnTo>
                  <a:lnTo>
                    <a:pt x="27101" y="69138"/>
                  </a:lnTo>
                  <a:lnTo>
                    <a:pt x="28105" y="68961"/>
                  </a:lnTo>
                  <a:lnTo>
                    <a:pt x="40995" y="4025"/>
                  </a:lnTo>
                  <a:lnTo>
                    <a:pt x="37782" y="1841"/>
                  </a:lnTo>
                  <a:lnTo>
                    <a:pt x="34048" y="330"/>
                  </a:lnTo>
                  <a:lnTo>
                    <a:pt x="3002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001897" y="5574423"/>
              <a:ext cx="41275" cy="69215"/>
            </a:xfrm>
            <a:custGeom>
              <a:avLst/>
              <a:gdLst/>
              <a:ahLst/>
              <a:cxnLst/>
              <a:rect l="l" t="t" r="r" b="b"/>
              <a:pathLst>
                <a:path w="41275" h="69214">
                  <a:moveTo>
                    <a:pt x="28105" y="68961"/>
                  </a:moveTo>
                  <a:lnTo>
                    <a:pt x="27101" y="69138"/>
                  </a:lnTo>
                  <a:lnTo>
                    <a:pt x="25755" y="68961"/>
                  </a:lnTo>
                  <a:lnTo>
                    <a:pt x="24587" y="68961"/>
                  </a:lnTo>
                  <a:lnTo>
                    <a:pt x="14219" y="65209"/>
                  </a:lnTo>
                  <a:lnTo>
                    <a:pt x="6140" y="56992"/>
                  </a:lnTo>
                  <a:lnTo>
                    <a:pt x="1137" y="45463"/>
                  </a:lnTo>
                  <a:lnTo>
                    <a:pt x="0" y="31775"/>
                  </a:lnTo>
                  <a:lnTo>
                    <a:pt x="3249" y="18575"/>
                  </a:lnTo>
                  <a:lnTo>
                    <a:pt x="9977" y="8186"/>
                  </a:lnTo>
                  <a:lnTo>
                    <a:pt x="19222" y="1648"/>
                  </a:lnTo>
                  <a:lnTo>
                    <a:pt x="30022" y="0"/>
                  </a:lnTo>
                  <a:lnTo>
                    <a:pt x="34048" y="330"/>
                  </a:lnTo>
                  <a:lnTo>
                    <a:pt x="37782" y="1841"/>
                  </a:lnTo>
                  <a:lnTo>
                    <a:pt x="40995" y="4025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006443" y="5580138"/>
              <a:ext cx="33020" cy="58419"/>
            </a:xfrm>
            <a:custGeom>
              <a:avLst/>
              <a:gdLst/>
              <a:ahLst/>
              <a:cxnLst/>
              <a:rect l="l" t="t" r="r" b="b"/>
              <a:pathLst>
                <a:path w="33020" h="58420">
                  <a:moveTo>
                    <a:pt x="25031" y="0"/>
                  </a:moveTo>
                  <a:lnTo>
                    <a:pt x="16046" y="1429"/>
                  </a:lnTo>
                  <a:lnTo>
                    <a:pt x="8329" y="6911"/>
                  </a:lnTo>
                  <a:lnTo>
                    <a:pt x="2705" y="15580"/>
                  </a:lnTo>
                  <a:lnTo>
                    <a:pt x="0" y="26568"/>
                  </a:lnTo>
                  <a:lnTo>
                    <a:pt x="973" y="37916"/>
                  </a:lnTo>
                  <a:lnTo>
                    <a:pt x="5138" y="47540"/>
                  </a:lnTo>
                  <a:lnTo>
                    <a:pt x="11849" y="54420"/>
                  </a:lnTo>
                  <a:lnTo>
                    <a:pt x="20459" y="57531"/>
                  </a:lnTo>
                  <a:lnTo>
                    <a:pt x="28384" y="58369"/>
                  </a:lnTo>
                  <a:lnTo>
                    <a:pt x="32956" y="508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006443" y="5580138"/>
              <a:ext cx="33020" cy="58419"/>
            </a:xfrm>
            <a:custGeom>
              <a:avLst/>
              <a:gdLst/>
              <a:ahLst/>
              <a:cxnLst/>
              <a:rect l="l" t="t" r="r" b="b"/>
              <a:pathLst>
                <a:path w="33020" h="58420">
                  <a:moveTo>
                    <a:pt x="32956" y="508"/>
                  </a:moveTo>
                  <a:lnTo>
                    <a:pt x="0" y="26568"/>
                  </a:lnTo>
                  <a:lnTo>
                    <a:pt x="973" y="37916"/>
                  </a:lnTo>
                  <a:lnTo>
                    <a:pt x="5138" y="47540"/>
                  </a:lnTo>
                  <a:lnTo>
                    <a:pt x="11849" y="54420"/>
                  </a:lnTo>
                  <a:lnTo>
                    <a:pt x="20459" y="57531"/>
                  </a:lnTo>
                  <a:lnTo>
                    <a:pt x="28384" y="58369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136898" y="5678715"/>
              <a:ext cx="45085" cy="24765"/>
            </a:xfrm>
            <a:custGeom>
              <a:avLst/>
              <a:gdLst/>
              <a:ahLst/>
              <a:cxnLst/>
              <a:rect l="l" t="t" r="r" b="b"/>
              <a:pathLst>
                <a:path w="45085" h="24764">
                  <a:moveTo>
                    <a:pt x="4978" y="0"/>
                  </a:moveTo>
                  <a:lnTo>
                    <a:pt x="0" y="18376"/>
                  </a:lnTo>
                  <a:lnTo>
                    <a:pt x="45034" y="24714"/>
                  </a:lnTo>
                  <a:lnTo>
                    <a:pt x="36671" y="18225"/>
                  </a:lnTo>
                  <a:lnTo>
                    <a:pt x="31518" y="13716"/>
                  </a:lnTo>
                  <a:lnTo>
                    <a:pt x="27446" y="9072"/>
                  </a:lnTo>
                  <a:lnTo>
                    <a:pt x="22326" y="2184"/>
                  </a:lnTo>
                  <a:lnTo>
                    <a:pt x="497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136898" y="5678715"/>
              <a:ext cx="45085" cy="24765"/>
            </a:xfrm>
            <a:custGeom>
              <a:avLst/>
              <a:gdLst/>
              <a:ahLst/>
              <a:cxnLst/>
              <a:rect l="l" t="t" r="r" b="b"/>
              <a:pathLst>
                <a:path w="45085" h="24764">
                  <a:moveTo>
                    <a:pt x="4978" y="0"/>
                  </a:moveTo>
                  <a:lnTo>
                    <a:pt x="0" y="18376"/>
                  </a:lnTo>
                  <a:lnTo>
                    <a:pt x="45034" y="24714"/>
                  </a:lnTo>
                  <a:lnTo>
                    <a:pt x="36671" y="18225"/>
                  </a:lnTo>
                  <a:lnTo>
                    <a:pt x="31518" y="13716"/>
                  </a:lnTo>
                  <a:lnTo>
                    <a:pt x="27446" y="9072"/>
                  </a:lnTo>
                  <a:lnTo>
                    <a:pt x="22326" y="2184"/>
                  </a:lnTo>
                  <a:lnTo>
                    <a:pt x="4978" y="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135869" y="5696991"/>
              <a:ext cx="120014" cy="64135"/>
            </a:xfrm>
            <a:custGeom>
              <a:avLst/>
              <a:gdLst/>
              <a:ahLst/>
              <a:cxnLst/>
              <a:rect l="l" t="t" r="r" b="b"/>
              <a:pathLst>
                <a:path w="120014" h="64135">
                  <a:moveTo>
                    <a:pt x="1016" y="0"/>
                  </a:moveTo>
                  <a:lnTo>
                    <a:pt x="825" y="1003"/>
                  </a:lnTo>
                  <a:lnTo>
                    <a:pt x="0" y="6159"/>
                  </a:lnTo>
                  <a:lnTo>
                    <a:pt x="51054" y="52755"/>
                  </a:lnTo>
                  <a:lnTo>
                    <a:pt x="120015" y="63512"/>
                  </a:lnTo>
                  <a:lnTo>
                    <a:pt x="119367" y="17754"/>
                  </a:lnTo>
                  <a:lnTo>
                    <a:pt x="59334" y="10782"/>
                  </a:lnTo>
                  <a:lnTo>
                    <a:pt x="49471" y="6989"/>
                  </a:lnTo>
                  <a:lnTo>
                    <a:pt x="1028" y="101"/>
                  </a:lnTo>
                  <a:lnTo>
                    <a:pt x="1720" y="101"/>
                  </a:lnTo>
                  <a:lnTo>
                    <a:pt x="1016" y="0"/>
                  </a:lnTo>
                  <a:close/>
                </a:path>
                <a:path w="120014" h="64135">
                  <a:moveTo>
                    <a:pt x="18202" y="2477"/>
                  </a:moveTo>
                  <a:lnTo>
                    <a:pt x="49502" y="6989"/>
                  </a:lnTo>
                  <a:lnTo>
                    <a:pt x="48768" y="6705"/>
                  </a:lnTo>
                  <a:lnTo>
                    <a:pt x="18202" y="2477"/>
                  </a:lnTo>
                  <a:close/>
                </a:path>
                <a:path w="120014" h="64135">
                  <a:moveTo>
                    <a:pt x="1720" y="101"/>
                  </a:moveTo>
                  <a:lnTo>
                    <a:pt x="1028" y="101"/>
                  </a:lnTo>
                  <a:lnTo>
                    <a:pt x="18202" y="2477"/>
                  </a:lnTo>
                  <a:lnTo>
                    <a:pt x="1720" y="101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135869" y="5696991"/>
              <a:ext cx="120014" cy="64135"/>
            </a:xfrm>
            <a:custGeom>
              <a:avLst/>
              <a:gdLst/>
              <a:ahLst/>
              <a:cxnLst/>
              <a:rect l="l" t="t" r="r" b="b"/>
              <a:pathLst>
                <a:path w="120014" h="64135">
                  <a:moveTo>
                    <a:pt x="51765" y="7315"/>
                  </a:moveTo>
                  <a:lnTo>
                    <a:pt x="1028" y="101"/>
                  </a:lnTo>
                  <a:lnTo>
                    <a:pt x="48768" y="6705"/>
                  </a:lnTo>
                  <a:lnTo>
                    <a:pt x="59334" y="10782"/>
                  </a:lnTo>
                  <a:lnTo>
                    <a:pt x="105778" y="16078"/>
                  </a:lnTo>
                  <a:lnTo>
                    <a:pt x="119367" y="17754"/>
                  </a:lnTo>
                  <a:lnTo>
                    <a:pt x="120015" y="63512"/>
                  </a:lnTo>
                  <a:lnTo>
                    <a:pt x="51054" y="52755"/>
                  </a:lnTo>
                  <a:lnTo>
                    <a:pt x="0" y="6159"/>
                  </a:lnTo>
                  <a:lnTo>
                    <a:pt x="825" y="1003"/>
                  </a:lnTo>
                  <a:lnTo>
                    <a:pt x="1016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066832" y="5695302"/>
              <a:ext cx="113664" cy="17145"/>
            </a:xfrm>
            <a:custGeom>
              <a:avLst/>
              <a:gdLst/>
              <a:ahLst/>
              <a:cxnLst/>
              <a:rect l="l" t="t" r="r" b="b"/>
              <a:pathLst>
                <a:path w="113664" h="17145">
                  <a:moveTo>
                    <a:pt x="19177" y="0"/>
                  </a:moveTo>
                  <a:lnTo>
                    <a:pt x="0" y="6299"/>
                  </a:lnTo>
                  <a:lnTo>
                    <a:pt x="80048" y="17068"/>
                  </a:lnTo>
                  <a:lnTo>
                    <a:pt x="113157" y="14693"/>
                  </a:lnTo>
                  <a:lnTo>
                    <a:pt x="1917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066832" y="5695302"/>
              <a:ext cx="113664" cy="17145"/>
            </a:xfrm>
            <a:custGeom>
              <a:avLst/>
              <a:gdLst/>
              <a:ahLst/>
              <a:cxnLst/>
              <a:rect l="l" t="t" r="r" b="b"/>
              <a:pathLst>
                <a:path w="113664" h="17145">
                  <a:moveTo>
                    <a:pt x="113157" y="14693"/>
                  </a:moveTo>
                  <a:lnTo>
                    <a:pt x="19177" y="0"/>
                  </a:lnTo>
                  <a:lnTo>
                    <a:pt x="0" y="6299"/>
                  </a:lnTo>
                  <a:lnTo>
                    <a:pt x="80048" y="17068"/>
                  </a:lnTo>
                  <a:lnTo>
                    <a:pt x="113157" y="1469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903459" y="523121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35260" y="5301221"/>
              <a:ext cx="285407" cy="183172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4144581" y="5540768"/>
              <a:ext cx="107950" cy="173355"/>
            </a:xfrm>
            <a:custGeom>
              <a:avLst/>
              <a:gdLst/>
              <a:ahLst/>
              <a:cxnLst/>
              <a:rect l="l" t="t" r="r" b="b"/>
              <a:pathLst>
                <a:path w="107950" h="173354">
                  <a:moveTo>
                    <a:pt x="74333" y="0"/>
                  </a:moveTo>
                  <a:lnTo>
                    <a:pt x="47488" y="4183"/>
                  </a:lnTo>
                  <a:lnTo>
                    <a:pt x="24564" y="20350"/>
                  </a:lnTo>
                  <a:lnTo>
                    <a:pt x="7942" y="45982"/>
                  </a:lnTo>
                  <a:lnTo>
                    <a:pt x="0" y="78562"/>
                  </a:lnTo>
                  <a:lnTo>
                    <a:pt x="2663" y="112036"/>
                  </a:lnTo>
                  <a:lnTo>
                    <a:pt x="14962" y="140341"/>
                  </a:lnTo>
                  <a:lnTo>
                    <a:pt x="34931" y="160511"/>
                  </a:lnTo>
                  <a:lnTo>
                    <a:pt x="60604" y="169583"/>
                  </a:lnTo>
                  <a:lnTo>
                    <a:pt x="96253" y="173101"/>
                  </a:lnTo>
                  <a:lnTo>
                    <a:pt x="107594" y="3022"/>
                  </a:lnTo>
                  <a:lnTo>
                    <a:pt x="7433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144581" y="5540768"/>
              <a:ext cx="107950" cy="173355"/>
            </a:xfrm>
            <a:custGeom>
              <a:avLst/>
              <a:gdLst/>
              <a:ahLst/>
              <a:cxnLst/>
              <a:rect l="l" t="t" r="r" b="b"/>
              <a:pathLst>
                <a:path w="107950" h="173354">
                  <a:moveTo>
                    <a:pt x="107594" y="3022"/>
                  </a:moveTo>
                  <a:lnTo>
                    <a:pt x="47488" y="4183"/>
                  </a:lnTo>
                  <a:lnTo>
                    <a:pt x="7942" y="45982"/>
                  </a:lnTo>
                  <a:lnTo>
                    <a:pt x="0" y="78562"/>
                  </a:lnTo>
                  <a:lnTo>
                    <a:pt x="2663" y="112036"/>
                  </a:lnTo>
                  <a:lnTo>
                    <a:pt x="14962" y="140341"/>
                  </a:lnTo>
                  <a:lnTo>
                    <a:pt x="34931" y="160511"/>
                  </a:lnTo>
                  <a:lnTo>
                    <a:pt x="60604" y="169583"/>
                  </a:lnTo>
                  <a:lnTo>
                    <a:pt x="96253" y="173101"/>
                  </a:lnTo>
                  <a:lnTo>
                    <a:pt x="107594" y="3022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177588" y="5543791"/>
              <a:ext cx="109855" cy="170180"/>
            </a:xfrm>
            <a:custGeom>
              <a:avLst/>
              <a:gdLst/>
              <a:ahLst/>
              <a:cxnLst/>
              <a:rect l="l" t="t" r="r" b="b"/>
              <a:pathLst>
                <a:path w="109854" h="170179">
                  <a:moveTo>
                    <a:pt x="73774" y="0"/>
                  </a:moveTo>
                  <a:lnTo>
                    <a:pt x="47236" y="4285"/>
                  </a:lnTo>
                  <a:lnTo>
                    <a:pt x="24518" y="20489"/>
                  </a:lnTo>
                  <a:lnTo>
                    <a:pt x="7985" y="46093"/>
                  </a:lnTo>
                  <a:lnTo>
                    <a:pt x="0" y="78574"/>
                  </a:lnTo>
                  <a:lnTo>
                    <a:pt x="2641" y="112119"/>
                  </a:lnTo>
                  <a:lnTo>
                    <a:pt x="14849" y="140431"/>
                  </a:lnTo>
                  <a:lnTo>
                    <a:pt x="34672" y="160611"/>
                  </a:lnTo>
                  <a:lnTo>
                    <a:pt x="60159" y="169760"/>
                  </a:lnTo>
                  <a:lnTo>
                    <a:pt x="70549" y="169639"/>
                  </a:lnTo>
                  <a:lnTo>
                    <a:pt x="80783" y="167454"/>
                  </a:lnTo>
                  <a:lnTo>
                    <a:pt x="90547" y="163476"/>
                  </a:lnTo>
                  <a:lnTo>
                    <a:pt x="99529" y="157975"/>
                  </a:lnTo>
                  <a:lnTo>
                    <a:pt x="109689" y="17665"/>
                  </a:lnTo>
                  <a:lnTo>
                    <a:pt x="101822" y="10912"/>
                  </a:lnTo>
                  <a:lnTo>
                    <a:pt x="93137" y="5622"/>
                  </a:lnTo>
                  <a:lnTo>
                    <a:pt x="83749" y="1938"/>
                  </a:lnTo>
                  <a:lnTo>
                    <a:pt x="7377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177588" y="5543791"/>
              <a:ext cx="109855" cy="170180"/>
            </a:xfrm>
            <a:custGeom>
              <a:avLst/>
              <a:gdLst/>
              <a:ahLst/>
              <a:cxnLst/>
              <a:rect l="l" t="t" r="r" b="b"/>
              <a:pathLst>
                <a:path w="109854" h="170179">
                  <a:moveTo>
                    <a:pt x="99529" y="157975"/>
                  </a:moveTo>
                  <a:lnTo>
                    <a:pt x="90547" y="163476"/>
                  </a:lnTo>
                  <a:lnTo>
                    <a:pt x="80783" y="167454"/>
                  </a:lnTo>
                  <a:lnTo>
                    <a:pt x="70549" y="169639"/>
                  </a:lnTo>
                  <a:lnTo>
                    <a:pt x="60159" y="169760"/>
                  </a:lnTo>
                  <a:lnTo>
                    <a:pt x="34672" y="160611"/>
                  </a:lnTo>
                  <a:lnTo>
                    <a:pt x="14849" y="140431"/>
                  </a:lnTo>
                  <a:lnTo>
                    <a:pt x="2641" y="112119"/>
                  </a:lnTo>
                  <a:lnTo>
                    <a:pt x="0" y="78574"/>
                  </a:lnTo>
                  <a:lnTo>
                    <a:pt x="7985" y="46093"/>
                  </a:lnTo>
                  <a:lnTo>
                    <a:pt x="24518" y="20489"/>
                  </a:lnTo>
                  <a:lnTo>
                    <a:pt x="47236" y="4285"/>
                  </a:lnTo>
                  <a:lnTo>
                    <a:pt x="73774" y="0"/>
                  </a:lnTo>
                  <a:lnTo>
                    <a:pt x="83749" y="1938"/>
                  </a:lnTo>
                  <a:lnTo>
                    <a:pt x="93137" y="5622"/>
                  </a:lnTo>
                  <a:lnTo>
                    <a:pt x="101822" y="10912"/>
                  </a:lnTo>
                  <a:lnTo>
                    <a:pt x="109689" y="17665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196461" y="5552884"/>
              <a:ext cx="121285" cy="154305"/>
            </a:xfrm>
            <a:custGeom>
              <a:avLst/>
              <a:gdLst/>
              <a:ahLst/>
              <a:cxnLst/>
              <a:rect l="l" t="t" r="r" b="b"/>
              <a:pathLst>
                <a:path w="121285" h="154304">
                  <a:moveTo>
                    <a:pt x="66802" y="0"/>
                  </a:moveTo>
                  <a:lnTo>
                    <a:pt x="42685" y="3879"/>
                  </a:lnTo>
                  <a:lnTo>
                    <a:pt x="22061" y="18564"/>
                  </a:lnTo>
                  <a:lnTo>
                    <a:pt x="7107" y="41798"/>
                  </a:lnTo>
                  <a:lnTo>
                    <a:pt x="0" y="71323"/>
                  </a:lnTo>
                  <a:lnTo>
                    <a:pt x="2347" y="101661"/>
                  </a:lnTo>
                  <a:lnTo>
                    <a:pt x="13382" y="127300"/>
                  </a:lnTo>
                  <a:lnTo>
                    <a:pt x="31346" y="145559"/>
                  </a:lnTo>
                  <a:lnTo>
                    <a:pt x="54483" y="153758"/>
                  </a:lnTo>
                  <a:lnTo>
                    <a:pt x="78506" y="149975"/>
                  </a:lnTo>
                  <a:lnTo>
                    <a:pt x="99099" y="135339"/>
                  </a:lnTo>
                  <a:lnTo>
                    <a:pt x="114085" y="112123"/>
                  </a:lnTo>
                  <a:lnTo>
                    <a:pt x="121285" y="82600"/>
                  </a:lnTo>
                  <a:lnTo>
                    <a:pt x="118844" y="52258"/>
                  </a:lnTo>
                  <a:lnTo>
                    <a:pt x="107778" y="26598"/>
                  </a:lnTo>
                  <a:lnTo>
                    <a:pt x="89845" y="8289"/>
                  </a:lnTo>
                  <a:lnTo>
                    <a:pt x="6680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196461" y="5552884"/>
              <a:ext cx="121285" cy="154305"/>
            </a:xfrm>
            <a:custGeom>
              <a:avLst/>
              <a:gdLst/>
              <a:ahLst/>
              <a:cxnLst/>
              <a:rect l="l" t="t" r="r" b="b"/>
              <a:pathLst>
                <a:path w="121285" h="154304">
                  <a:moveTo>
                    <a:pt x="54483" y="153758"/>
                  </a:moveTo>
                  <a:lnTo>
                    <a:pt x="31346" y="145559"/>
                  </a:lnTo>
                  <a:lnTo>
                    <a:pt x="13382" y="127300"/>
                  </a:lnTo>
                  <a:lnTo>
                    <a:pt x="2347" y="101661"/>
                  </a:lnTo>
                  <a:lnTo>
                    <a:pt x="0" y="71323"/>
                  </a:lnTo>
                  <a:lnTo>
                    <a:pt x="7107" y="41798"/>
                  </a:lnTo>
                  <a:lnTo>
                    <a:pt x="22061" y="18564"/>
                  </a:lnTo>
                  <a:lnTo>
                    <a:pt x="42685" y="3879"/>
                  </a:lnTo>
                  <a:lnTo>
                    <a:pt x="66802" y="0"/>
                  </a:lnTo>
                  <a:lnTo>
                    <a:pt x="89845" y="8289"/>
                  </a:lnTo>
                  <a:lnTo>
                    <a:pt x="107778" y="26598"/>
                  </a:lnTo>
                  <a:lnTo>
                    <a:pt x="118844" y="52258"/>
                  </a:lnTo>
                  <a:lnTo>
                    <a:pt x="121285" y="82600"/>
                  </a:lnTo>
                  <a:lnTo>
                    <a:pt x="114085" y="112123"/>
                  </a:lnTo>
                  <a:lnTo>
                    <a:pt x="99099" y="135339"/>
                  </a:lnTo>
                  <a:lnTo>
                    <a:pt x="78506" y="149975"/>
                  </a:lnTo>
                  <a:lnTo>
                    <a:pt x="54483" y="15375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241444" y="5609246"/>
              <a:ext cx="33020" cy="41910"/>
            </a:xfrm>
            <a:custGeom>
              <a:avLst/>
              <a:gdLst/>
              <a:ahLst/>
              <a:cxnLst/>
              <a:rect l="l" t="t" r="r" b="b"/>
              <a:pathLst>
                <a:path w="33020" h="41910">
                  <a:moveTo>
                    <a:pt x="17894" y="0"/>
                  </a:moveTo>
                  <a:lnTo>
                    <a:pt x="11455" y="1028"/>
                  </a:lnTo>
                  <a:lnTo>
                    <a:pt x="5918" y="4976"/>
                  </a:lnTo>
                  <a:lnTo>
                    <a:pt x="1895" y="11228"/>
                  </a:lnTo>
                  <a:lnTo>
                    <a:pt x="0" y="19164"/>
                  </a:lnTo>
                  <a:lnTo>
                    <a:pt x="667" y="27251"/>
                  </a:lnTo>
                  <a:lnTo>
                    <a:pt x="3635" y="34123"/>
                  </a:lnTo>
                  <a:lnTo>
                    <a:pt x="8436" y="39068"/>
                  </a:lnTo>
                  <a:lnTo>
                    <a:pt x="14604" y="41376"/>
                  </a:lnTo>
                  <a:lnTo>
                    <a:pt x="21048" y="40341"/>
                  </a:lnTo>
                  <a:lnTo>
                    <a:pt x="26582" y="36388"/>
                  </a:lnTo>
                  <a:lnTo>
                    <a:pt x="30605" y="30135"/>
                  </a:lnTo>
                  <a:lnTo>
                    <a:pt x="32511" y="22199"/>
                  </a:lnTo>
                  <a:lnTo>
                    <a:pt x="31931" y="14021"/>
                  </a:lnTo>
                  <a:lnTo>
                    <a:pt x="28994" y="7123"/>
                  </a:lnTo>
                  <a:lnTo>
                    <a:pt x="24160" y="2213"/>
                  </a:lnTo>
                  <a:lnTo>
                    <a:pt x="1789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241444" y="5609246"/>
              <a:ext cx="33020" cy="41910"/>
            </a:xfrm>
            <a:custGeom>
              <a:avLst/>
              <a:gdLst/>
              <a:ahLst/>
              <a:cxnLst/>
              <a:rect l="l" t="t" r="r" b="b"/>
              <a:pathLst>
                <a:path w="33020" h="41910">
                  <a:moveTo>
                    <a:pt x="14604" y="41376"/>
                  </a:moveTo>
                  <a:lnTo>
                    <a:pt x="8436" y="39068"/>
                  </a:lnTo>
                  <a:lnTo>
                    <a:pt x="3635" y="34123"/>
                  </a:lnTo>
                  <a:lnTo>
                    <a:pt x="667" y="27251"/>
                  </a:lnTo>
                  <a:lnTo>
                    <a:pt x="0" y="19164"/>
                  </a:lnTo>
                  <a:lnTo>
                    <a:pt x="1895" y="11228"/>
                  </a:lnTo>
                  <a:lnTo>
                    <a:pt x="5918" y="4976"/>
                  </a:lnTo>
                  <a:lnTo>
                    <a:pt x="11455" y="1028"/>
                  </a:lnTo>
                  <a:lnTo>
                    <a:pt x="17894" y="0"/>
                  </a:lnTo>
                  <a:lnTo>
                    <a:pt x="24160" y="2213"/>
                  </a:lnTo>
                  <a:lnTo>
                    <a:pt x="28994" y="7123"/>
                  </a:lnTo>
                  <a:lnTo>
                    <a:pt x="31931" y="14021"/>
                  </a:lnTo>
                  <a:lnTo>
                    <a:pt x="32511" y="22199"/>
                  </a:lnTo>
                  <a:lnTo>
                    <a:pt x="30605" y="30135"/>
                  </a:lnTo>
                  <a:lnTo>
                    <a:pt x="26582" y="36388"/>
                  </a:lnTo>
                  <a:lnTo>
                    <a:pt x="21048" y="40341"/>
                  </a:lnTo>
                  <a:lnTo>
                    <a:pt x="14604" y="4137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246765" y="5616143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39">
                  <a:moveTo>
                    <a:pt x="6286" y="0"/>
                  </a:moveTo>
                  <a:lnTo>
                    <a:pt x="1142" y="5384"/>
                  </a:lnTo>
                  <a:lnTo>
                    <a:pt x="0" y="20015"/>
                  </a:lnTo>
                  <a:lnTo>
                    <a:pt x="4127" y="26403"/>
                  </a:lnTo>
                  <a:lnTo>
                    <a:pt x="9842" y="26911"/>
                  </a:lnTo>
                  <a:lnTo>
                    <a:pt x="15582" y="27584"/>
                  </a:lnTo>
                  <a:lnTo>
                    <a:pt x="20891" y="22034"/>
                  </a:lnTo>
                  <a:lnTo>
                    <a:pt x="22034" y="7404"/>
                  </a:lnTo>
                  <a:lnTo>
                    <a:pt x="17729" y="1003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246765" y="5616143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39">
                  <a:moveTo>
                    <a:pt x="9842" y="26911"/>
                  </a:moveTo>
                  <a:lnTo>
                    <a:pt x="4127" y="26403"/>
                  </a:lnTo>
                  <a:lnTo>
                    <a:pt x="0" y="20015"/>
                  </a:lnTo>
                  <a:lnTo>
                    <a:pt x="571" y="12776"/>
                  </a:lnTo>
                  <a:lnTo>
                    <a:pt x="1142" y="5384"/>
                  </a:lnTo>
                  <a:lnTo>
                    <a:pt x="6286" y="0"/>
                  </a:lnTo>
                  <a:lnTo>
                    <a:pt x="12001" y="495"/>
                  </a:lnTo>
                  <a:lnTo>
                    <a:pt x="17729" y="1003"/>
                  </a:lnTo>
                  <a:lnTo>
                    <a:pt x="22034" y="7404"/>
                  </a:lnTo>
                  <a:lnTo>
                    <a:pt x="21462" y="14795"/>
                  </a:lnTo>
                  <a:lnTo>
                    <a:pt x="20891" y="22034"/>
                  </a:lnTo>
                  <a:lnTo>
                    <a:pt x="15582" y="27584"/>
                  </a:lnTo>
                  <a:lnTo>
                    <a:pt x="9842" y="26911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133888" y="5510326"/>
              <a:ext cx="128905" cy="143510"/>
            </a:xfrm>
            <a:custGeom>
              <a:avLst/>
              <a:gdLst/>
              <a:ahLst/>
              <a:cxnLst/>
              <a:rect l="l" t="t" r="r" b="b"/>
              <a:pathLst>
                <a:path w="128904" h="143510">
                  <a:moveTo>
                    <a:pt x="128485" y="99250"/>
                  </a:moveTo>
                  <a:lnTo>
                    <a:pt x="124587" y="97396"/>
                  </a:lnTo>
                  <a:lnTo>
                    <a:pt x="122021" y="94360"/>
                  </a:lnTo>
                  <a:lnTo>
                    <a:pt x="115785" y="93852"/>
                  </a:lnTo>
                  <a:lnTo>
                    <a:pt x="108033" y="95096"/>
                  </a:lnTo>
                  <a:lnTo>
                    <a:pt x="101404" y="99818"/>
                  </a:lnTo>
                  <a:lnTo>
                    <a:pt x="96578" y="107279"/>
                  </a:lnTo>
                  <a:lnTo>
                    <a:pt x="94234" y="116738"/>
                  </a:lnTo>
                  <a:lnTo>
                    <a:pt x="95071" y="126577"/>
                  </a:lnTo>
                  <a:lnTo>
                    <a:pt x="98675" y="134851"/>
                  </a:lnTo>
                  <a:lnTo>
                    <a:pt x="104485" y="140759"/>
                  </a:lnTo>
                  <a:lnTo>
                    <a:pt x="111937" y="143497"/>
                  </a:lnTo>
                  <a:lnTo>
                    <a:pt x="117830" y="143497"/>
                  </a:lnTo>
                  <a:lnTo>
                    <a:pt x="121869" y="142976"/>
                  </a:lnTo>
                  <a:lnTo>
                    <a:pt x="126530" y="140131"/>
                  </a:lnTo>
                </a:path>
                <a:path w="128904" h="143510">
                  <a:moveTo>
                    <a:pt x="8661" y="0"/>
                  </a:moveTo>
                  <a:lnTo>
                    <a:pt x="4953" y="0"/>
                  </a:lnTo>
                  <a:lnTo>
                    <a:pt x="647" y="3695"/>
                  </a:lnTo>
                  <a:lnTo>
                    <a:pt x="698" y="8051"/>
                  </a:lnTo>
                  <a:lnTo>
                    <a:pt x="0" y="30441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093311" y="5509640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20">
                  <a:moveTo>
                    <a:pt x="89598" y="0"/>
                  </a:moveTo>
                  <a:lnTo>
                    <a:pt x="8369" y="1181"/>
                  </a:lnTo>
                  <a:lnTo>
                    <a:pt x="4660" y="1181"/>
                  </a:lnTo>
                  <a:lnTo>
                    <a:pt x="342" y="4889"/>
                  </a:lnTo>
                  <a:lnTo>
                    <a:pt x="406" y="9245"/>
                  </a:lnTo>
                  <a:lnTo>
                    <a:pt x="0" y="28600"/>
                  </a:lnTo>
                  <a:lnTo>
                    <a:pt x="60617" y="32473"/>
                  </a:lnTo>
                  <a:lnTo>
                    <a:pt x="64490" y="32981"/>
                  </a:lnTo>
                  <a:lnTo>
                    <a:pt x="66827" y="31127"/>
                  </a:lnTo>
                  <a:lnTo>
                    <a:pt x="71132" y="26746"/>
                  </a:lnTo>
                  <a:lnTo>
                    <a:pt x="76199" y="26504"/>
                  </a:lnTo>
                  <a:lnTo>
                    <a:pt x="89801" y="23990"/>
                  </a:lnTo>
                  <a:lnTo>
                    <a:pt x="100494" y="23990"/>
                  </a:lnTo>
                  <a:lnTo>
                    <a:pt x="99669" y="9245"/>
                  </a:lnTo>
                  <a:lnTo>
                    <a:pt x="99606" y="5549"/>
                  </a:lnTo>
                  <a:lnTo>
                    <a:pt x="98869" y="1181"/>
                  </a:lnTo>
                  <a:lnTo>
                    <a:pt x="95834" y="508"/>
                  </a:lnTo>
                  <a:lnTo>
                    <a:pt x="89598" y="0"/>
                  </a:lnTo>
                  <a:close/>
                </a:path>
                <a:path w="100964" h="33020">
                  <a:moveTo>
                    <a:pt x="100494" y="23990"/>
                  </a:moveTo>
                  <a:lnTo>
                    <a:pt x="89801" y="23990"/>
                  </a:lnTo>
                  <a:lnTo>
                    <a:pt x="100545" y="24904"/>
                  </a:lnTo>
                  <a:lnTo>
                    <a:pt x="100494" y="2399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093311" y="5509640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20">
                  <a:moveTo>
                    <a:pt x="100545" y="24904"/>
                  </a:moveTo>
                  <a:lnTo>
                    <a:pt x="99669" y="9245"/>
                  </a:lnTo>
                  <a:lnTo>
                    <a:pt x="99606" y="5549"/>
                  </a:lnTo>
                  <a:lnTo>
                    <a:pt x="98869" y="1181"/>
                  </a:lnTo>
                  <a:lnTo>
                    <a:pt x="95834" y="508"/>
                  </a:lnTo>
                  <a:lnTo>
                    <a:pt x="89598" y="0"/>
                  </a:lnTo>
                  <a:lnTo>
                    <a:pt x="65049" y="508"/>
                  </a:lnTo>
                  <a:lnTo>
                    <a:pt x="8369" y="1181"/>
                  </a:lnTo>
                  <a:lnTo>
                    <a:pt x="4660" y="1181"/>
                  </a:lnTo>
                  <a:lnTo>
                    <a:pt x="342" y="4889"/>
                  </a:lnTo>
                  <a:lnTo>
                    <a:pt x="406" y="9245"/>
                  </a:lnTo>
                  <a:lnTo>
                    <a:pt x="0" y="28600"/>
                  </a:lnTo>
                  <a:lnTo>
                    <a:pt x="60617" y="32473"/>
                  </a:lnTo>
                  <a:lnTo>
                    <a:pt x="64490" y="32981"/>
                  </a:lnTo>
                  <a:lnTo>
                    <a:pt x="66827" y="31127"/>
                  </a:lnTo>
                  <a:lnTo>
                    <a:pt x="71132" y="26746"/>
                  </a:lnTo>
                  <a:lnTo>
                    <a:pt x="76199" y="26504"/>
                  </a:lnTo>
                  <a:lnTo>
                    <a:pt x="81216" y="25577"/>
                  </a:lnTo>
                  <a:lnTo>
                    <a:pt x="89801" y="23990"/>
                  </a:lnTo>
                  <a:lnTo>
                    <a:pt x="100545" y="24904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840048" y="5725655"/>
              <a:ext cx="351155" cy="121920"/>
            </a:xfrm>
            <a:custGeom>
              <a:avLst/>
              <a:gdLst/>
              <a:ahLst/>
              <a:cxnLst/>
              <a:rect l="l" t="t" r="r" b="b"/>
              <a:pathLst>
                <a:path w="351154" h="121920">
                  <a:moveTo>
                    <a:pt x="0" y="0"/>
                  </a:moveTo>
                  <a:lnTo>
                    <a:pt x="876" y="51142"/>
                  </a:lnTo>
                  <a:lnTo>
                    <a:pt x="350621" y="121818"/>
                  </a:lnTo>
                  <a:lnTo>
                    <a:pt x="349758" y="600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840048" y="5725655"/>
              <a:ext cx="351155" cy="121920"/>
            </a:xfrm>
            <a:custGeom>
              <a:avLst/>
              <a:gdLst/>
              <a:ahLst/>
              <a:cxnLst/>
              <a:rect l="l" t="t" r="r" b="b"/>
              <a:pathLst>
                <a:path w="351154" h="121920">
                  <a:moveTo>
                    <a:pt x="350621" y="121818"/>
                  </a:moveTo>
                  <a:lnTo>
                    <a:pt x="349758" y="60045"/>
                  </a:lnTo>
                  <a:lnTo>
                    <a:pt x="0" y="0"/>
                  </a:lnTo>
                  <a:lnTo>
                    <a:pt x="876" y="51142"/>
                  </a:lnTo>
                  <a:lnTo>
                    <a:pt x="350621" y="121818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096689" y="5554382"/>
              <a:ext cx="75565" cy="13335"/>
            </a:xfrm>
            <a:custGeom>
              <a:avLst/>
              <a:gdLst/>
              <a:ahLst/>
              <a:cxnLst/>
              <a:rect l="l" t="t" r="r" b="b"/>
              <a:pathLst>
                <a:path w="75564" h="13335">
                  <a:moveTo>
                    <a:pt x="13677" y="0"/>
                  </a:moveTo>
                  <a:lnTo>
                    <a:pt x="7112" y="0"/>
                  </a:lnTo>
                  <a:lnTo>
                    <a:pt x="1231" y="1358"/>
                  </a:lnTo>
                  <a:lnTo>
                    <a:pt x="0" y="8928"/>
                  </a:lnTo>
                  <a:lnTo>
                    <a:pt x="67081" y="12763"/>
                  </a:lnTo>
                  <a:lnTo>
                    <a:pt x="66509" y="10921"/>
                  </a:lnTo>
                  <a:lnTo>
                    <a:pt x="75463" y="3708"/>
                  </a:lnTo>
                  <a:lnTo>
                    <a:pt x="1367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096689" y="5554382"/>
              <a:ext cx="75565" cy="13335"/>
            </a:xfrm>
            <a:custGeom>
              <a:avLst/>
              <a:gdLst/>
              <a:ahLst/>
              <a:cxnLst/>
              <a:rect l="l" t="t" r="r" b="b"/>
              <a:pathLst>
                <a:path w="75564" h="13335">
                  <a:moveTo>
                    <a:pt x="75463" y="3708"/>
                  </a:moveTo>
                  <a:lnTo>
                    <a:pt x="13677" y="0"/>
                  </a:lnTo>
                  <a:lnTo>
                    <a:pt x="7112" y="0"/>
                  </a:lnTo>
                  <a:lnTo>
                    <a:pt x="1231" y="1358"/>
                  </a:lnTo>
                  <a:lnTo>
                    <a:pt x="0" y="8928"/>
                  </a:lnTo>
                  <a:lnTo>
                    <a:pt x="67081" y="12763"/>
                  </a:lnTo>
                  <a:lnTo>
                    <a:pt x="66509" y="10921"/>
                  </a:lnTo>
                  <a:lnTo>
                    <a:pt x="75463" y="370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078808" y="5648591"/>
              <a:ext cx="74295" cy="20955"/>
            </a:xfrm>
            <a:custGeom>
              <a:avLst/>
              <a:gdLst/>
              <a:ahLst/>
              <a:cxnLst/>
              <a:rect l="l" t="t" r="r" b="b"/>
              <a:pathLst>
                <a:path w="74295" h="20954">
                  <a:moveTo>
                    <a:pt x="1409" y="0"/>
                  </a:moveTo>
                  <a:lnTo>
                    <a:pt x="0" y="8255"/>
                  </a:lnTo>
                  <a:lnTo>
                    <a:pt x="4775" y="12788"/>
                  </a:lnTo>
                  <a:lnTo>
                    <a:pt x="10337" y="13296"/>
                  </a:lnTo>
                  <a:lnTo>
                    <a:pt x="74206" y="20878"/>
                  </a:lnTo>
                  <a:lnTo>
                    <a:pt x="69481" y="7924"/>
                  </a:lnTo>
                  <a:lnTo>
                    <a:pt x="2057" y="393"/>
                  </a:lnTo>
                  <a:lnTo>
                    <a:pt x="140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078808" y="5648591"/>
              <a:ext cx="74295" cy="20955"/>
            </a:xfrm>
            <a:custGeom>
              <a:avLst/>
              <a:gdLst/>
              <a:ahLst/>
              <a:cxnLst/>
              <a:rect l="l" t="t" r="r" b="b"/>
              <a:pathLst>
                <a:path w="74295" h="20954">
                  <a:moveTo>
                    <a:pt x="2057" y="393"/>
                  </a:moveTo>
                  <a:lnTo>
                    <a:pt x="69481" y="7924"/>
                  </a:lnTo>
                  <a:lnTo>
                    <a:pt x="74206" y="20878"/>
                  </a:lnTo>
                  <a:lnTo>
                    <a:pt x="10337" y="13296"/>
                  </a:lnTo>
                  <a:lnTo>
                    <a:pt x="4775" y="12788"/>
                  </a:lnTo>
                  <a:lnTo>
                    <a:pt x="0" y="8255"/>
                  </a:lnTo>
                  <a:lnTo>
                    <a:pt x="1409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086961" y="5661558"/>
              <a:ext cx="72390" cy="19685"/>
            </a:xfrm>
            <a:custGeom>
              <a:avLst/>
              <a:gdLst/>
              <a:ahLst/>
              <a:cxnLst/>
              <a:rect l="l" t="t" r="r" b="b"/>
              <a:pathLst>
                <a:path w="72389" h="19685">
                  <a:moveTo>
                    <a:pt x="0" y="0"/>
                  </a:moveTo>
                  <a:lnTo>
                    <a:pt x="101" y="7404"/>
                  </a:lnTo>
                  <a:lnTo>
                    <a:pt x="6540" y="11290"/>
                  </a:lnTo>
                  <a:lnTo>
                    <a:pt x="11264" y="11785"/>
                  </a:lnTo>
                  <a:lnTo>
                    <a:pt x="72263" y="19342"/>
                  </a:lnTo>
                  <a:lnTo>
                    <a:pt x="66052" y="7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086961" y="5661558"/>
              <a:ext cx="72390" cy="19685"/>
            </a:xfrm>
            <a:custGeom>
              <a:avLst/>
              <a:gdLst/>
              <a:ahLst/>
              <a:cxnLst/>
              <a:rect l="l" t="t" r="r" b="b"/>
              <a:pathLst>
                <a:path w="72389" h="19685">
                  <a:moveTo>
                    <a:pt x="66052" y="7912"/>
                  </a:moveTo>
                  <a:lnTo>
                    <a:pt x="72263" y="19342"/>
                  </a:lnTo>
                  <a:lnTo>
                    <a:pt x="11264" y="11785"/>
                  </a:lnTo>
                  <a:lnTo>
                    <a:pt x="6540" y="11290"/>
                  </a:lnTo>
                  <a:lnTo>
                    <a:pt x="101" y="7404"/>
                  </a:lnTo>
                  <a:lnTo>
                    <a:pt x="0" y="0"/>
                  </a:lnTo>
                  <a:lnTo>
                    <a:pt x="66052" y="7912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139793" y="5685954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5" h="3810">
                  <a:moveTo>
                    <a:pt x="-3175" y="1600"/>
                  </a:moveTo>
                  <a:lnTo>
                    <a:pt x="29121" y="1600"/>
                  </a:lnTo>
                </a:path>
              </a:pathLst>
            </a:custGeom>
            <a:ln w="95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060736" y="5710859"/>
              <a:ext cx="86995" cy="62230"/>
            </a:xfrm>
            <a:custGeom>
              <a:avLst/>
              <a:gdLst/>
              <a:ahLst/>
              <a:cxnLst/>
              <a:rect l="l" t="t" r="r" b="b"/>
              <a:pathLst>
                <a:path w="86995" h="62229">
                  <a:moveTo>
                    <a:pt x="0" y="0"/>
                  </a:moveTo>
                  <a:lnTo>
                    <a:pt x="152" y="47104"/>
                  </a:lnTo>
                  <a:lnTo>
                    <a:pt x="86499" y="61734"/>
                  </a:lnTo>
                  <a:lnTo>
                    <a:pt x="85788" y="12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060736" y="5710859"/>
              <a:ext cx="86995" cy="62230"/>
            </a:xfrm>
            <a:custGeom>
              <a:avLst/>
              <a:gdLst/>
              <a:ahLst/>
              <a:cxnLst/>
              <a:rect l="l" t="t" r="r" b="b"/>
              <a:pathLst>
                <a:path w="86995" h="62229">
                  <a:moveTo>
                    <a:pt x="152" y="47104"/>
                  </a:moveTo>
                  <a:lnTo>
                    <a:pt x="86499" y="61734"/>
                  </a:lnTo>
                  <a:lnTo>
                    <a:pt x="85788" y="12268"/>
                  </a:lnTo>
                  <a:lnTo>
                    <a:pt x="0" y="0"/>
                  </a:lnTo>
                  <a:lnTo>
                    <a:pt x="152" y="47104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254436" y="5713196"/>
              <a:ext cx="34925" cy="48260"/>
            </a:xfrm>
            <a:custGeom>
              <a:avLst/>
              <a:gdLst/>
              <a:ahLst/>
              <a:cxnLst/>
              <a:rect l="l" t="t" r="r" b="b"/>
              <a:pathLst>
                <a:path w="34925" h="48260">
                  <a:moveTo>
                    <a:pt x="34277" y="0"/>
                  </a:moveTo>
                  <a:lnTo>
                    <a:pt x="0" y="2362"/>
                  </a:lnTo>
                  <a:lnTo>
                    <a:pt x="635" y="48120"/>
                  </a:lnTo>
                  <a:lnTo>
                    <a:pt x="34912" y="44919"/>
                  </a:lnTo>
                  <a:lnTo>
                    <a:pt x="34277" y="0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254436" y="5713196"/>
              <a:ext cx="34925" cy="48260"/>
            </a:xfrm>
            <a:custGeom>
              <a:avLst/>
              <a:gdLst/>
              <a:ahLst/>
              <a:cxnLst/>
              <a:rect l="l" t="t" r="r" b="b"/>
              <a:pathLst>
                <a:path w="34925" h="48260">
                  <a:moveTo>
                    <a:pt x="635" y="48120"/>
                  </a:moveTo>
                  <a:lnTo>
                    <a:pt x="0" y="2362"/>
                  </a:lnTo>
                  <a:lnTo>
                    <a:pt x="34277" y="0"/>
                  </a:lnTo>
                  <a:lnTo>
                    <a:pt x="34912" y="44919"/>
                  </a:lnTo>
                  <a:lnTo>
                    <a:pt x="635" y="48120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256405" y="5707989"/>
              <a:ext cx="23495" cy="6350"/>
            </a:xfrm>
            <a:custGeom>
              <a:avLst/>
              <a:gdLst/>
              <a:ahLst/>
              <a:cxnLst/>
              <a:rect l="l" t="t" r="r" b="b"/>
              <a:pathLst>
                <a:path w="23495" h="6350">
                  <a:moveTo>
                    <a:pt x="22987" y="0"/>
                  </a:moveTo>
                  <a:lnTo>
                    <a:pt x="8026" y="1015"/>
                  </a:lnTo>
                  <a:lnTo>
                    <a:pt x="0" y="4038"/>
                  </a:lnTo>
                  <a:lnTo>
                    <a:pt x="25" y="6057"/>
                  </a:lnTo>
                  <a:lnTo>
                    <a:pt x="23050" y="4381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256405" y="5707989"/>
              <a:ext cx="23495" cy="6350"/>
            </a:xfrm>
            <a:custGeom>
              <a:avLst/>
              <a:gdLst/>
              <a:ahLst/>
              <a:cxnLst/>
              <a:rect l="l" t="t" r="r" b="b"/>
              <a:pathLst>
                <a:path w="23495" h="6350">
                  <a:moveTo>
                    <a:pt x="8026" y="1015"/>
                  </a:moveTo>
                  <a:lnTo>
                    <a:pt x="22987" y="0"/>
                  </a:lnTo>
                  <a:lnTo>
                    <a:pt x="23050" y="4381"/>
                  </a:lnTo>
                  <a:lnTo>
                    <a:pt x="25" y="6057"/>
                  </a:lnTo>
                  <a:lnTo>
                    <a:pt x="0" y="4038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146880" y="5712370"/>
              <a:ext cx="635" cy="10160"/>
            </a:xfrm>
            <a:custGeom>
              <a:avLst/>
              <a:gdLst/>
              <a:ahLst/>
              <a:cxnLst/>
              <a:rect l="l" t="t" r="r" b="b"/>
              <a:pathLst>
                <a:path w="635" h="10160">
                  <a:moveTo>
                    <a:pt x="69" y="-3175"/>
                  </a:moveTo>
                  <a:lnTo>
                    <a:pt x="69" y="12763"/>
                  </a:lnTo>
                </a:path>
              </a:pathLst>
            </a:custGeom>
            <a:ln w="648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060736" y="5709843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5" h="1270">
                  <a:moveTo>
                    <a:pt x="0" y="1016"/>
                  </a:moveTo>
                  <a:lnTo>
                    <a:pt x="6375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066832" y="5701601"/>
              <a:ext cx="113664" cy="20955"/>
            </a:xfrm>
            <a:custGeom>
              <a:avLst/>
              <a:gdLst/>
              <a:ahLst/>
              <a:cxnLst/>
              <a:rect l="l" t="t" r="r" b="b"/>
              <a:pathLst>
                <a:path w="113664" h="20954">
                  <a:moveTo>
                    <a:pt x="0" y="0"/>
                  </a:moveTo>
                  <a:lnTo>
                    <a:pt x="126" y="9080"/>
                  </a:lnTo>
                  <a:lnTo>
                    <a:pt x="80187" y="20358"/>
                  </a:lnTo>
                  <a:lnTo>
                    <a:pt x="89598" y="19862"/>
                  </a:lnTo>
                  <a:lnTo>
                    <a:pt x="89534" y="14973"/>
                  </a:lnTo>
                  <a:lnTo>
                    <a:pt x="105841" y="14135"/>
                  </a:lnTo>
                  <a:lnTo>
                    <a:pt x="105905" y="18669"/>
                  </a:lnTo>
                  <a:lnTo>
                    <a:pt x="113296" y="18173"/>
                  </a:lnTo>
                  <a:lnTo>
                    <a:pt x="113156" y="8394"/>
                  </a:lnTo>
                  <a:lnTo>
                    <a:pt x="80048" y="10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066832" y="5701601"/>
              <a:ext cx="113664" cy="20955"/>
            </a:xfrm>
            <a:custGeom>
              <a:avLst/>
              <a:gdLst/>
              <a:ahLst/>
              <a:cxnLst/>
              <a:rect l="l" t="t" r="r" b="b"/>
              <a:pathLst>
                <a:path w="113664" h="20954">
                  <a:moveTo>
                    <a:pt x="80048" y="10769"/>
                  </a:moveTo>
                  <a:lnTo>
                    <a:pt x="113156" y="8394"/>
                  </a:lnTo>
                  <a:lnTo>
                    <a:pt x="113296" y="18173"/>
                  </a:lnTo>
                  <a:lnTo>
                    <a:pt x="105905" y="18669"/>
                  </a:lnTo>
                  <a:lnTo>
                    <a:pt x="105841" y="14135"/>
                  </a:lnTo>
                  <a:lnTo>
                    <a:pt x="89534" y="14973"/>
                  </a:lnTo>
                  <a:lnTo>
                    <a:pt x="89598" y="19862"/>
                  </a:lnTo>
                  <a:lnTo>
                    <a:pt x="80187" y="20358"/>
                  </a:lnTo>
                  <a:lnTo>
                    <a:pt x="126" y="9080"/>
                  </a:lnTo>
                  <a:lnTo>
                    <a:pt x="0" y="0"/>
                  </a:lnTo>
                  <a:lnTo>
                    <a:pt x="80048" y="1076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079608" y="5673166"/>
              <a:ext cx="60325" cy="35560"/>
            </a:xfrm>
            <a:custGeom>
              <a:avLst/>
              <a:gdLst/>
              <a:ahLst/>
              <a:cxnLst/>
              <a:rect l="l" t="t" r="r" b="b"/>
              <a:pathLst>
                <a:path w="60325" h="35560">
                  <a:moveTo>
                    <a:pt x="17437" y="0"/>
                  </a:moveTo>
                  <a:lnTo>
                    <a:pt x="0" y="28105"/>
                  </a:lnTo>
                  <a:lnTo>
                    <a:pt x="51752" y="35001"/>
                  </a:lnTo>
                  <a:lnTo>
                    <a:pt x="60248" y="5219"/>
                  </a:lnTo>
                  <a:lnTo>
                    <a:pt x="1743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079608" y="5673166"/>
              <a:ext cx="60325" cy="35560"/>
            </a:xfrm>
            <a:custGeom>
              <a:avLst/>
              <a:gdLst/>
              <a:ahLst/>
              <a:cxnLst/>
              <a:rect l="l" t="t" r="r" b="b"/>
              <a:pathLst>
                <a:path w="60325" h="35560">
                  <a:moveTo>
                    <a:pt x="60248" y="5219"/>
                  </a:moveTo>
                  <a:lnTo>
                    <a:pt x="51752" y="35001"/>
                  </a:lnTo>
                  <a:lnTo>
                    <a:pt x="0" y="28105"/>
                  </a:lnTo>
                  <a:lnTo>
                    <a:pt x="17437" y="0"/>
                  </a:lnTo>
                  <a:lnTo>
                    <a:pt x="60248" y="521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131360" y="5678385"/>
              <a:ext cx="10795" cy="29845"/>
            </a:xfrm>
            <a:custGeom>
              <a:avLst/>
              <a:gdLst/>
              <a:ahLst/>
              <a:cxnLst/>
              <a:rect l="l" t="t" r="r" b="b"/>
              <a:pathLst>
                <a:path w="10795" h="29845">
                  <a:moveTo>
                    <a:pt x="8496" y="0"/>
                  </a:moveTo>
                  <a:lnTo>
                    <a:pt x="0" y="29781"/>
                  </a:lnTo>
                  <a:lnTo>
                    <a:pt x="2006" y="29425"/>
                  </a:lnTo>
                  <a:lnTo>
                    <a:pt x="10515" y="330"/>
                  </a:lnTo>
                  <a:lnTo>
                    <a:pt x="849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131360" y="5678385"/>
              <a:ext cx="10795" cy="29845"/>
            </a:xfrm>
            <a:custGeom>
              <a:avLst/>
              <a:gdLst/>
              <a:ahLst/>
              <a:cxnLst/>
              <a:rect l="l" t="t" r="r" b="b"/>
              <a:pathLst>
                <a:path w="10795" h="29845">
                  <a:moveTo>
                    <a:pt x="10515" y="330"/>
                  </a:moveTo>
                  <a:lnTo>
                    <a:pt x="2006" y="29425"/>
                  </a:lnTo>
                  <a:lnTo>
                    <a:pt x="0" y="29781"/>
                  </a:lnTo>
                  <a:lnTo>
                    <a:pt x="8496" y="0"/>
                  </a:lnTo>
                  <a:lnTo>
                    <a:pt x="10515" y="33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137380" y="5691339"/>
              <a:ext cx="40640" cy="9525"/>
            </a:xfrm>
            <a:custGeom>
              <a:avLst/>
              <a:gdLst/>
              <a:ahLst/>
              <a:cxnLst/>
              <a:rect l="l" t="t" r="r" b="b"/>
              <a:pathLst>
                <a:path w="40639" h="9525">
                  <a:moveTo>
                    <a:pt x="34162" y="4038"/>
                  </a:moveTo>
                  <a:lnTo>
                    <a:pt x="1308" y="0"/>
                  </a:lnTo>
                </a:path>
                <a:path w="40639" h="9525">
                  <a:moveTo>
                    <a:pt x="40627" y="9245"/>
                  </a:moveTo>
                  <a:lnTo>
                    <a:pt x="0" y="320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156392" y="5718416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0" y="0"/>
                  </a:moveTo>
                  <a:lnTo>
                    <a:pt x="16344" y="1854"/>
                  </a:lnTo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156392" y="5718416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-3175" y="927"/>
                  </a:moveTo>
                  <a:lnTo>
                    <a:pt x="19519" y="927"/>
                  </a:lnTo>
                </a:path>
              </a:pathLst>
            </a:custGeom>
            <a:ln w="8204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853497" y="5712536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400" y="1333"/>
                  </a:moveTo>
                  <a:lnTo>
                    <a:pt x="2870" y="1333"/>
                  </a:lnTo>
                  <a:lnTo>
                    <a:pt x="12" y="1016"/>
                  </a:lnTo>
                  <a:lnTo>
                    <a:pt x="0" y="660"/>
                  </a:lnTo>
                  <a:lnTo>
                    <a:pt x="0" y="342"/>
                  </a:lnTo>
                  <a:lnTo>
                    <a:pt x="2844" y="0"/>
                  </a:lnTo>
                  <a:lnTo>
                    <a:pt x="6400" y="0"/>
                  </a:lnTo>
                  <a:lnTo>
                    <a:pt x="9918" y="0"/>
                  </a:lnTo>
                  <a:lnTo>
                    <a:pt x="12611" y="342"/>
                  </a:lnTo>
                  <a:lnTo>
                    <a:pt x="12623" y="660"/>
                  </a:lnTo>
                  <a:lnTo>
                    <a:pt x="12623" y="1016"/>
                  </a:lnTo>
                  <a:lnTo>
                    <a:pt x="9944" y="1333"/>
                  </a:lnTo>
                  <a:lnTo>
                    <a:pt x="6400" y="1333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853497" y="5713196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623" y="0"/>
                  </a:moveTo>
                  <a:lnTo>
                    <a:pt x="12623" y="355"/>
                  </a:lnTo>
                  <a:lnTo>
                    <a:pt x="9944" y="673"/>
                  </a:lnTo>
                  <a:lnTo>
                    <a:pt x="6400" y="673"/>
                  </a:lnTo>
                  <a:lnTo>
                    <a:pt x="2870" y="673"/>
                  </a:lnTo>
                  <a:lnTo>
                    <a:pt x="12" y="355"/>
                  </a:lnTo>
                  <a:lnTo>
                    <a:pt x="0" y="0"/>
                  </a:lnTo>
                  <a:lnTo>
                    <a:pt x="63" y="4724"/>
                  </a:lnTo>
                  <a:lnTo>
                    <a:pt x="2933" y="5054"/>
                  </a:lnTo>
                  <a:lnTo>
                    <a:pt x="9994" y="5054"/>
                  </a:lnTo>
                  <a:lnTo>
                    <a:pt x="12687" y="4724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853497" y="5713196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400" y="673"/>
                  </a:moveTo>
                  <a:lnTo>
                    <a:pt x="9944" y="673"/>
                  </a:lnTo>
                  <a:lnTo>
                    <a:pt x="12623" y="355"/>
                  </a:lnTo>
                  <a:lnTo>
                    <a:pt x="12623" y="0"/>
                  </a:lnTo>
                  <a:lnTo>
                    <a:pt x="12674" y="4394"/>
                  </a:lnTo>
                  <a:lnTo>
                    <a:pt x="12687" y="4724"/>
                  </a:lnTo>
                  <a:lnTo>
                    <a:pt x="9994" y="5054"/>
                  </a:lnTo>
                  <a:lnTo>
                    <a:pt x="6464" y="5054"/>
                  </a:lnTo>
                  <a:lnTo>
                    <a:pt x="2933" y="5054"/>
                  </a:lnTo>
                  <a:lnTo>
                    <a:pt x="63" y="4724"/>
                  </a:lnTo>
                  <a:lnTo>
                    <a:pt x="63" y="4394"/>
                  </a:lnTo>
                  <a:lnTo>
                    <a:pt x="0" y="0"/>
                  </a:lnTo>
                  <a:lnTo>
                    <a:pt x="12" y="355"/>
                  </a:lnTo>
                  <a:lnTo>
                    <a:pt x="2870" y="673"/>
                  </a:lnTo>
                  <a:lnTo>
                    <a:pt x="6400" y="673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888041" y="5716892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9753" y="0"/>
                  </a:moveTo>
                  <a:lnTo>
                    <a:pt x="2692" y="0"/>
                  </a:lnTo>
                  <a:lnTo>
                    <a:pt x="0" y="355"/>
                  </a:lnTo>
                  <a:lnTo>
                    <a:pt x="0" y="1028"/>
                  </a:lnTo>
                  <a:lnTo>
                    <a:pt x="2705" y="1358"/>
                  </a:lnTo>
                  <a:lnTo>
                    <a:pt x="6235" y="1358"/>
                  </a:lnTo>
                  <a:lnTo>
                    <a:pt x="9766" y="1358"/>
                  </a:lnTo>
                  <a:lnTo>
                    <a:pt x="12458" y="1028"/>
                  </a:lnTo>
                  <a:lnTo>
                    <a:pt x="12458" y="355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888041" y="5716892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235" y="1358"/>
                  </a:moveTo>
                  <a:lnTo>
                    <a:pt x="2705" y="1358"/>
                  </a:lnTo>
                  <a:lnTo>
                    <a:pt x="0" y="1028"/>
                  </a:lnTo>
                  <a:lnTo>
                    <a:pt x="0" y="698"/>
                  </a:lnTo>
                  <a:lnTo>
                    <a:pt x="0" y="355"/>
                  </a:lnTo>
                  <a:lnTo>
                    <a:pt x="2692" y="0"/>
                  </a:lnTo>
                  <a:lnTo>
                    <a:pt x="6222" y="0"/>
                  </a:lnTo>
                  <a:lnTo>
                    <a:pt x="9753" y="0"/>
                  </a:lnTo>
                  <a:lnTo>
                    <a:pt x="12458" y="355"/>
                  </a:lnTo>
                  <a:lnTo>
                    <a:pt x="12458" y="698"/>
                  </a:lnTo>
                  <a:lnTo>
                    <a:pt x="12458" y="1028"/>
                  </a:lnTo>
                  <a:lnTo>
                    <a:pt x="9766" y="1358"/>
                  </a:lnTo>
                  <a:lnTo>
                    <a:pt x="6235" y="135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888046" y="5717590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330"/>
                  </a:moveTo>
                  <a:lnTo>
                    <a:pt x="70" y="4699"/>
                  </a:lnTo>
                  <a:lnTo>
                    <a:pt x="2763" y="5041"/>
                  </a:lnTo>
                  <a:lnTo>
                    <a:pt x="9824" y="5041"/>
                  </a:lnTo>
                  <a:lnTo>
                    <a:pt x="12516" y="4699"/>
                  </a:lnTo>
                  <a:lnTo>
                    <a:pt x="12462" y="660"/>
                  </a:lnTo>
                  <a:lnTo>
                    <a:pt x="2699" y="660"/>
                  </a:lnTo>
                  <a:lnTo>
                    <a:pt x="0" y="330"/>
                  </a:lnTo>
                  <a:close/>
                </a:path>
                <a:path w="12700" h="5079">
                  <a:moveTo>
                    <a:pt x="12453" y="0"/>
                  </a:moveTo>
                  <a:lnTo>
                    <a:pt x="12447" y="330"/>
                  </a:lnTo>
                  <a:lnTo>
                    <a:pt x="9760" y="660"/>
                  </a:lnTo>
                  <a:lnTo>
                    <a:pt x="12462" y="660"/>
                  </a:lnTo>
                  <a:lnTo>
                    <a:pt x="124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888041" y="5717590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235" y="660"/>
                  </a:moveTo>
                  <a:lnTo>
                    <a:pt x="9766" y="660"/>
                  </a:lnTo>
                  <a:lnTo>
                    <a:pt x="12458" y="330"/>
                  </a:lnTo>
                  <a:lnTo>
                    <a:pt x="12458" y="0"/>
                  </a:lnTo>
                  <a:lnTo>
                    <a:pt x="12522" y="4368"/>
                  </a:lnTo>
                  <a:lnTo>
                    <a:pt x="12522" y="4699"/>
                  </a:lnTo>
                  <a:lnTo>
                    <a:pt x="9829" y="5041"/>
                  </a:lnTo>
                  <a:lnTo>
                    <a:pt x="6299" y="5041"/>
                  </a:lnTo>
                  <a:lnTo>
                    <a:pt x="2768" y="5041"/>
                  </a:lnTo>
                  <a:lnTo>
                    <a:pt x="76" y="4699"/>
                  </a:lnTo>
                  <a:lnTo>
                    <a:pt x="63" y="4368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2705" y="660"/>
                  </a:lnTo>
                  <a:lnTo>
                    <a:pt x="6235" y="66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189806" y="5766879"/>
              <a:ext cx="180975" cy="80645"/>
            </a:xfrm>
            <a:custGeom>
              <a:avLst/>
              <a:gdLst/>
              <a:ahLst/>
              <a:cxnLst/>
              <a:rect l="l" t="t" r="r" b="b"/>
              <a:pathLst>
                <a:path w="180975" h="80645">
                  <a:moveTo>
                    <a:pt x="179578" y="0"/>
                  </a:moveTo>
                  <a:lnTo>
                    <a:pt x="0" y="18821"/>
                  </a:lnTo>
                  <a:lnTo>
                    <a:pt x="863" y="80594"/>
                  </a:lnTo>
                  <a:lnTo>
                    <a:pt x="180378" y="57518"/>
                  </a:lnTo>
                  <a:lnTo>
                    <a:pt x="179578" y="0"/>
                  </a:lnTo>
                  <a:close/>
                </a:path>
              </a:pathLst>
            </a:custGeom>
            <a:solidFill>
              <a:srgbClr val="878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189806" y="5766879"/>
              <a:ext cx="180975" cy="80645"/>
            </a:xfrm>
            <a:custGeom>
              <a:avLst/>
              <a:gdLst/>
              <a:ahLst/>
              <a:cxnLst/>
              <a:rect l="l" t="t" r="r" b="b"/>
              <a:pathLst>
                <a:path w="180975" h="80645">
                  <a:moveTo>
                    <a:pt x="0" y="18821"/>
                  </a:moveTo>
                  <a:lnTo>
                    <a:pt x="179578" y="0"/>
                  </a:lnTo>
                  <a:lnTo>
                    <a:pt x="180378" y="57518"/>
                  </a:lnTo>
                  <a:lnTo>
                    <a:pt x="863" y="80594"/>
                  </a:lnTo>
                  <a:lnTo>
                    <a:pt x="0" y="18821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184891" y="5771578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4">
                  <a:moveTo>
                    <a:pt x="13957" y="0"/>
                  </a:moveTo>
                  <a:lnTo>
                    <a:pt x="4038" y="0"/>
                  </a:lnTo>
                  <a:lnTo>
                    <a:pt x="0" y="508"/>
                  </a:lnTo>
                  <a:lnTo>
                    <a:pt x="12" y="1524"/>
                  </a:lnTo>
                  <a:lnTo>
                    <a:pt x="4063" y="1854"/>
                  </a:lnTo>
                  <a:lnTo>
                    <a:pt x="9105" y="1854"/>
                  </a:lnTo>
                  <a:lnTo>
                    <a:pt x="13982" y="1854"/>
                  </a:lnTo>
                  <a:lnTo>
                    <a:pt x="18021" y="1524"/>
                  </a:lnTo>
                  <a:lnTo>
                    <a:pt x="18008" y="508"/>
                  </a:lnTo>
                  <a:lnTo>
                    <a:pt x="13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184891" y="5771578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4">
                  <a:moveTo>
                    <a:pt x="9105" y="1854"/>
                  </a:moveTo>
                  <a:lnTo>
                    <a:pt x="4063" y="1854"/>
                  </a:lnTo>
                  <a:lnTo>
                    <a:pt x="12" y="1524"/>
                  </a:lnTo>
                  <a:lnTo>
                    <a:pt x="12" y="1016"/>
                  </a:lnTo>
                  <a:lnTo>
                    <a:pt x="0" y="508"/>
                  </a:lnTo>
                  <a:lnTo>
                    <a:pt x="4038" y="0"/>
                  </a:lnTo>
                  <a:lnTo>
                    <a:pt x="9093" y="0"/>
                  </a:lnTo>
                  <a:lnTo>
                    <a:pt x="13957" y="0"/>
                  </a:lnTo>
                  <a:lnTo>
                    <a:pt x="18008" y="508"/>
                  </a:lnTo>
                  <a:lnTo>
                    <a:pt x="18021" y="1016"/>
                  </a:lnTo>
                  <a:lnTo>
                    <a:pt x="18021" y="1524"/>
                  </a:lnTo>
                  <a:lnTo>
                    <a:pt x="13982" y="1854"/>
                  </a:lnTo>
                  <a:lnTo>
                    <a:pt x="9105" y="1854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184911" y="5772594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4" h="7620">
                  <a:moveTo>
                    <a:pt x="0" y="508"/>
                  </a:moveTo>
                  <a:lnTo>
                    <a:pt x="94" y="6896"/>
                  </a:lnTo>
                  <a:lnTo>
                    <a:pt x="4132" y="7238"/>
                  </a:lnTo>
                  <a:lnTo>
                    <a:pt x="14064" y="7238"/>
                  </a:lnTo>
                  <a:lnTo>
                    <a:pt x="18090" y="6896"/>
                  </a:lnTo>
                  <a:lnTo>
                    <a:pt x="18011" y="838"/>
                  </a:lnTo>
                  <a:lnTo>
                    <a:pt x="4043" y="838"/>
                  </a:lnTo>
                  <a:lnTo>
                    <a:pt x="0" y="508"/>
                  </a:lnTo>
                  <a:close/>
                </a:path>
                <a:path w="18414" h="7620">
                  <a:moveTo>
                    <a:pt x="18001" y="0"/>
                  </a:moveTo>
                  <a:lnTo>
                    <a:pt x="17993" y="508"/>
                  </a:lnTo>
                  <a:lnTo>
                    <a:pt x="13962" y="838"/>
                  </a:lnTo>
                  <a:lnTo>
                    <a:pt x="18011" y="838"/>
                  </a:lnTo>
                  <a:lnTo>
                    <a:pt x="18001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006316" y="5637999"/>
              <a:ext cx="196850" cy="142240"/>
            </a:xfrm>
            <a:custGeom>
              <a:avLst/>
              <a:gdLst/>
              <a:ahLst/>
              <a:cxnLst/>
              <a:rect l="l" t="t" r="r" b="b"/>
              <a:pathLst>
                <a:path w="196850" h="142239">
                  <a:moveTo>
                    <a:pt x="187680" y="135432"/>
                  </a:moveTo>
                  <a:lnTo>
                    <a:pt x="192557" y="135432"/>
                  </a:lnTo>
                  <a:lnTo>
                    <a:pt x="196596" y="135102"/>
                  </a:lnTo>
                  <a:lnTo>
                    <a:pt x="196596" y="134594"/>
                  </a:lnTo>
                  <a:lnTo>
                    <a:pt x="196672" y="140804"/>
                  </a:lnTo>
                  <a:lnTo>
                    <a:pt x="196684" y="141490"/>
                  </a:lnTo>
                  <a:lnTo>
                    <a:pt x="192659" y="141833"/>
                  </a:lnTo>
                  <a:lnTo>
                    <a:pt x="187769" y="141833"/>
                  </a:lnTo>
                  <a:lnTo>
                    <a:pt x="182727" y="141833"/>
                  </a:lnTo>
                  <a:lnTo>
                    <a:pt x="178689" y="141490"/>
                  </a:lnTo>
                  <a:lnTo>
                    <a:pt x="178676" y="140804"/>
                  </a:lnTo>
                  <a:lnTo>
                    <a:pt x="178587" y="134594"/>
                  </a:lnTo>
                  <a:lnTo>
                    <a:pt x="178587" y="135102"/>
                  </a:lnTo>
                  <a:lnTo>
                    <a:pt x="182638" y="135432"/>
                  </a:lnTo>
                  <a:lnTo>
                    <a:pt x="187680" y="135432"/>
                  </a:lnTo>
                  <a:close/>
                </a:path>
                <a:path w="196850" h="142239">
                  <a:moveTo>
                    <a:pt x="54762" y="98259"/>
                  </a:moveTo>
                  <a:lnTo>
                    <a:pt x="0" y="103301"/>
                  </a:lnTo>
                  <a:lnTo>
                    <a:pt x="26771" y="20866"/>
                  </a:lnTo>
                  <a:lnTo>
                    <a:pt x="28689" y="13957"/>
                  </a:lnTo>
                  <a:lnTo>
                    <a:pt x="27914" y="6565"/>
                  </a:lnTo>
                  <a:lnTo>
                    <a:pt x="25311" y="850"/>
                  </a:lnTo>
                  <a:lnTo>
                    <a:pt x="24955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025811" y="5574423"/>
              <a:ext cx="57150" cy="76835"/>
            </a:xfrm>
            <a:custGeom>
              <a:avLst/>
              <a:gdLst/>
              <a:ahLst/>
              <a:cxnLst/>
              <a:rect l="l" t="t" r="r" b="b"/>
              <a:pathLst>
                <a:path w="57150" h="76835">
                  <a:moveTo>
                    <a:pt x="31165" y="0"/>
                  </a:moveTo>
                  <a:lnTo>
                    <a:pt x="19773" y="2343"/>
                  </a:lnTo>
                  <a:lnTo>
                    <a:pt x="10182" y="9471"/>
                  </a:lnTo>
                  <a:lnTo>
                    <a:pt x="3290" y="20356"/>
                  </a:lnTo>
                  <a:lnTo>
                    <a:pt x="0" y="33972"/>
                  </a:lnTo>
                  <a:lnTo>
                    <a:pt x="1141" y="48546"/>
                  </a:lnTo>
                  <a:lnTo>
                    <a:pt x="6586" y="60885"/>
                  </a:lnTo>
                  <a:lnTo>
                    <a:pt x="15482" y="69693"/>
                  </a:lnTo>
                  <a:lnTo>
                    <a:pt x="26974" y="73672"/>
                  </a:lnTo>
                  <a:lnTo>
                    <a:pt x="54102" y="76365"/>
                  </a:lnTo>
                  <a:lnTo>
                    <a:pt x="57086" y="1676"/>
                  </a:lnTo>
                  <a:lnTo>
                    <a:pt x="3116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025811" y="5574423"/>
              <a:ext cx="57150" cy="76835"/>
            </a:xfrm>
            <a:custGeom>
              <a:avLst/>
              <a:gdLst/>
              <a:ahLst/>
              <a:cxnLst/>
              <a:rect l="l" t="t" r="r" b="b"/>
              <a:pathLst>
                <a:path w="57150" h="76835">
                  <a:moveTo>
                    <a:pt x="57086" y="1676"/>
                  </a:moveTo>
                  <a:lnTo>
                    <a:pt x="10182" y="9471"/>
                  </a:lnTo>
                  <a:lnTo>
                    <a:pt x="0" y="33972"/>
                  </a:lnTo>
                  <a:lnTo>
                    <a:pt x="1141" y="48546"/>
                  </a:lnTo>
                  <a:lnTo>
                    <a:pt x="6586" y="60885"/>
                  </a:lnTo>
                  <a:lnTo>
                    <a:pt x="15482" y="69693"/>
                  </a:lnTo>
                  <a:lnTo>
                    <a:pt x="26974" y="73672"/>
                  </a:lnTo>
                  <a:lnTo>
                    <a:pt x="54102" y="76365"/>
                  </a:lnTo>
                  <a:lnTo>
                    <a:pt x="57086" y="167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960723" y="5540768"/>
              <a:ext cx="37465" cy="13970"/>
            </a:xfrm>
            <a:custGeom>
              <a:avLst/>
              <a:gdLst/>
              <a:ahLst/>
              <a:cxnLst/>
              <a:rect l="l" t="t" r="r" b="b"/>
              <a:pathLst>
                <a:path w="37464" h="13970">
                  <a:moveTo>
                    <a:pt x="6959" y="0"/>
                  </a:moveTo>
                  <a:lnTo>
                    <a:pt x="3594" y="0"/>
                  </a:lnTo>
                  <a:lnTo>
                    <a:pt x="1752" y="508"/>
                  </a:lnTo>
                  <a:lnTo>
                    <a:pt x="1282" y="3365"/>
                  </a:lnTo>
                  <a:lnTo>
                    <a:pt x="0" y="7569"/>
                  </a:lnTo>
                  <a:lnTo>
                    <a:pt x="23926" y="10769"/>
                  </a:lnTo>
                  <a:lnTo>
                    <a:pt x="34734" y="13614"/>
                  </a:lnTo>
                  <a:lnTo>
                    <a:pt x="36995" y="7061"/>
                  </a:lnTo>
                  <a:lnTo>
                    <a:pt x="33566" y="1854"/>
                  </a:lnTo>
                  <a:lnTo>
                    <a:pt x="26644" y="1003"/>
                  </a:lnTo>
                  <a:lnTo>
                    <a:pt x="6959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960723" y="5540768"/>
              <a:ext cx="37465" cy="13970"/>
            </a:xfrm>
            <a:custGeom>
              <a:avLst/>
              <a:gdLst/>
              <a:ahLst/>
              <a:cxnLst/>
              <a:rect l="l" t="t" r="r" b="b"/>
              <a:pathLst>
                <a:path w="37464" h="13970">
                  <a:moveTo>
                    <a:pt x="34734" y="13614"/>
                  </a:moveTo>
                  <a:lnTo>
                    <a:pt x="36995" y="7061"/>
                  </a:lnTo>
                  <a:lnTo>
                    <a:pt x="33566" y="1854"/>
                  </a:lnTo>
                  <a:lnTo>
                    <a:pt x="26644" y="1003"/>
                  </a:lnTo>
                  <a:lnTo>
                    <a:pt x="6959" y="0"/>
                  </a:lnTo>
                  <a:lnTo>
                    <a:pt x="3594" y="0"/>
                  </a:lnTo>
                  <a:lnTo>
                    <a:pt x="1752" y="508"/>
                  </a:lnTo>
                  <a:lnTo>
                    <a:pt x="1282" y="3365"/>
                  </a:lnTo>
                  <a:lnTo>
                    <a:pt x="0" y="7569"/>
                  </a:lnTo>
                  <a:lnTo>
                    <a:pt x="23926" y="10769"/>
                  </a:lnTo>
                  <a:lnTo>
                    <a:pt x="34734" y="13614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925316" y="5547829"/>
              <a:ext cx="23495" cy="15240"/>
            </a:xfrm>
            <a:custGeom>
              <a:avLst/>
              <a:gdLst/>
              <a:ahLst/>
              <a:cxnLst/>
              <a:rect l="l" t="t" r="r" b="b"/>
              <a:pathLst>
                <a:path w="23495" h="15239">
                  <a:moveTo>
                    <a:pt x="18910" y="0"/>
                  </a:moveTo>
                  <a:lnTo>
                    <a:pt x="7823" y="1689"/>
                  </a:lnTo>
                  <a:lnTo>
                    <a:pt x="4152" y="3860"/>
                  </a:lnTo>
                  <a:lnTo>
                    <a:pt x="2819" y="4368"/>
                  </a:lnTo>
                  <a:lnTo>
                    <a:pt x="647" y="5397"/>
                  </a:lnTo>
                  <a:lnTo>
                    <a:pt x="0" y="7239"/>
                  </a:lnTo>
                  <a:lnTo>
                    <a:pt x="368" y="9918"/>
                  </a:lnTo>
                  <a:lnTo>
                    <a:pt x="736" y="12115"/>
                  </a:lnTo>
                  <a:lnTo>
                    <a:pt x="2120" y="14630"/>
                  </a:lnTo>
                  <a:lnTo>
                    <a:pt x="13208" y="14630"/>
                  </a:lnTo>
                  <a:lnTo>
                    <a:pt x="22136" y="14300"/>
                  </a:lnTo>
                  <a:lnTo>
                    <a:pt x="23101" y="11264"/>
                  </a:lnTo>
                  <a:lnTo>
                    <a:pt x="21691" y="6223"/>
                  </a:lnTo>
                  <a:lnTo>
                    <a:pt x="1891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925316" y="5547829"/>
              <a:ext cx="23495" cy="15240"/>
            </a:xfrm>
            <a:custGeom>
              <a:avLst/>
              <a:gdLst/>
              <a:ahLst/>
              <a:cxnLst/>
              <a:rect l="l" t="t" r="r" b="b"/>
              <a:pathLst>
                <a:path w="23495" h="15239">
                  <a:moveTo>
                    <a:pt x="23101" y="11264"/>
                  </a:moveTo>
                  <a:lnTo>
                    <a:pt x="21691" y="6223"/>
                  </a:lnTo>
                  <a:lnTo>
                    <a:pt x="18910" y="0"/>
                  </a:lnTo>
                  <a:lnTo>
                    <a:pt x="13373" y="838"/>
                  </a:lnTo>
                  <a:lnTo>
                    <a:pt x="7823" y="1689"/>
                  </a:lnTo>
                  <a:lnTo>
                    <a:pt x="4152" y="3860"/>
                  </a:lnTo>
                  <a:lnTo>
                    <a:pt x="2819" y="4368"/>
                  </a:lnTo>
                  <a:lnTo>
                    <a:pt x="647" y="5397"/>
                  </a:lnTo>
                  <a:lnTo>
                    <a:pt x="0" y="7239"/>
                  </a:lnTo>
                  <a:lnTo>
                    <a:pt x="368" y="9918"/>
                  </a:lnTo>
                  <a:lnTo>
                    <a:pt x="736" y="12115"/>
                  </a:lnTo>
                  <a:lnTo>
                    <a:pt x="2120" y="14630"/>
                  </a:lnTo>
                  <a:lnTo>
                    <a:pt x="13208" y="14630"/>
                  </a:lnTo>
                  <a:lnTo>
                    <a:pt x="17424" y="14465"/>
                  </a:lnTo>
                  <a:lnTo>
                    <a:pt x="22136" y="14300"/>
                  </a:lnTo>
                  <a:lnTo>
                    <a:pt x="23101" y="11264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919181" y="5638507"/>
              <a:ext cx="23495" cy="17780"/>
            </a:xfrm>
            <a:custGeom>
              <a:avLst/>
              <a:gdLst/>
              <a:ahLst/>
              <a:cxnLst/>
              <a:rect l="l" t="t" r="r" b="b"/>
              <a:pathLst>
                <a:path w="23495" h="17779">
                  <a:moveTo>
                    <a:pt x="3086" y="0"/>
                  </a:moveTo>
                  <a:lnTo>
                    <a:pt x="1447" y="2362"/>
                  </a:lnTo>
                  <a:lnTo>
                    <a:pt x="965" y="4368"/>
                  </a:lnTo>
                  <a:lnTo>
                    <a:pt x="0" y="7061"/>
                  </a:lnTo>
                  <a:lnTo>
                    <a:pt x="520" y="8928"/>
                  </a:lnTo>
                  <a:lnTo>
                    <a:pt x="2565" y="10274"/>
                  </a:lnTo>
                  <a:lnTo>
                    <a:pt x="3746" y="11112"/>
                  </a:lnTo>
                  <a:lnTo>
                    <a:pt x="6985" y="13792"/>
                  </a:lnTo>
                  <a:lnTo>
                    <a:pt x="17792" y="17170"/>
                  </a:lnTo>
                  <a:lnTo>
                    <a:pt x="21590" y="11442"/>
                  </a:lnTo>
                  <a:lnTo>
                    <a:pt x="23380" y="6730"/>
                  </a:lnTo>
                  <a:lnTo>
                    <a:pt x="22821" y="3530"/>
                  </a:lnTo>
                  <a:lnTo>
                    <a:pt x="14046" y="1854"/>
                  </a:lnTo>
                  <a:lnTo>
                    <a:pt x="308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919181" y="5638507"/>
              <a:ext cx="23495" cy="17780"/>
            </a:xfrm>
            <a:custGeom>
              <a:avLst/>
              <a:gdLst/>
              <a:ahLst/>
              <a:cxnLst/>
              <a:rect l="l" t="t" r="r" b="b"/>
              <a:pathLst>
                <a:path w="23495" h="17779">
                  <a:moveTo>
                    <a:pt x="23380" y="6730"/>
                  </a:moveTo>
                  <a:lnTo>
                    <a:pt x="21590" y="11442"/>
                  </a:lnTo>
                  <a:lnTo>
                    <a:pt x="17792" y="17170"/>
                  </a:lnTo>
                  <a:lnTo>
                    <a:pt x="12395" y="15481"/>
                  </a:lnTo>
                  <a:lnTo>
                    <a:pt x="6985" y="13792"/>
                  </a:lnTo>
                  <a:lnTo>
                    <a:pt x="3746" y="11112"/>
                  </a:lnTo>
                  <a:lnTo>
                    <a:pt x="2565" y="10274"/>
                  </a:lnTo>
                  <a:lnTo>
                    <a:pt x="520" y="8928"/>
                  </a:lnTo>
                  <a:lnTo>
                    <a:pt x="0" y="7061"/>
                  </a:lnTo>
                  <a:lnTo>
                    <a:pt x="965" y="4368"/>
                  </a:lnTo>
                  <a:lnTo>
                    <a:pt x="1447" y="2362"/>
                  </a:lnTo>
                  <a:lnTo>
                    <a:pt x="3086" y="0"/>
                  </a:lnTo>
                  <a:lnTo>
                    <a:pt x="14046" y="1854"/>
                  </a:lnTo>
                  <a:lnTo>
                    <a:pt x="18275" y="2679"/>
                  </a:lnTo>
                  <a:lnTo>
                    <a:pt x="22821" y="3530"/>
                  </a:lnTo>
                  <a:lnTo>
                    <a:pt x="23380" y="673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906075" y="5591390"/>
              <a:ext cx="22860" cy="15240"/>
            </a:xfrm>
            <a:custGeom>
              <a:avLst/>
              <a:gdLst/>
              <a:ahLst/>
              <a:cxnLst/>
              <a:rect l="l" t="t" r="r" b="b"/>
              <a:pathLst>
                <a:path w="22860" h="15239">
                  <a:moveTo>
                    <a:pt x="14363" y="0"/>
                  </a:moveTo>
                  <a:lnTo>
                    <a:pt x="5283" y="520"/>
                  </a:lnTo>
                  <a:lnTo>
                    <a:pt x="3606" y="1028"/>
                  </a:lnTo>
                  <a:lnTo>
                    <a:pt x="1943" y="1701"/>
                  </a:lnTo>
                  <a:lnTo>
                    <a:pt x="127" y="4724"/>
                  </a:lnTo>
                  <a:lnTo>
                    <a:pt x="317" y="6070"/>
                  </a:lnTo>
                  <a:lnTo>
                    <a:pt x="0" y="7416"/>
                  </a:lnTo>
                  <a:lnTo>
                    <a:pt x="1219" y="10782"/>
                  </a:lnTo>
                  <a:lnTo>
                    <a:pt x="2755" y="11798"/>
                  </a:lnTo>
                  <a:lnTo>
                    <a:pt x="4445" y="12636"/>
                  </a:lnTo>
                  <a:lnTo>
                    <a:pt x="13220" y="14655"/>
                  </a:lnTo>
                  <a:lnTo>
                    <a:pt x="18770" y="14655"/>
                  </a:lnTo>
                  <a:lnTo>
                    <a:pt x="21602" y="12471"/>
                  </a:lnTo>
                  <a:lnTo>
                    <a:pt x="21882" y="8077"/>
                  </a:lnTo>
                  <a:lnTo>
                    <a:pt x="22326" y="3708"/>
                  </a:lnTo>
                  <a:lnTo>
                    <a:pt x="19926" y="1193"/>
                  </a:lnTo>
                  <a:lnTo>
                    <a:pt x="17056" y="685"/>
                  </a:lnTo>
                  <a:lnTo>
                    <a:pt x="1436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906075" y="5591390"/>
              <a:ext cx="22860" cy="15240"/>
            </a:xfrm>
            <a:custGeom>
              <a:avLst/>
              <a:gdLst/>
              <a:ahLst/>
              <a:cxnLst/>
              <a:rect l="l" t="t" r="r" b="b"/>
              <a:pathLst>
                <a:path w="22860" h="15239">
                  <a:moveTo>
                    <a:pt x="21882" y="8077"/>
                  </a:moveTo>
                  <a:lnTo>
                    <a:pt x="22326" y="3708"/>
                  </a:lnTo>
                  <a:lnTo>
                    <a:pt x="19926" y="1193"/>
                  </a:lnTo>
                  <a:lnTo>
                    <a:pt x="17056" y="685"/>
                  </a:lnTo>
                  <a:lnTo>
                    <a:pt x="14363" y="0"/>
                  </a:lnTo>
                  <a:lnTo>
                    <a:pt x="5283" y="520"/>
                  </a:lnTo>
                  <a:lnTo>
                    <a:pt x="3606" y="1028"/>
                  </a:lnTo>
                  <a:lnTo>
                    <a:pt x="1943" y="1701"/>
                  </a:lnTo>
                  <a:lnTo>
                    <a:pt x="127" y="4724"/>
                  </a:lnTo>
                  <a:lnTo>
                    <a:pt x="317" y="6070"/>
                  </a:lnTo>
                  <a:lnTo>
                    <a:pt x="0" y="7416"/>
                  </a:lnTo>
                  <a:lnTo>
                    <a:pt x="1219" y="10782"/>
                  </a:lnTo>
                  <a:lnTo>
                    <a:pt x="2755" y="11798"/>
                  </a:lnTo>
                  <a:lnTo>
                    <a:pt x="4445" y="12636"/>
                  </a:lnTo>
                  <a:lnTo>
                    <a:pt x="13220" y="14655"/>
                  </a:lnTo>
                  <a:lnTo>
                    <a:pt x="15913" y="14655"/>
                  </a:lnTo>
                  <a:lnTo>
                    <a:pt x="18770" y="14655"/>
                  </a:lnTo>
                  <a:lnTo>
                    <a:pt x="21602" y="12471"/>
                  </a:lnTo>
                  <a:lnTo>
                    <a:pt x="21882" y="8077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915143" y="5465228"/>
              <a:ext cx="29845" cy="68580"/>
            </a:xfrm>
            <a:custGeom>
              <a:avLst/>
              <a:gdLst/>
              <a:ahLst/>
              <a:cxnLst/>
              <a:rect l="l" t="t" r="r" b="b"/>
              <a:pathLst>
                <a:path w="29845" h="68579">
                  <a:moveTo>
                    <a:pt x="0" y="0"/>
                  </a:moveTo>
                  <a:lnTo>
                    <a:pt x="1952" y="17721"/>
                  </a:lnTo>
                  <a:lnTo>
                    <a:pt x="7462" y="37434"/>
                  </a:lnTo>
                  <a:lnTo>
                    <a:pt x="16671" y="55512"/>
                  </a:lnTo>
                  <a:lnTo>
                    <a:pt x="29718" y="68326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848100" y="5666447"/>
              <a:ext cx="93980" cy="65405"/>
            </a:xfrm>
            <a:custGeom>
              <a:avLst/>
              <a:gdLst/>
              <a:ahLst/>
              <a:cxnLst/>
              <a:rect l="l" t="t" r="r" b="b"/>
              <a:pathLst>
                <a:path w="93979" h="65404">
                  <a:moveTo>
                    <a:pt x="596" y="52311"/>
                  </a:moveTo>
                  <a:lnTo>
                    <a:pt x="0" y="58026"/>
                  </a:lnTo>
                  <a:lnTo>
                    <a:pt x="46367" y="64935"/>
                  </a:lnTo>
                  <a:lnTo>
                    <a:pt x="77431" y="61061"/>
                  </a:lnTo>
                  <a:lnTo>
                    <a:pt x="78154" y="58877"/>
                  </a:lnTo>
                  <a:lnTo>
                    <a:pt x="47117" y="58877"/>
                  </a:lnTo>
                  <a:lnTo>
                    <a:pt x="596" y="52311"/>
                  </a:lnTo>
                  <a:close/>
                </a:path>
                <a:path w="93979" h="65404">
                  <a:moveTo>
                    <a:pt x="87477" y="9410"/>
                  </a:moveTo>
                  <a:lnTo>
                    <a:pt x="82677" y="21539"/>
                  </a:lnTo>
                  <a:lnTo>
                    <a:pt x="78115" y="22845"/>
                  </a:lnTo>
                  <a:lnTo>
                    <a:pt x="75742" y="24206"/>
                  </a:lnTo>
                  <a:lnTo>
                    <a:pt x="71841" y="24960"/>
                  </a:lnTo>
                  <a:lnTo>
                    <a:pt x="19353" y="45110"/>
                  </a:lnTo>
                  <a:lnTo>
                    <a:pt x="18059" y="49606"/>
                  </a:lnTo>
                  <a:lnTo>
                    <a:pt x="596" y="52311"/>
                  </a:lnTo>
                  <a:lnTo>
                    <a:pt x="47117" y="58877"/>
                  </a:lnTo>
                  <a:lnTo>
                    <a:pt x="72313" y="55511"/>
                  </a:lnTo>
                  <a:lnTo>
                    <a:pt x="87477" y="9410"/>
                  </a:lnTo>
                  <a:close/>
                </a:path>
                <a:path w="93979" h="65404">
                  <a:moveTo>
                    <a:pt x="87477" y="9410"/>
                  </a:moveTo>
                  <a:lnTo>
                    <a:pt x="72313" y="55511"/>
                  </a:lnTo>
                  <a:lnTo>
                    <a:pt x="47117" y="58877"/>
                  </a:lnTo>
                  <a:lnTo>
                    <a:pt x="78154" y="58877"/>
                  </a:lnTo>
                  <a:lnTo>
                    <a:pt x="93738" y="11760"/>
                  </a:lnTo>
                  <a:lnTo>
                    <a:pt x="87477" y="9410"/>
                  </a:lnTo>
                  <a:close/>
                </a:path>
                <a:path w="93979" h="65404">
                  <a:moveTo>
                    <a:pt x="19353" y="45110"/>
                  </a:moveTo>
                  <a:lnTo>
                    <a:pt x="596" y="52311"/>
                  </a:lnTo>
                  <a:lnTo>
                    <a:pt x="18059" y="49606"/>
                  </a:lnTo>
                  <a:lnTo>
                    <a:pt x="19353" y="45110"/>
                  </a:lnTo>
                  <a:close/>
                </a:path>
                <a:path w="93979" h="65404">
                  <a:moveTo>
                    <a:pt x="32334" y="0"/>
                  </a:moveTo>
                  <a:lnTo>
                    <a:pt x="19353" y="45110"/>
                  </a:lnTo>
                  <a:lnTo>
                    <a:pt x="69835" y="25730"/>
                  </a:lnTo>
                  <a:lnTo>
                    <a:pt x="67856" y="25730"/>
                  </a:lnTo>
                  <a:lnTo>
                    <a:pt x="62115" y="24206"/>
                  </a:lnTo>
                  <a:lnTo>
                    <a:pt x="58308" y="22117"/>
                  </a:lnTo>
                  <a:lnTo>
                    <a:pt x="49482" y="16617"/>
                  </a:lnTo>
                  <a:lnTo>
                    <a:pt x="39527" y="8861"/>
                  </a:lnTo>
                  <a:lnTo>
                    <a:pt x="32334" y="0"/>
                  </a:lnTo>
                  <a:close/>
                </a:path>
                <a:path w="93979" h="65404">
                  <a:moveTo>
                    <a:pt x="71841" y="24960"/>
                  </a:moveTo>
                  <a:lnTo>
                    <a:pt x="67856" y="25730"/>
                  </a:lnTo>
                  <a:lnTo>
                    <a:pt x="69835" y="25730"/>
                  </a:lnTo>
                  <a:lnTo>
                    <a:pt x="71841" y="24960"/>
                  </a:lnTo>
                  <a:close/>
                </a:path>
                <a:path w="93979" h="65404">
                  <a:moveTo>
                    <a:pt x="78115" y="22845"/>
                  </a:moveTo>
                  <a:lnTo>
                    <a:pt x="75095" y="23710"/>
                  </a:lnTo>
                  <a:lnTo>
                    <a:pt x="71841" y="24960"/>
                  </a:lnTo>
                  <a:lnTo>
                    <a:pt x="75742" y="24206"/>
                  </a:lnTo>
                  <a:lnTo>
                    <a:pt x="78115" y="22845"/>
                  </a:lnTo>
                  <a:close/>
                </a:path>
                <a:path w="93979" h="65404">
                  <a:moveTo>
                    <a:pt x="87477" y="9410"/>
                  </a:moveTo>
                  <a:lnTo>
                    <a:pt x="83527" y="15798"/>
                  </a:lnTo>
                  <a:lnTo>
                    <a:pt x="80416" y="21526"/>
                  </a:lnTo>
                  <a:lnTo>
                    <a:pt x="78115" y="22845"/>
                  </a:lnTo>
                  <a:lnTo>
                    <a:pt x="82682" y="21526"/>
                  </a:lnTo>
                  <a:lnTo>
                    <a:pt x="87477" y="941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848100" y="5666447"/>
              <a:ext cx="93980" cy="65405"/>
            </a:xfrm>
            <a:custGeom>
              <a:avLst/>
              <a:gdLst/>
              <a:ahLst/>
              <a:cxnLst/>
              <a:rect l="l" t="t" r="r" b="b"/>
              <a:pathLst>
                <a:path w="93979" h="65404">
                  <a:moveTo>
                    <a:pt x="75095" y="23710"/>
                  </a:moveTo>
                  <a:lnTo>
                    <a:pt x="82677" y="21539"/>
                  </a:lnTo>
                  <a:lnTo>
                    <a:pt x="87477" y="9410"/>
                  </a:lnTo>
                  <a:lnTo>
                    <a:pt x="93738" y="11760"/>
                  </a:lnTo>
                  <a:lnTo>
                    <a:pt x="77431" y="61061"/>
                  </a:lnTo>
                  <a:lnTo>
                    <a:pt x="46367" y="64935"/>
                  </a:lnTo>
                  <a:lnTo>
                    <a:pt x="0" y="58026"/>
                  </a:lnTo>
                  <a:lnTo>
                    <a:pt x="596" y="52311"/>
                  </a:lnTo>
                  <a:lnTo>
                    <a:pt x="18059" y="49606"/>
                  </a:lnTo>
                  <a:lnTo>
                    <a:pt x="32334" y="0"/>
                  </a:lnTo>
                  <a:lnTo>
                    <a:pt x="62115" y="24206"/>
                  </a:lnTo>
                  <a:lnTo>
                    <a:pt x="67856" y="25730"/>
                  </a:lnTo>
                  <a:lnTo>
                    <a:pt x="75742" y="24206"/>
                  </a:lnTo>
                  <a:lnTo>
                    <a:pt x="78079" y="22860"/>
                  </a:lnTo>
                  <a:lnTo>
                    <a:pt x="80416" y="21526"/>
                  </a:lnTo>
                  <a:lnTo>
                    <a:pt x="83527" y="15798"/>
                  </a:lnTo>
                  <a:lnTo>
                    <a:pt x="87477" y="9410"/>
                  </a:lnTo>
                  <a:lnTo>
                    <a:pt x="72313" y="55511"/>
                  </a:lnTo>
                  <a:lnTo>
                    <a:pt x="47117" y="58877"/>
                  </a:lnTo>
                  <a:lnTo>
                    <a:pt x="596" y="52311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866159" y="5716053"/>
              <a:ext cx="54610" cy="6350"/>
            </a:xfrm>
            <a:custGeom>
              <a:avLst/>
              <a:gdLst/>
              <a:ahLst/>
              <a:cxnLst/>
              <a:rect l="l" t="t" r="r" b="b"/>
              <a:pathLst>
                <a:path w="54610" h="6350">
                  <a:moveTo>
                    <a:pt x="54254" y="5905"/>
                  </a:moveTo>
                  <a:lnTo>
                    <a:pt x="19011" y="520"/>
                  </a:lnTo>
                  <a:lnTo>
                    <a:pt x="6070" y="1346"/>
                  </a:lnTo>
                  <a:lnTo>
                    <a:pt x="0" y="0"/>
                  </a:lnTo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872230" y="5672848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0" y="44551"/>
                  </a:moveTo>
                  <a:lnTo>
                    <a:pt x="13004" y="0"/>
                  </a:lnTo>
                </a:path>
                <a:path w="23495" h="45085">
                  <a:moveTo>
                    <a:pt x="13944" y="43560"/>
                  </a:moveTo>
                  <a:lnTo>
                    <a:pt x="23406" y="9918"/>
                  </a:lnTo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998061" y="5680062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7391" y="0"/>
                  </a:moveTo>
                  <a:lnTo>
                    <a:pt x="0" y="673"/>
                  </a:lnTo>
                  <a:lnTo>
                    <a:pt x="15354" y="28105"/>
                  </a:lnTo>
                  <a:lnTo>
                    <a:pt x="18592" y="19011"/>
                  </a:lnTo>
                  <a:lnTo>
                    <a:pt x="739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998061" y="5680062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5354" y="28105"/>
                  </a:moveTo>
                  <a:lnTo>
                    <a:pt x="0" y="673"/>
                  </a:lnTo>
                  <a:lnTo>
                    <a:pt x="7391" y="0"/>
                  </a:lnTo>
                  <a:lnTo>
                    <a:pt x="18592" y="19011"/>
                  </a:lnTo>
                  <a:lnTo>
                    <a:pt x="15354" y="28105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769753" y="5503913"/>
              <a:ext cx="540385" cy="192405"/>
            </a:xfrm>
            <a:custGeom>
              <a:avLst/>
              <a:gdLst/>
              <a:ahLst/>
              <a:cxnLst/>
              <a:rect l="l" t="t" r="r" b="b"/>
              <a:pathLst>
                <a:path w="540385" h="192404">
                  <a:moveTo>
                    <a:pt x="135521" y="1358"/>
                  </a:moveTo>
                  <a:lnTo>
                    <a:pt x="100046" y="0"/>
                  </a:lnTo>
                  <a:lnTo>
                    <a:pt x="59193" y="2113"/>
                  </a:lnTo>
                  <a:lnTo>
                    <a:pt x="22623" y="8266"/>
                  </a:lnTo>
                  <a:lnTo>
                    <a:pt x="0" y="19023"/>
                  </a:lnTo>
                </a:path>
                <a:path w="540385" h="192404">
                  <a:moveTo>
                    <a:pt x="482561" y="192150"/>
                  </a:moveTo>
                  <a:lnTo>
                    <a:pt x="462670" y="185047"/>
                  </a:lnTo>
                  <a:lnTo>
                    <a:pt x="447220" y="169320"/>
                  </a:lnTo>
                  <a:lnTo>
                    <a:pt x="437709" y="147257"/>
                  </a:lnTo>
                  <a:lnTo>
                    <a:pt x="435635" y="121144"/>
                  </a:lnTo>
                  <a:lnTo>
                    <a:pt x="441841" y="95698"/>
                  </a:lnTo>
                  <a:lnTo>
                    <a:pt x="454721" y="75678"/>
                  </a:lnTo>
                  <a:lnTo>
                    <a:pt x="472438" y="63040"/>
                  </a:lnTo>
                  <a:lnTo>
                    <a:pt x="493153" y="59740"/>
                  </a:lnTo>
                  <a:lnTo>
                    <a:pt x="513067" y="66854"/>
                  </a:lnTo>
                  <a:lnTo>
                    <a:pt x="528556" y="82631"/>
                  </a:lnTo>
                  <a:lnTo>
                    <a:pt x="538075" y="104752"/>
                  </a:lnTo>
                  <a:lnTo>
                    <a:pt x="540080" y="130898"/>
                  </a:lnTo>
                  <a:lnTo>
                    <a:pt x="533937" y="156243"/>
                  </a:lnTo>
                  <a:lnTo>
                    <a:pt x="521050" y="176216"/>
                  </a:lnTo>
                  <a:lnTo>
                    <a:pt x="503298" y="188842"/>
                  </a:lnTo>
                  <a:lnTo>
                    <a:pt x="482561" y="19215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146524" y="5720448"/>
              <a:ext cx="40005" cy="52705"/>
            </a:xfrm>
            <a:custGeom>
              <a:avLst/>
              <a:gdLst/>
              <a:ahLst/>
              <a:cxnLst/>
              <a:rect l="l" t="t" r="r" b="b"/>
              <a:pathLst>
                <a:path w="40004" h="52704">
                  <a:moveTo>
                    <a:pt x="39344" y="0"/>
                  </a:moveTo>
                  <a:lnTo>
                    <a:pt x="0" y="2679"/>
                  </a:lnTo>
                  <a:lnTo>
                    <a:pt x="444" y="52336"/>
                  </a:lnTo>
                  <a:lnTo>
                    <a:pt x="711" y="52146"/>
                  </a:lnTo>
                  <a:lnTo>
                    <a:pt x="40005" y="48272"/>
                  </a:lnTo>
                  <a:lnTo>
                    <a:pt x="39344" y="0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146524" y="5720448"/>
              <a:ext cx="40005" cy="52705"/>
            </a:xfrm>
            <a:custGeom>
              <a:avLst/>
              <a:gdLst/>
              <a:ahLst/>
              <a:cxnLst/>
              <a:rect l="l" t="t" r="r" b="b"/>
              <a:pathLst>
                <a:path w="40004" h="52704">
                  <a:moveTo>
                    <a:pt x="444" y="52336"/>
                  </a:moveTo>
                  <a:lnTo>
                    <a:pt x="0" y="2679"/>
                  </a:lnTo>
                  <a:lnTo>
                    <a:pt x="39344" y="0"/>
                  </a:lnTo>
                  <a:lnTo>
                    <a:pt x="40005" y="48272"/>
                  </a:lnTo>
                  <a:lnTo>
                    <a:pt x="711" y="52146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246689" y="5712370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5" h="3810">
                  <a:moveTo>
                    <a:pt x="32765" y="0"/>
                  </a:moveTo>
                  <a:lnTo>
                    <a:pt x="0" y="2171"/>
                  </a:lnTo>
                  <a:lnTo>
                    <a:pt x="7746" y="3187"/>
                  </a:lnTo>
                  <a:lnTo>
                    <a:pt x="42024" y="825"/>
                  </a:lnTo>
                  <a:lnTo>
                    <a:pt x="3276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246689" y="5712370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5" h="3810">
                  <a:moveTo>
                    <a:pt x="32765" y="0"/>
                  </a:moveTo>
                  <a:lnTo>
                    <a:pt x="42024" y="825"/>
                  </a:lnTo>
                  <a:lnTo>
                    <a:pt x="7746" y="3187"/>
                  </a:lnTo>
                  <a:lnTo>
                    <a:pt x="0" y="2171"/>
                  </a:lnTo>
                  <a:lnTo>
                    <a:pt x="32765" y="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100233" y="5534545"/>
              <a:ext cx="109220" cy="19050"/>
            </a:xfrm>
            <a:custGeom>
              <a:avLst/>
              <a:gdLst/>
              <a:ahLst/>
              <a:cxnLst/>
              <a:rect l="l" t="t" r="r" b="b"/>
              <a:pathLst>
                <a:path w="109220" h="19050">
                  <a:moveTo>
                    <a:pt x="3683" y="4368"/>
                  </a:moveTo>
                  <a:lnTo>
                    <a:pt x="0" y="5714"/>
                  </a:lnTo>
                  <a:lnTo>
                    <a:pt x="114" y="13792"/>
                  </a:lnTo>
                  <a:lnTo>
                    <a:pt x="7023" y="14477"/>
                  </a:lnTo>
                  <a:lnTo>
                    <a:pt x="77228" y="18503"/>
                  </a:lnTo>
                  <a:lnTo>
                    <a:pt x="89534" y="10385"/>
                  </a:lnTo>
                  <a:lnTo>
                    <a:pt x="95491" y="7124"/>
                  </a:lnTo>
                  <a:lnTo>
                    <a:pt x="54864" y="7124"/>
                  </a:lnTo>
                  <a:lnTo>
                    <a:pt x="3683" y="4368"/>
                  </a:lnTo>
                  <a:close/>
                </a:path>
                <a:path w="109220" h="19050">
                  <a:moveTo>
                    <a:pt x="61379" y="3352"/>
                  </a:moveTo>
                  <a:lnTo>
                    <a:pt x="58674" y="7124"/>
                  </a:lnTo>
                  <a:lnTo>
                    <a:pt x="95491" y="7124"/>
                  </a:lnTo>
                  <a:lnTo>
                    <a:pt x="96953" y="6324"/>
                  </a:lnTo>
                  <a:lnTo>
                    <a:pt x="102469" y="5102"/>
                  </a:lnTo>
                  <a:lnTo>
                    <a:pt x="108474" y="5102"/>
                  </a:lnTo>
                  <a:lnTo>
                    <a:pt x="106656" y="3886"/>
                  </a:lnTo>
                  <a:lnTo>
                    <a:pt x="64084" y="3886"/>
                  </a:lnTo>
                  <a:lnTo>
                    <a:pt x="61379" y="3352"/>
                  </a:lnTo>
                  <a:close/>
                </a:path>
                <a:path w="109220" h="19050">
                  <a:moveTo>
                    <a:pt x="108474" y="5102"/>
                  </a:moveTo>
                  <a:lnTo>
                    <a:pt x="102469" y="5102"/>
                  </a:lnTo>
                  <a:lnTo>
                    <a:pt x="109067" y="5499"/>
                  </a:lnTo>
                  <a:lnTo>
                    <a:pt x="108474" y="5102"/>
                  </a:lnTo>
                  <a:close/>
                </a:path>
                <a:path w="109220" h="19050">
                  <a:moveTo>
                    <a:pt x="93624" y="0"/>
                  </a:moveTo>
                  <a:lnTo>
                    <a:pt x="72758" y="634"/>
                  </a:lnTo>
                  <a:lnTo>
                    <a:pt x="64084" y="3886"/>
                  </a:lnTo>
                  <a:lnTo>
                    <a:pt x="106656" y="3886"/>
                  </a:lnTo>
                  <a:lnTo>
                    <a:pt x="101511" y="444"/>
                  </a:lnTo>
                  <a:lnTo>
                    <a:pt x="9362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100233" y="5534545"/>
              <a:ext cx="109220" cy="19050"/>
            </a:xfrm>
            <a:custGeom>
              <a:avLst/>
              <a:gdLst/>
              <a:ahLst/>
              <a:cxnLst/>
              <a:rect l="l" t="t" r="r" b="b"/>
              <a:pathLst>
                <a:path w="109220" h="19050">
                  <a:moveTo>
                    <a:pt x="109067" y="5499"/>
                  </a:moveTo>
                  <a:lnTo>
                    <a:pt x="101511" y="444"/>
                  </a:lnTo>
                  <a:lnTo>
                    <a:pt x="93624" y="0"/>
                  </a:lnTo>
                  <a:lnTo>
                    <a:pt x="72758" y="634"/>
                  </a:lnTo>
                  <a:lnTo>
                    <a:pt x="68427" y="2260"/>
                  </a:lnTo>
                  <a:lnTo>
                    <a:pt x="64084" y="3886"/>
                  </a:lnTo>
                  <a:lnTo>
                    <a:pt x="61379" y="3352"/>
                  </a:lnTo>
                  <a:lnTo>
                    <a:pt x="58674" y="7124"/>
                  </a:lnTo>
                  <a:lnTo>
                    <a:pt x="54864" y="7124"/>
                  </a:lnTo>
                  <a:lnTo>
                    <a:pt x="3683" y="4368"/>
                  </a:lnTo>
                  <a:lnTo>
                    <a:pt x="0" y="5714"/>
                  </a:lnTo>
                  <a:lnTo>
                    <a:pt x="114" y="13792"/>
                  </a:lnTo>
                  <a:lnTo>
                    <a:pt x="7023" y="14477"/>
                  </a:lnTo>
                  <a:lnTo>
                    <a:pt x="77228" y="18503"/>
                  </a:lnTo>
                  <a:lnTo>
                    <a:pt x="89534" y="10385"/>
                  </a:lnTo>
                  <a:lnTo>
                    <a:pt x="96953" y="6324"/>
                  </a:lnTo>
                  <a:lnTo>
                    <a:pt x="102469" y="5102"/>
                  </a:lnTo>
                  <a:lnTo>
                    <a:pt x="109067" y="5499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154055" y="5505437"/>
              <a:ext cx="19050" cy="29845"/>
            </a:xfrm>
            <a:custGeom>
              <a:avLst/>
              <a:gdLst/>
              <a:ahLst/>
              <a:cxnLst/>
              <a:rect l="l" t="t" r="r" b="b"/>
              <a:pathLst>
                <a:path w="19050" h="29845">
                  <a:moveTo>
                    <a:pt x="13995" y="0"/>
                  </a:moveTo>
                  <a:lnTo>
                    <a:pt x="7099" y="0"/>
                  </a:lnTo>
                  <a:lnTo>
                    <a:pt x="1295" y="5715"/>
                  </a:lnTo>
                  <a:lnTo>
                    <a:pt x="558" y="13296"/>
                  </a:lnTo>
                  <a:lnTo>
                    <a:pt x="0" y="21361"/>
                  </a:lnTo>
                  <a:lnTo>
                    <a:pt x="5473" y="28600"/>
                  </a:lnTo>
                  <a:lnTo>
                    <a:pt x="12890" y="29273"/>
                  </a:lnTo>
                  <a:lnTo>
                    <a:pt x="17780" y="29438"/>
                  </a:lnTo>
                  <a:lnTo>
                    <a:pt x="19050" y="177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154055" y="5505437"/>
              <a:ext cx="19050" cy="29845"/>
            </a:xfrm>
            <a:custGeom>
              <a:avLst/>
              <a:gdLst/>
              <a:ahLst/>
              <a:cxnLst/>
              <a:rect l="l" t="t" r="r" b="b"/>
              <a:pathLst>
                <a:path w="19050" h="29845">
                  <a:moveTo>
                    <a:pt x="19050" y="177"/>
                  </a:moveTo>
                  <a:lnTo>
                    <a:pt x="13995" y="0"/>
                  </a:lnTo>
                  <a:lnTo>
                    <a:pt x="7099" y="0"/>
                  </a:lnTo>
                  <a:lnTo>
                    <a:pt x="1295" y="5715"/>
                  </a:lnTo>
                  <a:lnTo>
                    <a:pt x="558" y="13296"/>
                  </a:lnTo>
                  <a:lnTo>
                    <a:pt x="0" y="21361"/>
                  </a:lnTo>
                  <a:lnTo>
                    <a:pt x="5473" y="28600"/>
                  </a:lnTo>
                  <a:lnTo>
                    <a:pt x="12890" y="29273"/>
                  </a:lnTo>
                  <a:lnTo>
                    <a:pt x="17780" y="29438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158932" y="5504929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7772" y="0"/>
                  </a:moveTo>
                  <a:lnTo>
                    <a:pt x="1295" y="5892"/>
                  </a:lnTo>
                  <a:lnTo>
                    <a:pt x="558" y="13957"/>
                  </a:lnTo>
                  <a:lnTo>
                    <a:pt x="0" y="22047"/>
                  </a:lnTo>
                  <a:lnTo>
                    <a:pt x="5486" y="29273"/>
                  </a:lnTo>
                  <a:lnTo>
                    <a:pt x="12903" y="29946"/>
                  </a:lnTo>
                  <a:lnTo>
                    <a:pt x="20307" y="30619"/>
                  </a:lnTo>
                  <a:lnTo>
                    <a:pt x="26962" y="24561"/>
                  </a:lnTo>
                  <a:lnTo>
                    <a:pt x="27508" y="16497"/>
                  </a:lnTo>
                  <a:lnTo>
                    <a:pt x="28244" y="8420"/>
                  </a:lnTo>
                  <a:lnTo>
                    <a:pt x="22758" y="1346"/>
                  </a:lnTo>
                  <a:lnTo>
                    <a:pt x="777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158932" y="5504929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12903" y="29946"/>
                  </a:moveTo>
                  <a:lnTo>
                    <a:pt x="5486" y="29273"/>
                  </a:lnTo>
                  <a:lnTo>
                    <a:pt x="0" y="22047"/>
                  </a:lnTo>
                  <a:lnTo>
                    <a:pt x="558" y="13957"/>
                  </a:lnTo>
                  <a:lnTo>
                    <a:pt x="1295" y="5892"/>
                  </a:lnTo>
                  <a:lnTo>
                    <a:pt x="7772" y="0"/>
                  </a:lnTo>
                  <a:lnTo>
                    <a:pt x="15189" y="685"/>
                  </a:lnTo>
                  <a:lnTo>
                    <a:pt x="22758" y="1346"/>
                  </a:lnTo>
                  <a:lnTo>
                    <a:pt x="28244" y="8420"/>
                  </a:lnTo>
                  <a:lnTo>
                    <a:pt x="27508" y="16497"/>
                  </a:lnTo>
                  <a:lnTo>
                    <a:pt x="26962" y="24561"/>
                  </a:lnTo>
                  <a:lnTo>
                    <a:pt x="20307" y="30619"/>
                  </a:lnTo>
                  <a:lnTo>
                    <a:pt x="12903" y="2994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164622" y="5511152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4686" y="0"/>
                  </a:moveTo>
                  <a:lnTo>
                    <a:pt x="698" y="3530"/>
                  </a:lnTo>
                  <a:lnTo>
                    <a:pt x="431" y="8242"/>
                  </a:lnTo>
                  <a:lnTo>
                    <a:pt x="0" y="13131"/>
                  </a:lnTo>
                  <a:lnTo>
                    <a:pt x="3251" y="17322"/>
                  </a:lnTo>
                  <a:lnTo>
                    <a:pt x="7620" y="17678"/>
                  </a:lnTo>
                  <a:lnTo>
                    <a:pt x="12179" y="18173"/>
                  </a:lnTo>
                  <a:lnTo>
                    <a:pt x="15989" y="14643"/>
                  </a:lnTo>
                  <a:lnTo>
                    <a:pt x="16433" y="9766"/>
                  </a:lnTo>
                  <a:lnTo>
                    <a:pt x="16700" y="5054"/>
                  </a:lnTo>
                  <a:lnTo>
                    <a:pt x="13449" y="850"/>
                  </a:lnTo>
                  <a:lnTo>
                    <a:pt x="9067" y="342"/>
                  </a:lnTo>
                  <a:lnTo>
                    <a:pt x="468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164622" y="5511152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7620" y="17678"/>
                  </a:moveTo>
                  <a:lnTo>
                    <a:pt x="3251" y="17322"/>
                  </a:lnTo>
                  <a:lnTo>
                    <a:pt x="0" y="13131"/>
                  </a:lnTo>
                  <a:lnTo>
                    <a:pt x="431" y="8242"/>
                  </a:lnTo>
                  <a:lnTo>
                    <a:pt x="698" y="3530"/>
                  </a:lnTo>
                  <a:lnTo>
                    <a:pt x="4686" y="0"/>
                  </a:lnTo>
                  <a:lnTo>
                    <a:pt x="9067" y="342"/>
                  </a:lnTo>
                  <a:lnTo>
                    <a:pt x="13449" y="850"/>
                  </a:lnTo>
                  <a:lnTo>
                    <a:pt x="16700" y="5054"/>
                  </a:lnTo>
                  <a:lnTo>
                    <a:pt x="16433" y="9766"/>
                  </a:lnTo>
                  <a:lnTo>
                    <a:pt x="15989" y="14643"/>
                  </a:lnTo>
                  <a:lnTo>
                    <a:pt x="12179" y="18173"/>
                  </a:lnTo>
                  <a:lnTo>
                    <a:pt x="7620" y="1767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083570" y="5563311"/>
              <a:ext cx="80645" cy="15240"/>
            </a:xfrm>
            <a:custGeom>
              <a:avLst/>
              <a:gdLst/>
              <a:ahLst/>
              <a:cxnLst/>
              <a:rect l="l" t="t" r="r" b="b"/>
              <a:pathLst>
                <a:path w="80645" h="15239">
                  <a:moveTo>
                    <a:pt x="10274" y="0"/>
                  </a:moveTo>
                  <a:lnTo>
                    <a:pt x="0" y="3302"/>
                  </a:lnTo>
                  <a:lnTo>
                    <a:pt x="0" y="10883"/>
                  </a:lnTo>
                  <a:lnTo>
                    <a:pt x="72301" y="15214"/>
                  </a:lnTo>
                  <a:lnTo>
                    <a:pt x="76809" y="4914"/>
                  </a:lnTo>
                  <a:lnTo>
                    <a:pt x="80200" y="3835"/>
                  </a:lnTo>
                  <a:lnTo>
                    <a:pt x="1027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083570" y="5563311"/>
              <a:ext cx="80645" cy="15240"/>
            </a:xfrm>
            <a:custGeom>
              <a:avLst/>
              <a:gdLst/>
              <a:ahLst/>
              <a:cxnLst/>
              <a:rect l="l" t="t" r="r" b="b"/>
              <a:pathLst>
                <a:path w="80645" h="15239">
                  <a:moveTo>
                    <a:pt x="80200" y="3835"/>
                  </a:moveTo>
                  <a:lnTo>
                    <a:pt x="10274" y="0"/>
                  </a:lnTo>
                  <a:lnTo>
                    <a:pt x="0" y="3302"/>
                  </a:lnTo>
                  <a:lnTo>
                    <a:pt x="0" y="10883"/>
                  </a:lnTo>
                  <a:lnTo>
                    <a:pt x="72301" y="15214"/>
                  </a:lnTo>
                  <a:lnTo>
                    <a:pt x="76809" y="4914"/>
                  </a:lnTo>
                  <a:lnTo>
                    <a:pt x="80200" y="383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078706" y="5571908"/>
              <a:ext cx="78105" cy="21590"/>
            </a:xfrm>
            <a:custGeom>
              <a:avLst/>
              <a:gdLst/>
              <a:ahLst/>
              <a:cxnLst/>
              <a:rect l="l" t="t" r="r" b="b"/>
              <a:pathLst>
                <a:path w="78104" h="21589">
                  <a:moveTo>
                    <a:pt x="558" y="0"/>
                  </a:moveTo>
                  <a:lnTo>
                    <a:pt x="0" y="16078"/>
                  </a:lnTo>
                  <a:lnTo>
                    <a:pt x="71259" y="21247"/>
                  </a:lnTo>
                  <a:lnTo>
                    <a:pt x="71831" y="15506"/>
                  </a:lnTo>
                  <a:lnTo>
                    <a:pt x="77482" y="6870"/>
                  </a:lnTo>
                  <a:lnTo>
                    <a:pt x="5079" y="2298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078706" y="5571908"/>
              <a:ext cx="78105" cy="21590"/>
            </a:xfrm>
            <a:custGeom>
              <a:avLst/>
              <a:gdLst/>
              <a:ahLst/>
              <a:cxnLst/>
              <a:rect l="l" t="t" r="r" b="b"/>
              <a:pathLst>
                <a:path w="78104" h="21589">
                  <a:moveTo>
                    <a:pt x="77482" y="6870"/>
                  </a:moveTo>
                  <a:lnTo>
                    <a:pt x="5079" y="2298"/>
                  </a:lnTo>
                  <a:lnTo>
                    <a:pt x="558" y="0"/>
                  </a:lnTo>
                  <a:lnTo>
                    <a:pt x="0" y="16078"/>
                  </a:lnTo>
                  <a:lnTo>
                    <a:pt x="71259" y="21247"/>
                  </a:lnTo>
                  <a:lnTo>
                    <a:pt x="71831" y="15506"/>
                  </a:lnTo>
                  <a:lnTo>
                    <a:pt x="77482" y="6870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071023" y="5587987"/>
              <a:ext cx="79375" cy="24765"/>
            </a:xfrm>
            <a:custGeom>
              <a:avLst/>
              <a:gdLst/>
              <a:ahLst/>
              <a:cxnLst/>
              <a:rect l="l" t="t" r="r" b="b"/>
              <a:pathLst>
                <a:path w="79375" h="24764">
                  <a:moveTo>
                    <a:pt x="73733" y="21500"/>
                  </a:moveTo>
                  <a:lnTo>
                    <a:pt x="72720" y="24676"/>
                  </a:lnTo>
                  <a:lnTo>
                    <a:pt x="74764" y="21589"/>
                  </a:lnTo>
                  <a:lnTo>
                    <a:pt x="73733" y="21500"/>
                  </a:lnTo>
                  <a:close/>
                </a:path>
                <a:path w="79375" h="24764">
                  <a:moveTo>
                    <a:pt x="7683" y="0"/>
                  </a:moveTo>
                  <a:lnTo>
                    <a:pt x="0" y="9423"/>
                  </a:lnTo>
                  <a:lnTo>
                    <a:pt x="6540" y="15697"/>
                  </a:lnTo>
                  <a:lnTo>
                    <a:pt x="73733" y="21500"/>
                  </a:lnTo>
                  <a:lnTo>
                    <a:pt x="78943" y="5168"/>
                  </a:lnTo>
                  <a:lnTo>
                    <a:pt x="768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071023" y="5587987"/>
              <a:ext cx="79375" cy="24765"/>
            </a:xfrm>
            <a:custGeom>
              <a:avLst/>
              <a:gdLst/>
              <a:ahLst/>
              <a:cxnLst/>
              <a:rect l="l" t="t" r="r" b="b"/>
              <a:pathLst>
                <a:path w="79375" h="24764">
                  <a:moveTo>
                    <a:pt x="78943" y="5168"/>
                  </a:moveTo>
                  <a:lnTo>
                    <a:pt x="7683" y="0"/>
                  </a:lnTo>
                  <a:lnTo>
                    <a:pt x="0" y="9423"/>
                  </a:lnTo>
                  <a:lnTo>
                    <a:pt x="6540" y="15697"/>
                  </a:lnTo>
                  <a:lnTo>
                    <a:pt x="74764" y="21589"/>
                  </a:lnTo>
                  <a:lnTo>
                    <a:pt x="72720" y="24676"/>
                  </a:lnTo>
                  <a:lnTo>
                    <a:pt x="78943" y="5168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107662" y="5549023"/>
              <a:ext cx="69850" cy="9525"/>
            </a:xfrm>
            <a:custGeom>
              <a:avLst/>
              <a:gdLst/>
              <a:ahLst/>
              <a:cxnLst/>
              <a:rect l="l" t="t" r="r" b="b"/>
              <a:pathLst>
                <a:path w="69850" h="9525">
                  <a:moveTo>
                    <a:pt x="1447" y="0"/>
                  </a:moveTo>
                  <a:lnTo>
                    <a:pt x="0" y="5207"/>
                  </a:lnTo>
                  <a:lnTo>
                    <a:pt x="64490" y="9067"/>
                  </a:lnTo>
                  <a:lnTo>
                    <a:pt x="69799" y="4025"/>
                  </a:lnTo>
                  <a:lnTo>
                    <a:pt x="11379" y="317"/>
                  </a:lnTo>
                  <a:lnTo>
                    <a:pt x="8343" y="317"/>
                  </a:lnTo>
                  <a:lnTo>
                    <a:pt x="144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107662" y="5549023"/>
              <a:ext cx="69850" cy="9525"/>
            </a:xfrm>
            <a:custGeom>
              <a:avLst/>
              <a:gdLst/>
              <a:ahLst/>
              <a:cxnLst/>
              <a:rect l="l" t="t" r="r" b="b"/>
              <a:pathLst>
                <a:path w="69850" h="9525">
                  <a:moveTo>
                    <a:pt x="69799" y="4025"/>
                  </a:moveTo>
                  <a:lnTo>
                    <a:pt x="11379" y="317"/>
                  </a:lnTo>
                  <a:lnTo>
                    <a:pt x="8343" y="317"/>
                  </a:lnTo>
                  <a:lnTo>
                    <a:pt x="1447" y="0"/>
                  </a:lnTo>
                  <a:lnTo>
                    <a:pt x="0" y="5207"/>
                  </a:lnTo>
                  <a:lnTo>
                    <a:pt x="64490" y="9067"/>
                  </a:lnTo>
                  <a:lnTo>
                    <a:pt x="69799" y="4025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069016" y="5602681"/>
              <a:ext cx="76835" cy="22860"/>
            </a:xfrm>
            <a:custGeom>
              <a:avLst/>
              <a:gdLst/>
              <a:ahLst/>
              <a:cxnLst/>
              <a:rect l="l" t="t" r="r" b="b"/>
              <a:pathLst>
                <a:path w="76835" h="22860">
                  <a:moveTo>
                    <a:pt x="2146" y="0"/>
                  </a:moveTo>
                  <a:lnTo>
                    <a:pt x="0" y="15303"/>
                  </a:lnTo>
                  <a:lnTo>
                    <a:pt x="7086" y="15811"/>
                  </a:lnTo>
                  <a:lnTo>
                    <a:pt x="75476" y="22377"/>
                  </a:lnTo>
                  <a:lnTo>
                    <a:pt x="76669" y="10858"/>
                  </a:lnTo>
                  <a:lnTo>
                    <a:pt x="76771" y="6896"/>
                  </a:lnTo>
                  <a:lnTo>
                    <a:pt x="8547" y="1003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069016" y="5602681"/>
              <a:ext cx="76835" cy="22860"/>
            </a:xfrm>
            <a:custGeom>
              <a:avLst/>
              <a:gdLst/>
              <a:ahLst/>
              <a:cxnLst/>
              <a:rect l="l" t="t" r="r" b="b"/>
              <a:pathLst>
                <a:path w="76835" h="22860">
                  <a:moveTo>
                    <a:pt x="76771" y="6896"/>
                  </a:moveTo>
                  <a:lnTo>
                    <a:pt x="8547" y="1003"/>
                  </a:lnTo>
                  <a:lnTo>
                    <a:pt x="2146" y="0"/>
                  </a:lnTo>
                  <a:lnTo>
                    <a:pt x="0" y="15303"/>
                  </a:lnTo>
                  <a:lnTo>
                    <a:pt x="7086" y="15811"/>
                  </a:lnTo>
                  <a:lnTo>
                    <a:pt x="75476" y="22377"/>
                  </a:lnTo>
                  <a:lnTo>
                    <a:pt x="76669" y="10858"/>
                  </a:lnTo>
                  <a:lnTo>
                    <a:pt x="76771" y="689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072737" y="5633135"/>
              <a:ext cx="75565" cy="23495"/>
            </a:xfrm>
            <a:custGeom>
              <a:avLst/>
              <a:gdLst/>
              <a:ahLst/>
              <a:cxnLst/>
              <a:rect l="l" t="t" r="r" b="b"/>
              <a:pathLst>
                <a:path w="75564" h="23495">
                  <a:moveTo>
                    <a:pt x="2717" y="0"/>
                  </a:moveTo>
                  <a:lnTo>
                    <a:pt x="0" y="9740"/>
                  </a:lnTo>
                  <a:lnTo>
                    <a:pt x="4445" y="15455"/>
                  </a:lnTo>
                  <a:lnTo>
                    <a:pt x="9499" y="15963"/>
                  </a:lnTo>
                  <a:lnTo>
                    <a:pt x="75552" y="23380"/>
                  </a:lnTo>
                  <a:lnTo>
                    <a:pt x="72872" y="12280"/>
                  </a:lnTo>
                  <a:lnTo>
                    <a:pt x="72466" y="7556"/>
                  </a:lnTo>
                  <a:lnTo>
                    <a:pt x="271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072737" y="5633135"/>
              <a:ext cx="75565" cy="23495"/>
            </a:xfrm>
            <a:custGeom>
              <a:avLst/>
              <a:gdLst/>
              <a:ahLst/>
              <a:cxnLst/>
              <a:rect l="l" t="t" r="r" b="b"/>
              <a:pathLst>
                <a:path w="75564" h="23495">
                  <a:moveTo>
                    <a:pt x="72466" y="7556"/>
                  </a:moveTo>
                  <a:lnTo>
                    <a:pt x="72872" y="12280"/>
                  </a:lnTo>
                  <a:lnTo>
                    <a:pt x="75552" y="23380"/>
                  </a:lnTo>
                  <a:lnTo>
                    <a:pt x="9499" y="15963"/>
                  </a:lnTo>
                  <a:lnTo>
                    <a:pt x="4445" y="15455"/>
                  </a:lnTo>
                  <a:lnTo>
                    <a:pt x="0" y="9740"/>
                  </a:lnTo>
                  <a:lnTo>
                    <a:pt x="2717" y="0"/>
                  </a:lnTo>
                  <a:lnTo>
                    <a:pt x="72466" y="755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066514" y="5618352"/>
              <a:ext cx="78740" cy="22860"/>
            </a:xfrm>
            <a:custGeom>
              <a:avLst/>
              <a:gdLst/>
              <a:ahLst/>
              <a:cxnLst/>
              <a:rect l="l" t="t" r="r" b="b"/>
              <a:pathLst>
                <a:path w="78739" h="22860">
                  <a:moveTo>
                    <a:pt x="8394" y="0"/>
                  </a:moveTo>
                  <a:lnTo>
                    <a:pt x="0" y="7861"/>
                  </a:lnTo>
                  <a:lnTo>
                    <a:pt x="8940" y="14782"/>
                  </a:lnTo>
                  <a:lnTo>
                    <a:pt x="78689" y="22339"/>
                  </a:lnTo>
                  <a:lnTo>
                    <a:pt x="77977" y="6705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066514" y="5618352"/>
              <a:ext cx="78740" cy="22860"/>
            </a:xfrm>
            <a:custGeom>
              <a:avLst/>
              <a:gdLst/>
              <a:ahLst/>
              <a:cxnLst/>
              <a:rect l="l" t="t" r="r" b="b"/>
              <a:pathLst>
                <a:path w="78739" h="22860">
                  <a:moveTo>
                    <a:pt x="77977" y="6705"/>
                  </a:moveTo>
                  <a:lnTo>
                    <a:pt x="78689" y="22339"/>
                  </a:lnTo>
                  <a:lnTo>
                    <a:pt x="8940" y="14782"/>
                  </a:lnTo>
                  <a:lnTo>
                    <a:pt x="0" y="7861"/>
                  </a:lnTo>
                  <a:lnTo>
                    <a:pt x="8394" y="0"/>
                  </a:lnTo>
                  <a:lnTo>
                    <a:pt x="77977" y="6705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161574" y="5704115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9766" y="0"/>
                  </a:moveTo>
                  <a:lnTo>
                    <a:pt x="2857" y="0"/>
                  </a:lnTo>
                  <a:lnTo>
                    <a:pt x="0" y="342"/>
                  </a:lnTo>
                  <a:lnTo>
                    <a:pt x="12" y="1015"/>
                  </a:lnTo>
                  <a:lnTo>
                    <a:pt x="2882" y="1346"/>
                  </a:lnTo>
                  <a:lnTo>
                    <a:pt x="6413" y="1346"/>
                  </a:lnTo>
                  <a:lnTo>
                    <a:pt x="9778" y="1346"/>
                  </a:lnTo>
                  <a:lnTo>
                    <a:pt x="12649" y="1015"/>
                  </a:lnTo>
                  <a:lnTo>
                    <a:pt x="12623" y="342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161574" y="5704115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413" y="1346"/>
                  </a:moveTo>
                  <a:lnTo>
                    <a:pt x="2882" y="1346"/>
                  </a:lnTo>
                  <a:lnTo>
                    <a:pt x="12" y="1015"/>
                  </a:lnTo>
                  <a:lnTo>
                    <a:pt x="12" y="673"/>
                  </a:lnTo>
                  <a:lnTo>
                    <a:pt x="0" y="342"/>
                  </a:lnTo>
                  <a:lnTo>
                    <a:pt x="2857" y="0"/>
                  </a:lnTo>
                  <a:lnTo>
                    <a:pt x="6388" y="0"/>
                  </a:lnTo>
                  <a:lnTo>
                    <a:pt x="9766" y="0"/>
                  </a:lnTo>
                  <a:lnTo>
                    <a:pt x="12623" y="342"/>
                  </a:lnTo>
                  <a:lnTo>
                    <a:pt x="12636" y="673"/>
                  </a:lnTo>
                  <a:lnTo>
                    <a:pt x="12649" y="1015"/>
                  </a:lnTo>
                  <a:lnTo>
                    <a:pt x="9778" y="1346"/>
                  </a:lnTo>
                  <a:lnTo>
                    <a:pt x="6413" y="1346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161591" y="5705132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58" y="4368"/>
                  </a:lnTo>
                  <a:lnTo>
                    <a:pt x="2916" y="4711"/>
                  </a:lnTo>
                  <a:lnTo>
                    <a:pt x="9825" y="4711"/>
                  </a:lnTo>
                  <a:lnTo>
                    <a:pt x="12669" y="4368"/>
                  </a:lnTo>
                  <a:lnTo>
                    <a:pt x="12626" y="329"/>
                  </a:lnTo>
                  <a:lnTo>
                    <a:pt x="2865" y="329"/>
                  </a:lnTo>
                  <a:lnTo>
                    <a:pt x="0" y="0"/>
                  </a:lnTo>
                  <a:close/>
                </a:path>
                <a:path w="12700" h="5079">
                  <a:moveTo>
                    <a:pt x="12623" y="0"/>
                  </a:moveTo>
                  <a:lnTo>
                    <a:pt x="9761" y="329"/>
                  </a:lnTo>
                  <a:lnTo>
                    <a:pt x="12626" y="329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161586" y="5704788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400" y="673"/>
                  </a:moveTo>
                  <a:lnTo>
                    <a:pt x="9766" y="673"/>
                  </a:lnTo>
                  <a:lnTo>
                    <a:pt x="12636" y="342"/>
                  </a:lnTo>
                  <a:lnTo>
                    <a:pt x="12623" y="0"/>
                  </a:lnTo>
                  <a:lnTo>
                    <a:pt x="12674" y="4381"/>
                  </a:lnTo>
                  <a:lnTo>
                    <a:pt x="12674" y="4711"/>
                  </a:lnTo>
                  <a:lnTo>
                    <a:pt x="9829" y="5054"/>
                  </a:lnTo>
                  <a:lnTo>
                    <a:pt x="6464" y="5054"/>
                  </a:lnTo>
                  <a:lnTo>
                    <a:pt x="2921" y="5054"/>
                  </a:lnTo>
                  <a:lnTo>
                    <a:pt x="63" y="4711"/>
                  </a:lnTo>
                  <a:lnTo>
                    <a:pt x="50" y="4381"/>
                  </a:lnTo>
                  <a:lnTo>
                    <a:pt x="0" y="0"/>
                  </a:lnTo>
                  <a:lnTo>
                    <a:pt x="0" y="342"/>
                  </a:lnTo>
                  <a:lnTo>
                    <a:pt x="2870" y="673"/>
                  </a:lnTo>
                  <a:lnTo>
                    <a:pt x="6400" y="67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143425" y="5704966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9740" y="0"/>
                  </a:moveTo>
                  <a:lnTo>
                    <a:pt x="2679" y="0"/>
                  </a:lnTo>
                  <a:lnTo>
                    <a:pt x="0" y="330"/>
                  </a:lnTo>
                  <a:lnTo>
                    <a:pt x="12" y="1003"/>
                  </a:lnTo>
                  <a:lnTo>
                    <a:pt x="2705" y="1346"/>
                  </a:lnTo>
                  <a:lnTo>
                    <a:pt x="6235" y="1346"/>
                  </a:lnTo>
                  <a:lnTo>
                    <a:pt x="9766" y="1346"/>
                  </a:lnTo>
                  <a:lnTo>
                    <a:pt x="12458" y="1003"/>
                  </a:lnTo>
                  <a:lnTo>
                    <a:pt x="12445" y="33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143425" y="5704966"/>
              <a:ext cx="12700" cy="1905"/>
            </a:xfrm>
            <a:custGeom>
              <a:avLst/>
              <a:gdLst/>
              <a:ahLst/>
              <a:cxnLst/>
              <a:rect l="l" t="t" r="r" b="b"/>
              <a:pathLst>
                <a:path w="12700" h="1904">
                  <a:moveTo>
                    <a:pt x="6235" y="1346"/>
                  </a:moveTo>
                  <a:lnTo>
                    <a:pt x="2705" y="1346"/>
                  </a:lnTo>
                  <a:lnTo>
                    <a:pt x="12" y="1003"/>
                  </a:lnTo>
                  <a:lnTo>
                    <a:pt x="0" y="673"/>
                  </a:lnTo>
                  <a:lnTo>
                    <a:pt x="0" y="330"/>
                  </a:lnTo>
                  <a:lnTo>
                    <a:pt x="2679" y="0"/>
                  </a:lnTo>
                  <a:lnTo>
                    <a:pt x="6210" y="0"/>
                  </a:lnTo>
                  <a:lnTo>
                    <a:pt x="9740" y="0"/>
                  </a:lnTo>
                  <a:lnTo>
                    <a:pt x="12445" y="330"/>
                  </a:lnTo>
                  <a:lnTo>
                    <a:pt x="12458" y="673"/>
                  </a:lnTo>
                  <a:lnTo>
                    <a:pt x="12458" y="1003"/>
                  </a:lnTo>
                  <a:lnTo>
                    <a:pt x="9766" y="1346"/>
                  </a:lnTo>
                  <a:lnTo>
                    <a:pt x="6235" y="1346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143425" y="5705639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458" y="0"/>
                  </a:moveTo>
                  <a:lnTo>
                    <a:pt x="12458" y="330"/>
                  </a:lnTo>
                  <a:lnTo>
                    <a:pt x="9766" y="673"/>
                  </a:lnTo>
                  <a:lnTo>
                    <a:pt x="6235" y="673"/>
                  </a:lnTo>
                  <a:lnTo>
                    <a:pt x="2705" y="673"/>
                  </a:lnTo>
                  <a:lnTo>
                    <a:pt x="12" y="330"/>
                  </a:lnTo>
                  <a:lnTo>
                    <a:pt x="0" y="0"/>
                  </a:lnTo>
                  <a:lnTo>
                    <a:pt x="63" y="4711"/>
                  </a:lnTo>
                  <a:lnTo>
                    <a:pt x="2768" y="5041"/>
                  </a:lnTo>
                  <a:lnTo>
                    <a:pt x="9829" y="5041"/>
                  </a:lnTo>
                  <a:lnTo>
                    <a:pt x="12509" y="4711"/>
                  </a:lnTo>
                  <a:lnTo>
                    <a:pt x="12458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143425" y="5705639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6235" y="673"/>
                  </a:moveTo>
                  <a:lnTo>
                    <a:pt x="9766" y="673"/>
                  </a:lnTo>
                  <a:lnTo>
                    <a:pt x="12458" y="330"/>
                  </a:lnTo>
                  <a:lnTo>
                    <a:pt x="12458" y="0"/>
                  </a:lnTo>
                  <a:lnTo>
                    <a:pt x="12509" y="4356"/>
                  </a:lnTo>
                  <a:lnTo>
                    <a:pt x="12509" y="4711"/>
                  </a:lnTo>
                  <a:lnTo>
                    <a:pt x="9829" y="5041"/>
                  </a:lnTo>
                  <a:lnTo>
                    <a:pt x="6299" y="5041"/>
                  </a:lnTo>
                  <a:lnTo>
                    <a:pt x="2768" y="5041"/>
                  </a:lnTo>
                  <a:lnTo>
                    <a:pt x="63" y="4711"/>
                  </a:lnTo>
                  <a:lnTo>
                    <a:pt x="63" y="4356"/>
                  </a:lnTo>
                  <a:lnTo>
                    <a:pt x="0" y="0"/>
                  </a:lnTo>
                  <a:lnTo>
                    <a:pt x="12" y="330"/>
                  </a:lnTo>
                  <a:lnTo>
                    <a:pt x="2705" y="673"/>
                  </a:lnTo>
                  <a:lnTo>
                    <a:pt x="6235" y="673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954081" y="5654420"/>
              <a:ext cx="36830" cy="12065"/>
            </a:xfrm>
            <a:custGeom>
              <a:avLst/>
              <a:gdLst/>
              <a:ahLst/>
              <a:cxnLst/>
              <a:rect l="l" t="t" r="r" b="b"/>
              <a:pathLst>
                <a:path w="36829" h="12064">
                  <a:moveTo>
                    <a:pt x="0" y="0"/>
                  </a:moveTo>
                  <a:lnTo>
                    <a:pt x="736" y="4368"/>
                  </a:lnTo>
                  <a:lnTo>
                    <a:pt x="609" y="7239"/>
                  </a:lnTo>
                  <a:lnTo>
                    <a:pt x="2463" y="7899"/>
                  </a:lnTo>
                  <a:lnTo>
                    <a:pt x="5664" y="8572"/>
                  </a:lnTo>
                  <a:lnTo>
                    <a:pt x="25222" y="11277"/>
                  </a:lnTo>
                  <a:lnTo>
                    <a:pt x="32131" y="11772"/>
                  </a:lnTo>
                  <a:lnTo>
                    <a:pt x="36436" y="7239"/>
                  </a:lnTo>
                  <a:lnTo>
                    <a:pt x="35166" y="330"/>
                  </a:lnTo>
                  <a:lnTo>
                    <a:pt x="24079" y="1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954081" y="5654420"/>
              <a:ext cx="36830" cy="12065"/>
            </a:xfrm>
            <a:custGeom>
              <a:avLst/>
              <a:gdLst/>
              <a:ahLst/>
              <a:cxnLst/>
              <a:rect l="l" t="t" r="r" b="b"/>
              <a:pathLst>
                <a:path w="36829" h="12064">
                  <a:moveTo>
                    <a:pt x="35166" y="330"/>
                  </a:moveTo>
                  <a:lnTo>
                    <a:pt x="36436" y="7239"/>
                  </a:lnTo>
                  <a:lnTo>
                    <a:pt x="32131" y="11772"/>
                  </a:lnTo>
                  <a:lnTo>
                    <a:pt x="25222" y="11277"/>
                  </a:lnTo>
                  <a:lnTo>
                    <a:pt x="5664" y="8572"/>
                  </a:lnTo>
                  <a:lnTo>
                    <a:pt x="2463" y="7899"/>
                  </a:lnTo>
                  <a:lnTo>
                    <a:pt x="609" y="7239"/>
                  </a:lnTo>
                  <a:lnTo>
                    <a:pt x="736" y="4368"/>
                  </a:lnTo>
                  <a:lnTo>
                    <a:pt x="0" y="0"/>
                  </a:lnTo>
                  <a:lnTo>
                    <a:pt x="24079" y="1181"/>
                  </a:lnTo>
                  <a:lnTo>
                    <a:pt x="35166" y="330"/>
                  </a:lnTo>
                  <a:close/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974630" y="5680735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39">
                  <a:moveTo>
                    <a:pt x="23431" y="0"/>
                  </a:moveTo>
                  <a:lnTo>
                    <a:pt x="20079" y="11172"/>
                  </a:lnTo>
                  <a:lnTo>
                    <a:pt x="16521" y="17035"/>
                  </a:lnTo>
                  <a:lnTo>
                    <a:pt x="10560" y="19514"/>
                  </a:lnTo>
                  <a:lnTo>
                    <a:pt x="0" y="20535"/>
                  </a:lnTo>
                  <a:lnTo>
                    <a:pt x="6438" y="35674"/>
                  </a:lnTo>
                  <a:lnTo>
                    <a:pt x="35267" y="40043"/>
                  </a:lnTo>
                  <a:lnTo>
                    <a:pt x="38785" y="27432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974630" y="5680735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39">
                  <a:moveTo>
                    <a:pt x="23431" y="0"/>
                  </a:moveTo>
                  <a:lnTo>
                    <a:pt x="38785" y="27432"/>
                  </a:lnTo>
                  <a:lnTo>
                    <a:pt x="35267" y="40043"/>
                  </a:lnTo>
                  <a:lnTo>
                    <a:pt x="6438" y="35674"/>
                  </a:lnTo>
                  <a:lnTo>
                    <a:pt x="0" y="20535"/>
                  </a:lnTo>
                  <a:lnTo>
                    <a:pt x="10560" y="19514"/>
                  </a:lnTo>
                  <a:lnTo>
                    <a:pt x="16521" y="17035"/>
                  </a:lnTo>
                  <a:lnTo>
                    <a:pt x="20079" y="11172"/>
                  </a:lnTo>
                  <a:lnTo>
                    <a:pt x="23431" y="0"/>
                  </a:lnTo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913428" y="5449557"/>
              <a:ext cx="68580" cy="7620"/>
            </a:xfrm>
            <a:custGeom>
              <a:avLst/>
              <a:gdLst/>
              <a:ahLst/>
              <a:cxnLst/>
              <a:rect l="l" t="t" r="r" b="b"/>
              <a:pathLst>
                <a:path w="68579" h="7620">
                  <a:moveTo>
                    <a:pt x="68275" y="0"/>
                  </a:moveTo>
                  <a:lnTo>
                    <a:pt x="0" y="0"/>
                  </a:lnTo>
                  <a:lnTo>
                    <a:pt x="0" y="7581"/>
                  </a:lnTo>
                  <a:lnTo>
                    <a:pt x="68275" y="7581"/>
                  </a:lnTo>
                  <a:lnTo>
                    <a:pt x="6827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913428" y="5449557"/>
              <a:ext cx="68580" cy="7620"/>
            </a:xfrm>
            <a:custGeom>
              <a:avLst/>
              <a:gdLst/>
              <a:ahLst/>
              <a:cxnLst/>
              <a:rect l="l" t="t" r="r" b="b"/>
              <a:pathLst>
                <a:path w="68579" h="7620">
                  <a:moveTo>
                    <a:pt x="0" y="7581"/>
                  </a:moveTo>
                  <a:lnTo>
                    <a:pt x="68275" y="7581"/>
                  </a:lnTo>
                  <a:lnTo>
                    <a:pt x="68275" y="0"/>
                  </a:lnTo>
                  <a:lnTo>
                    <a:pt x="0" y="0"/>
                  </a:lnTo>
                  <a:lnTo>
                    <a:pt x="0" y="7581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982542" y="5450090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11912" y="0"/>
                  </a:moveTo>
                  <a:lnTo>
                    <a:pt x="0" y="0"/>
                  </a:lnTo>
                  <a:lnTo>
                    <a:pt x="0" y="7048"/>
                  </a:lnTo>
                  <a:lnTo>
                    <a:pt x="11912" y="7048"/>
                  </a:lnTo>
                  <a:lnTo>
                    <a:pt x="1191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982542" y="5450090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0" y="7048"/>
                  </a:moveTo>
                  <a:lnTo>
                    <a:pt x="11912" y="7048"/>
                  </a:lnTo>
                  <a:lnTo>
                    <a:pt x="11912" y="0"/>
                  </a:lnTo>
                  <a:lnTo>
                    <a:pt x="0" y="0"/>
                  </a:lnTo>
                  <a:lnTo>
                    <a:pt x="0" y="704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937025" y="5449544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11925" y="0"/>
                  </a:moveTo>
                  <a:lnTo>
                    <a:pt x="0" y="0"/>
                  </a:lnTo>
                  <a:lnTo>
                    <a:pt x="0" y="7048"/>
                  </a:lnTo>
                  <a:lnTo>
                    <a:pt x="11925" y="7048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937025" y="5449544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0" y="7048"/>
                  </a:moveTo>
                  <a:lnTo>
                    <a:pt x="11925" y="7048"/>
                  </a:lnTo>
                  <a:lnTo>
                    <a:pt x="11925" y="0"/>
                  </a:lnTo>
                  <a:lnTo>
                    <a:pt x="0" y="0"/>
                  </a:lnTo>
                  <a:lnTo>
                    <a:pt x="0" y="704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894213" y="5450090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11925" y="0"/>
                  </a:moveTo>
                  <a:lnTo>
                    <a:pt x="0" y="0"/>
                  </a:lnTo>
                  <a:lnTo>
                    <a:pt x="0" y="7048"/>
                  </a:lnTo>
                  <a:lnTo>
                    <a:pt x="11925" y="7048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894213" y="5450090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20">
                  <a:moveTo>
                    <a:pt x="0" y="7048"/>
                  </a:moveTo>
                  <a:lnTo>
                    <a:pt x="11925" y="7048"/>
                  </a:lnTo>
                  <a:lnTo>
                    <a:pt x="11925" y="0"/>
                  </a:lnTo>
                  <a:lnTo>
                    <a:pt x="0" y="0"/>
                  </a:lnTo>
                  <a:lnTo>
                    <a:pt x="0" y="7048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890429" y="5372620"/>
              <a:ext cx="102870" cy="10160"/>
            </a:xfrm>
            <a:custGeom>
              <a:avLst/>
              <a:gdLst/>
              <a:ahLst/>
              <a:cxnLst/>
              <a:rect l="l" t="t" r="r" b="b"/>
              <a:pathLst>
                <a:path w="102870" h="10160">
                  <a:moveTo>
                    <a:pt x="102412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102412" y="9740"/>
                  </a:lnTo>
                  <a:lnTo>
                    <a:pt x="10241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890429" y="5372620"/>
              <a:ext cx="102870" cy="10160"/>
            </a:xfrm>
            <a:custGeom>
              <a:avLst/>
              <a:gdLst/>
              <a:ahLst/>
              <a:cxnLst/>
              <a:rect l="l" t="t" r="r" b="b"/>
              <a:pathLst>
                <a:path w="102870" h="10160">
                  <a:moveTo>
                    <a:pt x="0" y="9740"/>
                  </a:moveTo>
                  <a:lnTo>
                    <a:pt x="102412" y="9740"/>
                  </a:lnTo>
                  <a:lnTo>
                    <a:pt x="102412" y="0"/>
                  </a:lnTo>
                  <a:lnTo>
                    <a:pt x="0" y="0"/>
                  </a:lnTo>
                  <a:lnTo>
                    <a:pt x="0" y="9740"/>
                  </a:lnTo>
                  <a:close/>
                </a:path>
              </a:pathLst>
            </a:custGeom>
            <a:ln w="63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769728" y="5460949"/>
              <a:ext cx="107314" cy="8890"/>
            </a:xfrm>
            <a:custGeom>
              <a:avLst/>
              <a:gdLst/>
              <a:ahLst/>
              <a:cxnLst/>
              <a:rect l="l" t="t" r="r" b="b"/>
              <a:pathLst>
                <a:path w="107314" h="8889">
                  <a:moveTo>
                    <a:pt x="1193" y="0"/>
                  </a:moveTo>
                  <a:lnTo>
                    <a:pt x="0" y="241"/>
                  </a:lnTo>
                  <a:lnTo>
                    <a:pt x="114" y="8648"/>
                  </a:lnTo>
                  <a:lnTo>
                    <a:pt x="106946" y="8648"/>
                  </a:lnTo>
                  <a:lnTo>
                    <a:pt x="106946" y="546"/>
                  </a:lnTo>
                  <a:lnTo>
                    <a:pt x="119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769728" y="5460949"/>
              <a:ext cx="107314" cy="8890"/>
            </a:xfrm>
            <a:custGeom>
              <a:avLst/>
              <a:gdLst/>
              <a:ahLst/>
              <a:cxnLst/>
              <a:rect l="l" t="t" r="r" b="b"/>
              <a:pathLst>
                <a:path w="107314" h="8889">
                  <a:moveTo>
                    <a:pt x="0" y="241"/>
                  </a:moveTo>
                  <a:lnTo>
                    <a:pt x="114" y="8648"/>
                  </a:lnTo>
                  <a:lnTo>
                    <a:pt x="106946" y="8648"/>
                  </a:lnTo>
                  <a:lnTo>
                    <a:pt x="106946" y="546"/>
                  </a:lnTo>
                  <a:lnTo>
                    <a:pt x="1193" y="0"/>
                  </a:lnTo>
                </a:path>
              </a:pathLst>
            </a:custGeom>
            <a:ln w="6349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802926" y="5357618"/>
              <a:ext cx="55244" cy="11430"/>
            </a:xfrm>
            <a:custGeom>
              <a:avLst/>
              <a:gdLst/>
              <a:ahLst/>
              <a:cxnLst/>
              <a:rect l="l" t="t" r="r" b="b"/>
              <a:pathLst>
                <a:path w="55245" h="11429">
                  <a:moveTo>
                    <a:pt x="0" y="10874"/>
                  </a:moveTo>
                  <a:lnTo>
                    <a:pt x="54838" y="10874"/>
                  </a:lnTo>
                  <a:lnTo>
                    <a:pt x="54749" y="4486"/>
                  </a:lnTo>
                  <a:lnTo>
                    <a:pt x="54368" y="1438"/>
                  </a:lnTo>
                  <a:lnTo>
                    <a:pt x="41178" y="98"/>
                  </a:lnTo>
                  <a:lnTo>
                    <a:pt x="25165" y="0"/>
                  </a:lnTo>
                  <a:lnTo>
                    <a:pt x="10170" y="620"/>
                  </a:lnTo>
                  <a:lnTo>
                    <a:pt x="38" y="1438"/>
                  </a:lnTo>
                  <a:lnTo>
                    <a:pt x="0" y="10874"/>
                  </a:lnTo>
                  <a:close/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84168" y="5224322"/>
              <a:ext cx="132626" cy="103593"/>
            </a:xfrm>
            <a:prstGeom prst="rect">
              <a:avLst/>
            </a:prstGeom>
          </p:spPr>
        </p:pic>
      </p:grpSp>
      <p:sp>
        <p:nvSpPr>
          <p:cNvPr id="309" name="object 309"/>
          <p:cNvSpPr txBox="1"/>
          <p:nvPr/>
        </p:nvSpPr>
        <p:spPr>
          <a:xfrm>
            <a:off x="5762164" y="530254"/>
            <a:ext cx="16021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Ejemplo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salida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analógica</a:t>
            </a:r>
            <a:endParaRPr sz="900">
              <a:latin typeface="Arial"/>
              <a:cs typeface="Arial"/>
            </a:endParaRPr>
          </a:p>
        </p:txBody>
      </p:sp>
      <p:sp>
        <p:nvSpPr>
          <p:cNvPr id="317" name="object 317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sp>
        <p:nvSpPr>
          <p:cNvPr id="310" name="object 310"/>
          <p:cNvSpPr txBox="1"/>
          <p:nvPr/>
        </p:nvSpPr>
        <p:spPr>
          <a:xfrm>
            <a:off x="7957929" y="481990"/>
            <a:ext cx="4090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Las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salidas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analógicas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PLC</a:t>
            </a:r>
            <a:r>
              <a:rPr sz="800" dirty="0">
                <a:latin typeface="Microsoft Sans Serif"/>
                <a:cs typeface="Microsoft Sans Serif"/>
              </a:rPr>
              <a:t> 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menudo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suministran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directamente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oa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través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convertidores de </a:t>
            </a:r>
            <a:r>
              <a:rPr sz="800" spc="10" dirty="0">
                <a:latin typeface="Microsoft Sans Serif"/>
                <a:cs typeface="Microsoft Sans Serif"/>
              </a:rPr>
              <a:t>señal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25" dirty="0">
                <a:latin typeface="Microsoft Sans Serif"/>
                <a:cs typeface="Microsoft Sans Serif"/>
              </a:rPr>
              <a:t>transmisores para </a:t>
            </a:r>
            <a:r>
              <a:rPr sz="800" spc="35" dirty="0">
                <a:latin typeface="Microsoft Sans Serif"/>
                <a:cs typeface="Microsoft Sans Serif"/>
              </a:rPr>
              <a:t>controlar </a:t>
            </a:r>
            <a:r>
              <a:rPr sz="800" spc="10" dirty="0">
                <a:latin typeface="Microsoft Sans Serif"/>
                <a:cs typeface="Microsoft Sans Serif"/>
              </a:rPr>
              <a:t>válvulas, </a:t>
            </a:r>
            <a:r>
              <a:rPr sz="800" spc="35" dirty="0">
                <a:latin typeface="Microsoft Sans Serif"/>
                <a:cs typeface="Microsoft Sans Serif"/>
              </a:rPr>
              <a:t>instrumentos,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accionamientos electrónicos </a:t>
            </a:r>
            <a:r>
              <a:rPr sz="800" spc="45" dirty="0">
                <a:latin typeface="Microsoft Sans Serif"/>
                <a:cs typeface="Microsoft Sans Serif"/>
              </a:rPr>
              <a:t>u </a:t>
            </a:r>
            <a:r>
              <a:rPr sz="800" spc="35" dirty="0">
                <a:latin typeface="Microsoft Sans Serif"/>
                <a:cs typeface="Microsoft Sans Serif"/>
              </a:rPr>
              <a:t>otros </a:t>
            </a:r>
            <a:r>
              <a:rPr sz="800" spc="20" dirty="0">
                <a:latin typeface="Microsoft Sans Serif"/>
                <a:cs typeface="Microsoft Sans Serif"/>
              </a:rPr>
              <a:t>dispositivos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control </a:t>
            </a:r>
            <a:r>
              <a:rPr sz="800" spc="30" dirty="0">
                <a:latin typeface="Microsoft Sans Serif"/>
                <a:cs typeface="Microsoft Sans Serif"/>
              </a:rPr>
              <a:t>que responden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5" dirty="0">
                <a:latin typeface="Microsoft Sans Serif"/>
                <a:cs typeface="Microsoft Sans Serif"/>
              </a:rPr>
              <a:t>señales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analógicas.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7957929" y="1398931"/>
            <a:ext cx="41554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0" dirty="0">
                <a:latin typeface="Microsoft Sans Serif"/>
                <a:cs typeface="Microsoft Sans Serif"/>
              </a:rPr>
              <a:t>salidas </a:t>
            </a:r>
            <a:r>
              <a:rPr sz="900" spc="15" dirty="0">
                <a:latin typeface="Microsoft Sans Serif"/>
                <a:cs typeface="Microsoft Sans Serif"/>
              </a:rPr>
              <a:t>analógicas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40" dirty="0">
                <a:latin typeface="Microsoft Sans Serif"/>
                <a:cs typeface="Microsoft Sans Serif"/>
              </a:rPr>
              <a:t>podrían </a:t>
            </a:r>
            <a:r>
              <a:rPr sz="900" spc="15" dirty="0">
                <a:latin typeface="Microsoft Sans Serif"/>
                <a:cs typeface="Microsoft Sans Serif"/>
              </a:rPr>
              <a:t>usarse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controlar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flujo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fluido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proceso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mediante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variadores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CA.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40" dirty="0">
                <a:latin typeface="Microsoft Sans Serif"/>
                <a:cs typeface="Microsoft Sans Serif"/>
              </a:rPr>
              <a:t>lugar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simplemente </a:t>
            </a:r>
            <a:r>
              <a:rPr sz="900" spc="25" dirty="0">
                <a:latin typeface="Microsoft Sans Serif"/>
                <a:cs typeface="Microsoft Sans Serif"/>
              </a:rPr>
              <a:t>encender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0" dirty="0">
                <a:latin typeface="Microsoft Sans Serif"/>
                <a:cs typeface="Microsoft Sans Serif"/>
              </a:rPr>
              <a:t>apagar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variadores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CA, </a:t>
            </a:r>
            <a:r>
              <a:rPr sz="900" spc="35" dirty="0">
                <a:latin typeface="Microsoft Sans Serif"/>
                <a:cs typeface="Microsoft Sans Serif"/>
              </a:rPr>
              <a:t>lo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podría </a:t>
            </a:r>
            <a:r>
              <a:rPr sz="900" spc="30" dirty="0">
                <a:latin typeface="Microsoft Sans Serif"/>
                <a:cs typeface="Microsoft Sans Serif"/>
              </a:rPr>
              <a:t>lograrse </a:t>
            </a:r>
            <a:r>
              <a:rPr sz="900" spc="40" dirty="0">
                <a:latin typeface="Microsoft Sans Serif"/>
                <a:cs typeface="Microsoft Sans Serif"/>
              </a:rPr>
              <a:t>mediante </a:t>
            </a:r>
            <a:r>
              <a:rPr sz="900" spc="10" dirty="0">
                <a:latin typeface="Microsoft Sans Serif"/>
                <a:cs typeface="Microsoft Sans Serif"/>
              </a:rPr>
              <a:t>salidas </a:t>
            </a:r>
            <a:r>
              <a:rPr sz="900" spc="15" dirty="0">
                <a:latin typeface="Microsoft Sans Serif"/>
                <a:cs typeface="Microsoft Sans Serif"/>
              </a:rPr>
              <a:t>discretas,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25" dirty="0">
                <a:latin typeface="Microsoft Sans Serif"/>
                <a:cs typeface="Microsoft Sans Serif"/>
              </a:rPr>
              <a:t>usar </a:t>
            </a:r>
            <a:r>
              <a:rPr sz="900" spc="5" dirty="0">
                <a:latin typeface="Microsoft Sans Serif"/>
                <a:cs typeface="Microsoft Sans Serif"/>
              </a:rPr>
              <a:t>señales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controlar </a:t>
            </a:r>
            <a:r>
              <a:rPr sz="900" spc="15" dirty="0">
                <a:latin typeface="Microsoft Sans Serif"/>
                <a:cs typeface="Microsoft Sans Serif"/>
              </a:rPr>
              <a:t>la salida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variadores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CA.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45" dirty="0">
                <a:latin typeface="Microsoft Sans Serif"/>
                <a:cs typeface="Microsoft Sans Serif"/>
              </a:rPr>
              <a:t>permitiría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variar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dinámicamente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bombas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respuesta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cambios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requisitos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proceso.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11013854" y="2912266"/>
            <a:ext cx="489584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latin typeface="Microsoft Sans Serif"/>
                <a:cs typeface="Microsoft Sans Serif"/>
              </a:rPr>
              <a:t>Accionamientos</a:t>
            </a:r>
            <a:r>
              <a:rPr sz="350" spc="-15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de</a:t>
            </a:r>
            <a:r>
              <a:rPr sz="350" spc="-10" dirty="0">
                <a:latin typeface="Microsoft Sans Serif"/>
                <a:cs typeface="Microsoft Sans Serif"/>
              </a:rPr>
              <a:t> </a:t>
            </a:r>
            <a:r>
              <a:rPr sz="350" spc="-25" dirty="0">
                <a:latin typeface="Microsoft Sans Serif"/>
                <a:cs typeface="Microsoft Sans Serif"/>
              </a:rPr>
              <a:t>CA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11761631" y="3251153"/>
            <a:ext cx="4933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0" dirty="0">
                <a:latin typeface="Microsoft Sans Serif"/>
                <a:cs typeface="Microsoft Sans Serif"/>
              </a:rPr>
              <a:t>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30" dirty="0">
                <a:latin typeface="Microsoft Sans Serif"/>
                <a:cs typeface="Microsoft Sans Serif"/>
              </a:rPr>
              <a:t>bomba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7449262" y="3423391"/>
            <a:ext cx="78676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44780">
              <a:spcBef>
                <a:spcPts val="284"/>
              </a:spcBef>
            </a:pPr>
            <a:r>
              <a:rPr sz="750" spc="-5" dirty="0">
                <a:latin typeface="Microsoft Sans Serif"/>
                <a:cs typeface="Microsoft Sans Serif"/>
              </a:rPr>
              <a:t>Señal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650" spc="20" dirty="0">
                <a:latin typeface="Microsoft Sans Serif"/>
                <a:cs typeface="Microsoft Sans Serif"/>
              </a:rPr>
              <a:t>Transmisor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nivel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11771791" y="3787093"/>
            <a:ext cx="4933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0" dirty="0">
                <a:latin typeface="Microsoft Sans Serif"/>
                <a:cs typeface="Microsoft Sans Serif"/>
              </a:rPr>
              <a:t>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30" dirty="0">
                <a:latin typeface="Microsoft Sans Serif"/>
                <a:cs typeface="Microsoft Sans Serif"/>
              </a:rPr>
              <a:t>bomba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8232330" y="4411574"/>
            <a:ext cx="3267710" cy="235769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R="3810" algn="ctr">
              <a:spcBef>
                <a:spcPts val="65"/>
              </a:spcBef>
            </a:pPr>
            <a:r>
              <a:rPr sz="900" spc="10" dirty="0">
                <a:latin typeface="Microsoft Sans Serif"/>
                <a:cs typeface="Microsoft Sans Serif"/>
              </a:rPr>
              <a:t>Proceso</a:t>
            </a:r>
            <a:endParaRPr sz="900">
              <a:latin typeface="Microsoft Sans Serif"/>
              <a:cs typeface="Microsoft Sans Serif"/>
            </a:endParaRPr>
          </a:p>
          <a:p>
            <a:pPr marL="970280" algn="ctr">
              <a:spcBef>
                <a:spcPts val="615"/>
              </a:spcBef>
            </a:pPr>
            <a:r>
              <a:rPr sz="750" spc="15" dirty="0">
                <a:latin typeface="Microsoft Sans Serif"/>
                <a:cs typeface="Microsoft Sans Serif"/>
              </a:rPr>
              <a:t>Nivel</a:t>
            </a:r>
            <a:endParaRPr sz="750">
              <a:latin typeface="Microsoft Sans Serif"/>
              <a:cs typeface="Microsoft Sans Serif"/>
            </a:endParaRPr>
          </a:p>
          <a:p>
            <a:pPr marL="952500" algn="ctr">
              <a:spcBef>
                <a:spcPts val="110"/>
              </a:spcBef>
            </a:pPr>
            <a:r>
              <a:rPr sz="700" spc="20" dirty="0">
                <a:latin typeface="Microsoft Sans Serif"/>
                <a:cs typeface="Microsoft Sans Serif"/>
              </a:rPr>
              <a:t>Transmisor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750">
              <a:latin typeface="Microsoft Sans Serif"/>
              <a:cs typeface="Microsoft Sans Serif"/>
            </a:endParaRPr>
          </a:p>
          <a:p>
            <a:pPr marL="1529080" algn="ctr"/>
            <a:r>
              <a:rPr sz="350" spc="10" dirty="0">
                <a:latin typeface="Microsoft Sans Serif"/>
                <a:cs typeface="Microsoft Sans Serif"/>
              </a:rPr>
              <a:t>Almacenamiento</a:t>
            </a:r>
            <a:endParaRPr sz="350">
              <a:latin typeface="Microsoft Sans Serif"/>
              <a:cs typeface="Microsoft Sans Serif"/>
            </a:endParaRPr>
          </a:p>
          <a:p>
            <a:pPr marL="1518285" algn="ctr">
              <a:spcBef>
                <a:spcPts val="440"/>
              </a:spcBef>
            </a:pPr>
            <a:r>
              <a:rPr sz="450" spc="10" dirty="0">
                <a:latin typeface="Microsoft Sans Serif"/>
                <a:cs typeface="Microsoft Sans Serif"/>
              </a:rPr>
              <a:t>Tanque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600">
              <a:latin typeface="Microsoft Sans Serif"/>
              <a:cs typeface="Microsoft Sans Serif"/>
            </a:endParaRPr>
          </a:p>
          <a:p>
            <a:pPr marL="781685">
              <a:spcBef>
                <a:spcPts val="345"/>
              </a:spcBef>
            </a:pPr>
            <a:r>
              <a:rPr sz="650" spc="35" dirty="0">
                <a:latin typeface="Microsoft Sans Serif"/>
                <a:cs typeface="Microsoft Sans Serif"/>
              </a:rPr>
              <a:t>bomba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 marR="467995" algn="r">
              <a:spcBef>
                <a:spcPts val="585"/>
              </a:spcBef>
            </a:pPr>
            <a:r>
              <a:rPr sz="650" spc="35" dirty="0">
                <a:latin typeface="Microsoft Sans Serif"/>
                <a:cs typeface="Microsoft Sans Serif"/>
              </a:rPr>
              <a:t>bomba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2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1260" y="4257649"/>
            <a:ext cx="4374997" cy="12182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89" y="614649"/>
            <a:ext cx="7061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Temporizadores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48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889" y="1857979"/>
            <a:ext cx="3665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PLC,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25" dirty="0">
                <a:latin typeface="Arial"/>
                <a:cs typeface="Arial"/>
              </a:rPr>
              <a:t>temporizadores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funciones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programación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realizan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seguimiento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tiempo</a:t>
            </a:r>
            <a:r>
              <a:rPr sz="800" spc="5" dirty="0">
                <a:latin typeface="Microsoft Sans Serif"/>
                <a:cs typeface="Microsoft Sans Serif"/>
              </a:rPr>
              <a:t> 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permiten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programas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PLC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proporcionen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respuestas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variadas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según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tiempo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transcurrido.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10" y="2656809"/>
            <a:ext cx="17056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Circuito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temporización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cableado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90" y="3330583"/>
            <a:ext cx="1755775" cy="3829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800" spc="20" dirty="0">
                <a:latin typeface="Microsoft Sans Serif"/>
                <a:cs typeface="Microsoft Sans Serif"/>
              </a:rPr>
              <a:t>preestablecido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temporizador,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65" dirty="0">
                <a:latin typeface="Microsoft Sans Serif"/>
                <a:cs typeface="Microsoft Sans Serif"/>
              </a:rPr>
              <a:t>TR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430"/>
              </a:spcBef>
            </a:pPr>
            <a:r>
              <a:rPr sz="850" spc="15" dirty="0">
                <a:latin typeface="Microsoft Sans Serif"/>
                <a:cs typeface="Microsoft Sans Serif"/>
              </a:rPr>
              <a:t>asociado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abierto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70" dirty="0">
                <a:latin typeface="Microsoft Sans Serif"/>
                <a:cs typeface="Microsoft Sans Serif"/>
              </a:rPr>
              <a:t>TR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40" y="2589498"/>
            <a:ext cx="4308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temporizadores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40" dirty="0">
                <a:latin typeface="Microsoft Sans Serif"/>
                <a:cs typeface="Microsoft Sans Serif"/>
              </a:rPr>
              <a:t>programa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50" dirty="0">
                <a:latin typeface="Microsoft Sans Serif"/>
                <a:cs typeface="Microsoft Sans Serif"/>
              </a:rPr>
              <a:t>PLC </a:t>
            </a:r>
            <a:r>
              <a:rPr sz="800" spc="30" dirty="0">
                <a:latin typeface="Microsoft Sans Serif"/>
                <a:cs typeface="Microsoft Sans Serif"/>
              </a:rPr>
              <a:t>pueden </a:t>
            </a:r>
            <a:r>
              <a:rPr sz="800" spc="25" dirty="0">
                <a:latin typeface="Microsoft Sans Serif"/>
                <a:cs typeface="Microsoft Sans Serif"/>
              </a:rPr>
              <a:t>compararse </a:t>
            </a:r>
            <a:r>
              <a:rPr sz="800" spc="20" dirty="0">
                <a:latin typeface="Microsoft Sans Serif"/>
                <a:cs typeface="Microsoft Sans Serif"/>
              </a:rPr>
              <a:t>con circuitos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temporización </a:t>
            </a:r>
            <a:r>
              <a:rPr sz="800" spc="10" dirty="0">
                <a:latin typeface="Microsoft Sans Serif"/>
                <a:cs typeface="Microsoft Sans Serif"/>
              </a:rPr>
              <a:t>cableados,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0" dirty="0">
                <a:latin typeface="Microsoft Sans Serif"/>
                <a:cs typeface="Microsoft Sans Serif"/>
              </a:rPr>
              <a:t>representado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0" dirty="0">
                <a:latin typeface="Microsoft Sans Serif"/>
                <a:cs typeface="Microsoft Sans Serif"/>
              </a:rPr>
              <a:t>diagrama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línea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control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adjunto. </a:t>
            </a:r>
            <a:r>
              <a:rPr sz="800" spc="-20" dirty="0">
                <a:latin typeface="Microsoft Sans Serif"/>
                <a:cs typeface="Microsoft Sans Serif"/>
              </a:rPr>
              <a:t>En </a:t>
            </a:r>
            <a:r>
              <a:rPr sz="800" spc="15" dirty="0">
                <a:latin typeface="Microsoft Sans Serif"/>
                <a:cs typeface="Microsoft Sans Serif"/>
              </a:rPr>
              <a:t>este </a:t>
            </a:r>
            <a:r>
              <a:rPr sz="800" spc="25" dirty="0">
                <a:latin typeface="Microsoft Sans Serif"/>
                <a:cs typeface="Microsoft Sans Serif"/>
              </a:rPr>
              <a:t>ejemplo,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interruptor </a:t>
            </a:r>
            <a:r>
              <a:rPr sz="800" spc="-65" dirty="0">
                <a:latin typeface="Microsoft Sans Serif"/>
                <a:cs typeface="Microsoft Sans Serif"/>
              </a:rPr>
              <a:t>(S </a:t>
            </a:r>
            <a:r>
              <a:rPr sz="800" spc="-30" dirty="0">
                <a:latin typeface="Microsoft Sans Serif"/>
                <a:cs typeface="Microsoft Sans Serif"/>
              </a:rPr>
              <a:t>) </a:t>
            </a:r>
            <a:r>
              <a:rPr sz="800" spc="40" dirty="0">
                <a:latin typeface="Microsoft Sans Serif"/>
                <a:cs typeface="Microsoft Sans Serif"/>
              </a:rPr>
              <a:t>normalmente </a:t>
            </a:r>
            <a:r>
              <a:rPr sz="800" spc="35" dirty="0">
                <a:latin typeface="Microsoft Sans Serif"/>
                <a:cs typeface="Microsoft Sans Serif"/>
              </a:rPr>
              <a:t>abierto </a:t>
            </a:r>
            <a:r>
              <a:rPr sz="800" spc="-5" dirty="0">
                <a:latin typeface="Microsoft Sans Serif"/>
                <a:cs typeface="Microsoft Sans Serif"/>
              </a:rPr>
              <a:t>(NO)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0" dirty="0">
                <a:latin typeface="Microsoft Sans Serif"/>
                <a:cs typeface="Microsoft Sans Serif"/>
              </a:rPr>
              <a:t>usa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55" dirty="0">
                <a:latin typeface="Microsoft Sans Serif"/>
                <a:cs typeface="Microsoft Sans Serif"/>
              </a:rPr>
              <a:t>(TR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).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Cuando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95" dirty="0">
                <a:latin typeface="Microsoft Sans Serif"/>
                <a:cs typeface="Microsoft Sans Serif"/>
              </a:rPr>
              <a:t>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cierra,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sincronización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45" dirty="0">
                <a:latin typeface="Microsoft Sans Serif"/>
                <a:cs typeface="Microsoft Sans Serif"/>
              </a:rPr>
              <a:t>TR.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Cuando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transcurre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55" dirty="0">
                <a:latin typeface="Microsoft Sans Serif"/>
                <a:cs typeface="Microsoft Sans Serif"/>
              </a:rPr>
              <a:t>tiem</a:t>
            </a:r>
            <a:r>
              <a:rPr sz="750" spc="-55" dirty="0">
                <a:latin typeface="Microsoft Sans Serif"/>
                <a:cs typeface="Microsoft Sans Serif"/>
              </a:rPr>
              <a:t>c</a:t>
            </a:r>
            <a:r>
              <a:rPr sz="800" spc="-55" dirty="0">
                <a:latin typeface="Microsoft Sans Serif"/>
                <a:cs typeface="Microsoft Sans Serif"/>
              </a:rPr>
              <a:t>p</a:t>
            </a:r>
            <a:r>
              <a:rPr sz="750" spc="-55" dirty="0">
                <a:latin typeface="Microsoft Sans Serif"/>
                <a:cs typeface="Microsoft Sans Serif"/>
              </a:rPr>
              <a:t>o</a:t>
            </a:r>
            <a:r>
              <a:rPr sz="800" spc="-55" dirty="0">
                <a:latin typeface="Microsoft Sans Serif"/>
                <a:cs typeface="Microsoft Sans Serif"/>
              </a:rPr>
              <a:t>o</a:t>
            </a:r>
            <a:r>
              <a:rPr sz="750" spc="-55" dirty="0">
                <a:latin typeface="Microsoft Sans Serif"/>
                <a:cs typeface="Microsoft Sans Serif"/>
              </a:rPr>
              <a:t>mienza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89" y="3924271"/>
            <a:ext cx="9702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70" dirty="0">
                <a:latin typeface="Microsoft Sans Serif"/>
                <a:cs typeface="Microsoft Sans Serif"/>
              </a:rPr>
              <a:t>TR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40" dirty="0">
                <a:latin typeface="Microsoft Sans Serif"/>
                <a:cs typeface="Microsoft Sans Serif"/>
              </a:rPr>
              <a:t>PL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1852" y="3343881"/>
            <a:ext cx="5911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30" dirty="0">
                <a:latin typeface="Microsoft Sans Serif"/>
                <a:cs typeface="Microsoft Sans Serif"/>
              </a:rPr>
              <a:t>cierra</a:t>
            </a:r>
            <a:r>
              <a:rPr sz="1100" spc="-6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su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81152" y="3526761"/>
            <a:ext cx="201803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contacto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luz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piloto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55" dirty="0">
                <a:latin typeface="Microsoft Sans Serif"/>
                <a:cs typeface="Microsoft Sans Serif"/>
              </a:rPr>
              <a:t>PL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89" y="3709641"/>
            <a:ext cx="37871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encendido.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abre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S,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80" dirty="0">
                <a:latin typeface="Microsoft Sans Serif"/>
                <a:cs typeface="Microsoft Sans Serif"/>
              </a:rPr>
              <a:t> </a:t>
            </a:r>
            <a:r>
              <a:rPr sz="1100" spc="-545" dirty="0">
                <a:latin typeface="Microsoft Sans Serif"/>
                <a:cs typeface="Microsoft Sans Serif"/>
              </a:rPr>
              <a:t>a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-405" dirty="0">
                <a:latin typeface="Microsoft Sans Serif"/>
                <a:cs typeface="Microsoft Sans Serif"/>
              </a:rPr>
              <a:t>b</a:t>
            </a:r>
            <a:r>
              <a:rPr sz="1100" spc="-165" dirty="0">
                <a:latin typeface="Microsoft Sans Serif"/>
                <a:cs typeface="Microsoft Sans Serif"/>
              </a:rPr>
              <a:t>p</a:t>
            </a:r>
            <a:r>
              <a:rPr sz="850" spc="-65" dirty="0">
                <a:latin typeface="Microsoft Sans Serif"/>
                <a:cs typeface="Microsoft Sans Serif"/>
              </a:rPr>
              <a:t>r</a:t>
            </a:r>
            <a:r>
              <a:rPr sz="1100" spc="-484" dirty="0">
                <a:latin typeface="Microsoft Sans Serif"/>
                <a:cs typeface="Microsoft Sans Serif"/>
              </a:rPr>
              <a:t>a</a:t>
            </a:r>
            <a:r>
              <a:rPr sz="850" spc="10" dirty="0">
                <a:latin typeface="Microsoft Sans Serif"/>
                <a:cs typeface="Microsoft Sans Serif"/>
              </a:rPr>
              <a:t>e</a:t>
            </a:r>
            <a:r>
              <a:rPr sz="1100" spc="35" dirty="0">
                <a:latin typeface="Microsoft Sans Serif"/>
                <a:cs typeface="Microsoft Sans Serif"/>
              </a:rPr>
              <a:t>ga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inmediatamente,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90" dirty="0">
                <a:latin typeface="Microsoft Sans Serif"/>
                <a:cs typeface="Microsoft Sans Serif"/>
              </a:rPr>
              <a:t>TR</a:t>
            </a:r>
            <a:r>
              <a:rPr sz="1100" spc="-10" dirty="0">
                <a:latin typeface="Microsoft Sans Serif"/>
                <a:cs typeface="Microsoft Sans Serif"/>
              </a:rPr>
              <a:t> se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18743" y="3892521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20" dirty="0">
                <a:latin typeface="Microsoft Sans Serif"/>
                <a:cs typeface="Microsoft Sans Serif"/>
              </a:rPr>
              <a:t>apaga.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30499" y="4539192"/>
            <a:ext cx="2032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TR1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60619" y="4539165"/>
            <a:ext cx="2032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TR1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1814" y="4706805"/>
            <a:ext cx="1397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latin typeface="Microsoft Sans Serif"/>
                <a:cs typeface="Microsoft Sans Serif"/>
              </a:rPr>
              <a:t>S1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51935" y="4706817"/>
            <a:ext cx="1397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latin typeface="Microsoft Sans Serif"/>
                <a:cs typeface="Microsoft Sans Serif"/>
              </a:rPr>
              <a:t>S1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65450" y="5035825"/>
            <a:ext cx="1663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0" dirty="0">
                <a:latin typeface="Microsoft Sans Serif"/>
                <a:cs typeface="Microsoft Sans Serif"/>
              </a:rPr>
              <a:t>PL1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82006" y="5029042"/>
            <a:ext cx="1663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0" dirty="0">
                <a:latin typeface="Microsoft Sans Serif"/>
                <a:cs typeface="Microsoft Sans Serif"/>
              </a:rPr>
              <a:t>PL1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16734" y="5376146"/>
            <a:ext cx="2032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TR1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546855" y="5376158"/>
            <a:ext cx="2032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TR1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00105" y="5548847"/>
            <a:ext cx="891540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Cierra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25" dirty="0">
                <a:latin typeface="Microsoft Sans Serif"/>
                <a:cs typeface="Microsoft Sans Serif"/>
              </a:rPr>
              <a:t>un</a:t>
            </a:r>
            <a:r>
              <a:rPr sz="450" dirty="0">
                <a:latin typeface="Microsoft Sans Serif"/>
                <a:cs typeface="Microsoft Sans Serif"/>
              </a:rPr>
              <a:t> </a:t>
            </a:r>
            <a:r>
              <a:rPr sz="450" spc="20" dirty="0">
                <a:latin typeface="Microsoft Sans Serif"/>
                <a:cs typeface="Microsoft Sans Serif"/>
              </a:rPr>
              <a:t>tiempo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preestablecido</a:t>
            </a:r>
            <a:endParaRPr sz="450">
              <a:latin typeface="Microsoft Sans Serif"/>
              <a:cs typeface="Microsoft Sans Serif"/>
            </a:endParaRPr>
          </a:p>
          <a:p>
            <a:pPr marL="60325" algn="ctr">
              <a:spcBef>
                <a:spcPts val="420"/>
              </a:spcBef>
            </a:pPr>
            <a:r>
              <a:rPr sz="450" spc="5" dirty="0">
                <a:latin typeface="Microsoft Sans Serif"/>
                <a:cs typeface="Microsoft Sans Serif"/>
              </a:rPr>
              <a:t>después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que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25" dirty="0">
                <a:latin typeface="Microsoft Sans Serif"/>
                <a:cs typeface="Microsoft Sans Serif"/>
              </a:rPr>
              <a:t>S1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cierra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890" y="5999039"/>
            <a:ext cx="4281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Este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tipo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temporizador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conoce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temporizador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retardo.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término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“on-delay” indica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cronometraje </a:t>
            </a:r>
            <a:r>
              <a:rPr sz="900" spc="20" dirty="0">
                <a:latin typeface="Microsoft Sans Serif"/>
                <a:cs typeface="Microsoft Sans Serif"/>
              </a:rPr>
              <a:t>comienza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temporizador </a:t>
            </a:r>
            <a:r>
              <a:rPr sz="900" spc="20" dirty="0">
                <a:latin typeface="Microsoft Sans Serif"/>
                <a:cs typeface="Microsoft Sans Serif"/>
              </a:rPr>
              <a:t>recibe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señal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encenderse.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sucede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10" dirty="0">
                <a:latin typeface="Microsoft Sans Serif"/>
                <a:cs typeface="Microsoft Sans Serif"/>
              </a:rPr>
              <a:t>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cierra.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72132" y="3725722"/>
            <a:ext cx="280670" cy="0"/>
          </a:xfrm>
          <a:custGeom>
            <a:avLst/>
            <a:gdLst/>
            <a:ahLst/>
            <a:cxnLst/>
            <a:rect l="l" t="t" r="r" b="b"/>
            <a:pathLst>
              <a:path w="280670">
                <a:moveTo>
                  <a:pt x="28023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82331" y="3604387"/>
            <a:ext cx="1110615" cy="664845"/>
          </a:xfrm>
          <a:custGeom>
            <a:avLst/>
            <a:gdLst/>
            <a:ahLst/>
            <a:cxnLst/>
            <a:rect l="l" t="t" r="r" b="b"/>
            <a:pathLst>
              <a:path w="1110614" h="664845">
                <a:moveTo>
                  <a:pt x="280238" y="550697"/>
                </a:moveTo>
                <a:lnTo>
                  <a:pt x="0" y="550697"/>
                </a:lnTo>
              </a:path>
              <a:path w="1110614" h="664845">
                <a:moveTo>
                  <a:pt x="284340" y="0"/>
                </a:moveTo>
                <a:lnTo>
                  <a:pt x="1110132" y="0"/>
                </a:lnTo>
                <a:lnTo>
                  <a:pt x="1110132" y="664489"/>
                </a:lnTo>
                <a:lnTo>
                  <a:pt x="284340" y="664489"/>
                </a:lnTo>
                <a:lnTo>
                  <a:pt x="28434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81858" y="3725722"/>
            <a:ext cx="280670" cy="0"/>
          </a:xfrm>
          <a:custGeom>
            <a:avLst/>
            <a:gdLst/>
            <a:ahLst/>
            <a:cxnLst/>
            <a:rect l="l" t="t" r="r" b="b"/>
            <a:pathLst>
              <a:path w="280670">
                <a:moveTo>
                  <a:pt x="28023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92044" y="3604387"/>
            <a:ext cx="1110615" cy="664845"/>
          </a:xfrm>
          <a:custGeom>
            <a:avLst/>
            <a:gdLst/>
            <a:ahLst/>
            <a:cxnLst/>
            <a:rect l="l" t="t" r="r" b="b"/>
            <a:pathLst>
              <a:path w="1110614" h="664845">
                <a:moveTo>
                  <a:pt x="280250" y="550697"/>
                </a:moveTo>
                <a:lnTo>
                  <a:pt x="0" y="550697"/>
                </a:lnTo>
              </a:path>
              <a:path w="1110614" h="664845">
                <a:moveTo>
                  <a:pt x="284353" y="0"/>
                </a:moveTo>
                <a:lnTo>
                  <a:pt x="1110145" y="0"/>
                </a:lnTo>
                <a:lnTo>
                  <a:pt x="1110145" y="664489"/>
                </a:lnTo>
                <a:lnTo>
                  <a:pt x="284353" y="664489"/>
                </a:lnTo>
                <a:lnTo>
                  <a:pt x="284353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804372" y="3725722"/>
            <a:ext cx="280670" cy="0"/>
          </a:xfrm>
          <a:custGeom>
            <a:avLst/>
            <a:gdLst/>
            <a:ahLst/>
            <a:cxnLst/>
            <a:rect l="l" t="t" r="r" b="b"/>
            <a:pathLst>
              <a:path w="280670">
                <a:moveTo>
                  <a:pt x="28025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14571" y="3604387"/>
            <a:ext cx="1110615" cy="664845"/>
          </a:xfrm>
          <a:custGeom>
            <a:avLst/>
            <a:gdLst/>
            <a:ahLst/>
            <a:cxnLst/>
            <a:rect l="l" t="t" r="r" b="b"/>
            <a:pathLst>
              <a:path w="1110615" h="664845">
                <a:moveTo>
                  <a:pt x="280250" y="550697"/>
                </a:moveTo>
                <a:lnTo>
                  <a:pt x="0" y="550697"/>
                </a:lnTo>
              </a:path>
              <a:path w="1110615" h="664845">
                <a:moveTo>
                  <a:pt x="284340" y="0"/>
                </a:moveTo>
                <a:lnTo>
                  <a:pt x="1110145" y="0"/>
                </a:lnTo>
                <a:lnTo>
                  <a:pt x="1110145" y="664489"/>
                </a:lnTo>
                <a:lnTo>
                  <a:pt x="284340" y="664489"/>
                </a:lnTo>
                <a:lnTo>
                  <a:pt x="28434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11310" y="3301860"/>
            <a:ext cx="203200" cy="111760"/>
          </a:xfrm>
          <a:custGeom>
            <a:avLst/>
            <a:gdLst/>
            <a:ahLst/>
            <a:cxnLst/>
            <a:rect l="l" t="t" r="r" b="b"/>
            <a:pathLst>
              <a:path w="203200" h="111760">
                <a:moveTo>
                  <a:pt x="0" y="111759"/>
                </a:moveTo>
                <a:lnTo>
                  <a:pt x="20320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14510" y="422642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0" y="0"/>
                </a:moveTo>
                <a:lnTo>
                  <a:pt x="253987" y="254000"/>
                </a:lnTo>
              </a:path>
            </a:pathLst>
          </a:custGeom>
          <a:ln w="12699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8006994" y="4995215"/>
          <a:ext cx="3987800" cy="889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603">
                <a:tc>
                  <a:txBody>
                    <a:bodyPr/>
                    <a:lstStyle/>
                    <a:p>
                      <a:pPr marL="351790">
                        <a:lnSpc>
                          <a:spcPts val="450"/>
                        </a:lnSpc>
                        <a:spcBef>
                          <a:spcPts val="439"/>
                        </a:spcBef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temporizador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7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ts val="450"/>
                        </a:lnSpc>
                        <a:spcBef>
                          <a:spcPts val="439"/>
                        </a:spcBef>
                      </a:pPr>
                      <a:r>
                        <a:rPr sz="400" spc="20" dirty="0">
                          <a:latin typeface="Microsoft Sans Serif"/>
                          <a:cs typeface="Microsoft Sans Serif"/>
                        </a:rPr>
                        <a:t>Número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temporizador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79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750"/>
                        </a:lnSpc>
                        <a:spcBef>
                          <a:spcPts val="14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Resolución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Valor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máximo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609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TONR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(retentivo)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T0,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T64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5904" algn="r">
                        <a:lnSpc>
                          <a:spcPts val="850"/>
                        </a:lnSpc>
                        <a:spcBef>
                          <a:spcPts val="4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32.767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6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T1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T4,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T65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T68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3840" algn="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327,67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6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T5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T31, T69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T95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100ms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3276.7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609">
                <a:tc rowSpan="3"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TONELADA,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TOF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  <a:p>
                      <a:pPr marR="3683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(no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retentivo)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T32,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T96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5904" algn="r">
                        <a:lnSpc>
                          <a:spcPts val="850"/>
                        </a:lnSpc>
                        <a:spcBef>
                          <a:spcPts val="4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32.767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6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T33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T36, T97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3840" algn="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327,67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6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T37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T63,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T101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T255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100ms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3276.7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49</a:t>
            </a:fld>
            <a:endParaRPr spc="15" dirty="0"/>
          </a:p>
        </p:txBody>
      </p:sp>
      <p:sp>
        <p:nvSpPr>
          <p:cNvPr id="11" name="object 11"/>
          <p:cNvSpPr txBox="1"/>
          <p:nvPr/>
        </p:nvSpPr>
        <p:spPr>
          <a:xfrm>
            <a:off x="5762164" y="549303"/>
            <a:ext cx="15411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latin typeface="Arial"/>
                <a:cs typeface="Arial"/>
              </a:rPr>
              <a:t>Temporizadores</a:t>
            </a:r>
            <a:r>
              <a:rPr sz="750" b="1" spc="-35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SIMATIC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S7-200</a:t>
            </a:r>
            <a:endParaRPr sz="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930" y="555650"/>
            <a:ext cx="425640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Microsoft Sans Serif"/>
                <a:cs typeface="Microsoft Sans Serif"/>
              </a:rPr>
              <a:t>El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juego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instrucciones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SIMATIC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KOP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del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S7-200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incluye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tres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tipos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temporizadores: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temporizador</a:t>
            </a:r>
            <a:endParaRPr sz="700">
              <a:latin typeface="Microsoft Sans Serif"/>
              <a:cs typeface="Microsoft Sans Serif"/>
            </a:endParaRPr>
          </a:p>
          <a:p>
            <a:pPr marL="12700" marR="6985">
              <a:lnSpc>
                <a:spcPct val="171400"/>
              </a:lnSpc>
            </a:pPr>
            <a:r>
              <a:rPr sz="700" spc="20" dirty="0">
                <a:latin typeface="Microsoft Sans Serif"/>
                <a:cs typeface="Microsoft Sans Serif"/>
              </a:rPr>
              <a:t>de </a:t>
            </a:r>
            <a:r>
              <a:rPr sz="700" spc="35" dirty="0">
                <a:latin typeface="Microsoft Sans Serif"/>
                <a:cs typeface="Microsoft Sans Serif"/>
              </a:rPr>
              <a:t>retardo </a:t>
            </a:r>
            <a:r>
              <a:rPr sz="700" dirty="0">
                <a:latin typeface="Microsoft Sans Serif"/>
                <a:cs typeface="Microsoft Sans Serif"/>
              </a:rPr>
              <a:t>a </a:t>
            </a:r>
            <a:r>
              <a:rPr sz="700" spc="10" dirty="0">
                <a:latin typeface="Microsoft Sans Serif"/>
                <a:cs typeface="Microsoft Sans Serif"/>
              </a:rPr>
              <a:t>la </a:t>
            </a:r>
            <a:r>
              <a:rPr sz="700" spc="20" dirty="0">
                <a:latin typeface="Microsoft Sans Serif"/>
                <a:cs typeface="Microsoft Sans Serif"/>
              </a:rPr>
              <a:t>conexión </a:t>
            </a:r>
            <a:r>
              <a:rPr sz="700" spc="-15" dirty="0">
                <a:latin typeface="Microsoft Sans Serif"/>
                <a:cs typeface="Microsoft Sans Serif"/>
              </a:rPr>
              <a:t>(TON), </a:t>
            </a:r>
            <a:r>
              <a:rPr sz="700" spc="30" dirty="0">
                <a:latin typeface="Microsoft Sans Serif"/>
                <a:cs typeface="Microsoft Sans Serif"/>
              </a:rPr>
              <a:t>temporizador </a:t>
            </a:r>
            <a:r>
              <a:rPr sz="700" spc="20" dirty="0">
                <a:latin typeface="Microsoft Sans Serif"/>
                <a:cs typeface="Microsoft Sans Serif"/>
              </a:rPr>
              <a:t>de </a:t>
            </a:r>
            <a:r>
              <a:rPr sz="700" spc="35" dirty="0">
                <a:latin typeface="Microsoft Sans Serif"/>
                <a:cs typeface="Microsoft Sans Serif"/>
              </a:rPr>
              <a:t>retardo </a:t>
            </a:r>
            <a:r>
              <a:rPr sz="700" dirty="0">
                <a:latin typeface="Microsoft Sans Serif"/>
                <a:cs typeface="Microsoft Sans Serif"/>
              </a:rPr>
              <a:t>a </a:t>
            </a:r>
            <a:r>
              <a:rPr sz="700" spc="10" dirty="0">
                <a:latin typeface="Microsoft Sans Serif"/>
                <a:cs typeface="Microsoft Sans Serif"/>
              </a:rPr>
              <a:t>la </a:t>
            </a:r>
            <a:r>
              <a:rPr sz="700" spc="20" dirty="0">
                <a:latin typeface="Microsoft Sans Serif"/>
                <a:cs typeface="Microsoft Sans Serif"/>
              </a:rPr>
              <a:t>conexión </a:t>
            </a:r>
            <a:r>
              <a:rPr sz="700" spc="30" dirty="0">
                <a:latin typeface="Microsoft Sans Serif"/>
                <a:cs typeface="Microsoft Sans Serif"/>
              </a:rPr>
              <a:t>remanente </a:t>
            </a:r>
            <a:r>
              <a:rPr sz="700" spc="-25" dirty="0">
                <a:latin typeface="Microsoft Sans Serif"/>
                <a:cs typeface="Microsoft Sans Serif"/>
              </a:rPr>
              <a:t>(TONR) </a:t>
            </a:r>
            <a:r>
              <a:rPr sz="700" spc="5" dirty="0">
                <a:latin typeface="Microsoft Sans Serif"/>
                <a:cs typeface="Microsoft Sans Serif"/>
              </a:rPr>
              <a:t>y 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temporizador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35" dirty="0">
                <a:latin typeface="Microsoft Sans Serif"/>
                <a:cs typeface="Microsoft Sans Serif"/>
              </a:rPr>
              <a:t>retardo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la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desconexión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30" dirty="0">
                <a:latin typeface="Microsoft Sans Serif"/>
                <a:cs typeface="Microsoft Sans Serif"/>
              </a:rPr>
              <a:t>(TOF).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Los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temporizadores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se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representan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40" dirty="0">
                <a:latin typeface="Microsoft Sans Serif"/>
                <a:cs typeface="Microsoft Sans Serif"/>
              </a:rPr>
              <a:t>un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35" dirty="0">
                <a:latin typeface="Microsoft Sans Serif"/>
                <a:cs typeface="Microsoft Sans Serif"/>
              </a:rPr>
              <a:t>programa </a:t>
            </a:r>
            <a:r>
              <a:rPr sz="700" spc="-17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lógica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escalera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35" dirty="0">
                <a:latin typeface="Microsoft Sans Serif"/>
                <a:cs typeface="Microsoft Sans Serif"/>
              </a:rPr>
              <a:t>S7-PLC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mediante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cuadros.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930" y="1405953"/>
            <a:ext cx="4213225" cy="12973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temporizadores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S7-200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tienen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resolución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milisegundos,</a:t>
            </a:r>
            <a:endParaRPr sz="800">
              <a:latin typeface="Microsoft Sans Serif"/>
              <a:cs typeface="Microsoft Sans Serif"/>
            </a:endParaRPr>
          </a:p>
          <a:p>
            <a:pPr marL="12700" marR="5080" indent="87630">
              <a:lnSpc>
                <a:spcPct val="141200"/>
              </a:lnSpc>
              <a:spcBef>
                <a:spcPts val="10"/>
              </a:spcBef>
            </a:pPr>
            <a:r>
              <a:rPr sz="850" spc="10" dirty="0">
                <a:latin typeface="Microsoft Sans Serif"/>
                <a:cs typeface="Microsoft Sans Serif"/>
              </a:rPr>
              <a:t>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milisegundos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00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milisegundos.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resolución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aparece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esquina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inferior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derecha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cuadro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temporizador.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muestra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ilustración,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resolución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temporizador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puede utilizar depende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50" dirty="0">
                <a:latin typeface="Microsoft Sans Serif"/>
                <a:cs typeface="Microsoft Sans Serif"/>
              </a:rPr>
              <a:t>número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temporizador.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valor </a:t>
            </a:r>
            <a:r>
              <a:rPr sz="850" spc="40" dirty="0">
                <a:latin typeface="Microsoft Sans Serif"/>
                <a:cs typeface="Microsoft Sans Serif"/>
              </a:rPr>
              <a:t>máximo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tiempo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muestra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0" dirty="0">
                <a:latin typeface="Microsoft Sans Serif"/>
                <a:cs typeface="Microsoft Sans Serif"/>
              </a:rPr>
              <a:t>solo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temporizador. </a:t>
            </a:r>
            <a:r>
              <a:rPr sz="850" dirty="0">
                <a:latin typeface="Microsoft Sans Serif"/>
                <a:cs typeface="Microsoft Sans Serif"/>
              </a:rPr>
              <a:t>Al </a:t>
            </a:r>
            <a:r>
              <a:rPr sz="850" spc="35" dirty="0">
                <a:latin typeface="Microsoft Sans Serif"/>
                <a:cs typeface="Microsoft Sans Serif"/>
              </a:rPr>
              <a:t>agregar </a:t>
            </a:r>
            <a:r>
              <a:rPr sz="850" spc="30" dirty="0">
                <a:latin typeface="Microsoft Sans Serif"/>
                <a:cs typeface="Microsoft Sans Serif"/>
              </a:rPr>
              <a:t>elementos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programa,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40" dirty="0">
                <a:latin typeface="Microsoft Sans Serif"/>
                <a:cs typeface="Microsoft Sans Serif"/>
              </a:rPr>
              <a:t>cronometrar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mayores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intervalos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tiempo.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43191" y="2904348"/>
            <a:ext cx="85534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Temporizadores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SIMATIC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62763" y="3198984"/>
            <a:ext cx="12376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0" dirty="0">
                <a:latin typeface="Microsoft Sans Serif"/>
                <a:cs typeface="Microsoft Sans Serif"/>
              </a:rPr>
              <a:t>Número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temporizador</a:t>
            </a:r>
            <a:r>
              <a:rPr sz="550" spc="-15" dirty="0">
                <a:latin typeface="Microsoft Sans Serif"/>
                <a:cs typeface="Microsoft Sans Serif"/>
              </a:rPr>
              <a:t> (T0 </a:t>
            </a:r>
            <a:r>
              <a:rPr sz="550" dirty="0">
                <a:latin typeface="Microsoft Sans Serif"/>
                <a:cs typeface="Microsoft Sans Serif"/>
              </a:rPr>
              <a:t>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-5" dirty="0">
                <a:latin typeface="Microsoft Sans Serif"/>
                <a:cs typeface="Microsoft Sans Serif"/>
              </a:rPr>
              <a:t>T255)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77169" y="3421275"/>
            <a:ext cx="24320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Txxx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54769" y="3441594"/>
            <a:ext cx="24320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Txxx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97969" y="3421275"/>
            <a:ext cx="24320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Microsoft Sans Serif"/>
                <a:cs typeface="Microsoft Sans Serif"/>
              </a:rPr>
              <a:t>Txxx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13470" y="3653227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21469" y="3716727"/>
            <a:ext cx="2108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-10" dirty="0">
                <a:latin typeface="Microsoft Sans Serif"/>
                <a:cs typeface="Microsoft Sans Serif"/>
              </a:rPr>
              <a:t>TONELADA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15550" y="3653228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93069" y="3653228"/>
            <a:ext cx="2895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25" dirty="0">
                <a:latin typeface="Microsoft Sans Serif"/>
                <a:cs typeface="Microsoft Sans Serif"/>
              </a:rPr>
              <a:t>TONR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36350" y="3653228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4350" y="3653228"/>
            <a:ext cx="2012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TOF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10929" y="4061353"/>
            <a:ext cx="773430" cy="382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>
              <a:spcBef>
                <a:spcPts val="100"/>
              </a:spcBef>
              <a:tabLst>
                <a:tab pos="448945" algn="l"/>
              </a:tabLst>
            </a:pPr>
            <a:r>
              <a:rPr sz="800" spc="-50" dirty="0">
                <a:latin typeface="Microsoft Sans Serif"/>
                <a:cs typeface="Microsoft Sans Serif"/>
              </a:rPr>
              <a:t>PT	</a:t>
            </a:r>
            <a:r>
              <a:rPr sz="750" spc="20" dirty="0">
                <a:latin typeface="Microsoft Sans Serif"/>
                <a:cs typeface="Microsoft Sans Serif"/>
              </a:rPr>
              <a:t>xxx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450" spc="15" dirty="0">
                <a:latin typeface="Microsoft Sans Serif"/>
                <a:cs typeface="Microsoft Sans Serif"/>
              </a:rPr>
              <a:t>Temporizador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20" dirty="0">
                <a:latin typeface="Microsoft Sans Serif"/>
                <a:cs typeface="Microsoft Sans Serif"/>
              </a:rPr>
              <a:t>retardo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69169" y="4061354"/>
            <a:ext cx="1181100" cy="37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>
              <a:spcBef>
                <a:spcPts val="100"/>
              </a:spcBef>
              <a:tabLst>
                <a:tab pos="702945" algn="l"/>
              </a:tabLst>
            </a:pPr>
            <a:r>
              <a:rPr sz="800" spc="-50" dirty="0">
                <a:latin typeface="Microsoft Sans Serif"/>
                <a:cs typeface="Microsoft Sans Serif"/>
              </a:rPr>
              <a:t>PT	</a:t>
            </a:r>
            <a:r>
              <a:rPr sz="750" spc="20" dirty="0">
                <a:latin typeface="Microsoft Sans Serif"/>
                <a:cs typeface="Microsoft Sans Serif"/>
              </a:rPr>
              <a:t>xxx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/>
            <a:r>
              <a:rPr sz="400" spc="10" dirty="0">
                <a:latin typeface="Microsoft Sans Serif"/>
                <a:cs typeface="Microsoft Sans Serif"/>
              </a:rPr>
              <a:t>Temporizador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20" dirty="0">
                <a:latin typeface="Microsoft Sans Serif"/>
                <a:cs typeface="Microsoft Sans Serif"/>
              </a:rPr>
              <a:t>retardo</a:t>
            </a:r>
            <a:r>
              <a:rPr sz="400" spc="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activación </a:t>
            </a:r>
            <a:r>
              <a:rPr sz="400" spc="15" dirty="0">
                <a:latin typeface="Microsoft Sans Serif"/>
                <a:cs typeface="Microsoft Sans Serif"/>
              </a:rPr>
              <a:t>retentivo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36349" y="4061354"/>
            <a:ext cx="760730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36245" algn="l"/>
              </a:tabLst>
            </a:pPr>
            <a:r>
              <a:rPr sz="800" spc="-50" dirty="0">
                <a:latin typeface="Microsoft Sans Serif"/>
                <a:cs typeface="Microsoft Sans Serif"/>
              </a:rPr>
              <a:t>PT	</a:t>
            </a:r>
            <a:r>
              <a:rPr sz="750" spc="20" dirty="0">
                <a:latin typeface="Microsoft Sans Serif"/>
                <a:cs typeface="Microsoft Sans Serif"/>
              </a:rPr>
              <a:t>xxx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60960"/>
            <a:r>
              <a:rPr sz="450" spc="15" dirty="0">
                <a:latin typeface="Microsoft Sans Serif"/>
                <a:cs typeface="Microsoft Sans Serif"/>
              </a:rPr>
              <a:t>Temporizador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retraso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70586" y="4540188"/>
            <a:ext cx="988694" cy="211596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050" algn="ctr">
              <a:spcBef>
                <a:spcPts val="170"/>
              </a:spcBef>
            </a:pPr>
            <a:r>
              <a:rPr sz="400" spc="5" dirty="0">
                <a:latin typeface="Microsoft Sans Serif"/>
                <a:cs typeface="Microsoft Sans Serif"/>
              </a:rPr>
              <a:t>Resolución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del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5" dirty="0">
                <a:latin typeface="Microsoft Sans Serif"/>
                <a:cs typeface="Microsoft Sans Serif"/>
              </a:rPr>
              <a:t>temporizador</a:t>
            </a:r>
            <a:endParaRPr sz="400">
              <a:latin typeface="Microsoft Sans Serif"/>
              <a:cs typeface="Microsoft Sans Serif"/>
            </a:endParaRPr>
          </a:p>
          <a:p>
            <a:pPr algn="ctr">
              <a:spcBef>
                <a:spcPts val="130"/>
              </a:spcBef>
            </a:pPr>
            <a:r>
              <a:rPr sz="750" spc="10" dirty="0">
                <a:latin typeface="Microsoft Sans Serif"/>
                <a:cs typeface="Microsoft Sans Serif"/>
              </a:rPr>
              <a:t>1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ms,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o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100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71687" y="7038187"/>
            <a:ext cx="2371090" cy="0"/>
          </a:xfrm>
          <a:custGeom>
            <a:avLst/>
            <a:gdLst/>
            <a:ahLst/>
            <a:cxnLst/>
            <a:rect l="l" t="t" r="r" b="b"/>
            <a:pathLst>
              <a:path w="2371090">
                <a:moveTo>
                  <a:pt x="0" y="0"/>
                </a:moveTo>
                <a:lnTo>
                  <a:pt x="2371026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4254" y="5588850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1972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04486" y="6880897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0" y="310895"/>
                </a:moveTo>
                <a:lnTo>
                  <a:pt x="22755" y="253849"/>
                </a:lnTo>
                <a:lnTo>
                  <a:pt x="33832" y="213956"/>
                </a:lnTo>
                <a:lnTo>
                  <a:pt x="40649" y="167161"/>
                </a:lnTo>
                <a:lnTo>
                  <a:pt x="41147" y="152692"/>
                </a:lnTo>
                <a:lnTo>
                  <a:pt x="40649" y="137134"/>
                </a:lnTo>
                <a:lnTo>
                  <a:pt x="33832" y="86867"/>
                </a:lnTo>
                <a:lnTo>
                  <a:pt x="22409" y="47210"/>
                </a:lnTo>
                <a:lnTo>
                  <a:pt x="14555" y="24247"/>
                </a:lnTo>
                <a:lnTo>
                  <a:pt x="5499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37241" y="6880897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41147" y="310895"/>
                </a:moveTo>
                <a:lnTo>
                  <a:pt x="18397" y="253849"/>
                </a:lnTo>
                <a:lnTo>
                  <a:pt x="7315" y="213956"/>
                </a:lnTo>
                <a:lnTo>
                  <a:pt x="501" y="167161"/>
                </a:lnTo>
                <a:lnTo>
                  <a:pt x="0" y="152692"/>
                </a:lnTo>
                <a:lnTo>
                  <a:pt x="501" y="137134"/>
                </a:lnTo>
                <a:lnTo>
                  <a:pt x="7315" y="86867"/>
                </a:lnTo>
                <a:lnTo>
                  <a:pt x="18745" y="47210"/>
                </a:lnTo>
                <a:lnTo>
                  <a:pt x="26603" y="24247"/>
                </a:lnTo>
                <a:lnTo>
                  <a:pt x="35661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65286" y="687997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783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16226" y="687997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65286" y="5427917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0"/>
                </a:moveTo>
                <a:lnTo>
                  <a:pt x="0" y="322783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16226" y="5427917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65287" y="5591606"/>
            <a:ext cx="2091689" cy="0"/>
          </a:xfrm>
          <a:custGeom>
            <a:avLst/>
            <a:gdLst/>
            <a:ahLst/>
            <a:cxnLst/>
            <a:rect l="l" t="t" r="r" b="b"/>
            <a:pathLst>
              <a:path w="2091689">
                <a:moveTo>
                  <a:pt x="2091232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47769" y="6031014"/>
            <a:ext cx="408940" cy="0"/>
          </a:xfrm>
          <a:custGeom>
            <a:avLst/>
            <a:gdLst/>
            <a:ahLst/>
            <a:cxnLst/>
            <a:rect l="l" t="t" r="r" b="b"/>
            <a:pathLst>
              <a:path w="408939">
                <a:moveTo>
                  <a:pt x="408749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70584" y="5173713"/>
            <a:ext cx="346075" cy="2125980"/>
          </a:xfrm>
          <a:custGeom>
            <a:avLst/>
            <a:gdLst/>
            <a:ahLst/>
            <a:cxnLst/>
            <a:rect l="l" t="t" r="r" b="b"/>
            <a:pathLst>
              <a:path w="346075" h="2125979">
                <a:moveTo>
                  <a:pt x="345643" y="1867192"/>
                </a:moveTo>
                <a:lnTo>
                  <a:pt x="0" y="1867192"/>
                </a:lnTo>
              </a:path>
              <a:path w="346075" h="2125979">
                <a:moveTo>
                  <a:pt x="2743" y="0"/>
                </a:moveTo>
                <a:lnTo>
                  <a:pt x="2743" y="2125891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62349" y="5457216"/>
            <a:ext cx="860425" cy="692785"/>
          </a:xfrm>
          <a:custGeom>
            <a:avLst/>
            <a:gdLst/>
            <a:ahLst/>
            <a:cxnLst/>
            <a:rect l="l" t="t" r="r" b="b"/>
            <a:pathLst>
              <a:path w="860425" h="692785">
                <a:moveTo>
                  <a:pt x="0" y="0"/>
                </a:moveTo>
                <a:lnTo>
                  <a:pt x="860209" y="0"/>
                </a:lnTo>
                <a:lnTo>
                  <a:pt x="860209" y="692162"/>
                </a:lnTo>
                <a:lnTo>
                  <a:pt x="0" y="692162"/>
                </a:ln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62012" y="575010"/>
            <a:ext cx="1647189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5" dirty="0">
                <a:latin typeface="Arial"/>
                <a:cs typeface="Arial"/>
              </a:rPr>
              <a:t>Temporizador</a:t>
            </a:r>
            <a:r>
              <a:rPr sz="550" b="1" spc="-25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de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25" dirty="0">
                <a:latin typeface="Arial"/>
                <a:cs typeface="Arial"/>
              </a:rPr>
              <a:t>retardo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de</a:t>
            </a:r>
            <a:r>
              <a:rPr sz="550" b="1" spc="-25" dirty="0">
                <a:latin typeface="Arial"/>
                <a:cs typeface="Arial"/>
              </a:rPr>
              <a:t> </a:t>
            </a:r>
            <a:r>
              <a:rPr sz="550" b="1" spc="10" dirty="0">
                <a:latin typeface="Arial"/>
                <a:cs typeface="Arial"/>
              </a:rPr>
              <a:t>conexión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5" dirty="0">
                <a:latin typeface="Arial"/>
                <a:cs typeface="Arial"/>
              </a:rPr>
              <a:t>SIMATIC</a:t>
            </a:r>
            <a:endParaRPr sz="55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50</a:t>
            </a:fld>
            <a:endParaRPr spc="15" dirty="0"/>
          </a:p>
        </p:txBody>
      </p:sp>
      <p:sp>
        <p:nvSpPr>
          <p:cNvPr id="15" name="object 15"/>
          <p:cNvSpPr txBox="1"/>
          <p:nvPr/>
        </p:nvSpPr>
        <p:spPr>
          <a:xfrm>
            <a:off x="5762164" y="764239"/>
            <a:ext cx="4140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-10" dirty="0">
                <a:latin typeface="Arial"/>
                <a:cs typeface="Arial"/>
              </a:rPr>
              <a:t>(TONELADA)</a:t>
            </a:r>
            <a:endParaRPr sz="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890" y="483599"/>
            <a:ext cx="42589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ejemplo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anterior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ilustró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cómo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funciona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temporizador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retardo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activación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hardware.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función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software </a:t>
            </a:r>
            <a:r>
              <a:rPr sz="850" spc="30" dirty="0">
                <a:latin typeface="Microsoft Sans Serif"/>
                <a:cs typeface="Microsoft Sans Serif"/>
              </a:rPr>
              <a:t>correspondiente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5" dirty="0">
                <a:latin typeface="Microsoft Sans Serif"/>
                <a:cs typeface="Microsoft Sans Serif"/>
              </a:rPr>
              <a:t>juego </a:t>
            </a:r>
            <a:r>
              <a:rPr sz="850" spc="25" dirty="0">
                <a:latin typeface="Microsoft Sans Serif"/>
                <a:cs typeface="Microsoft Sans Serif"/>
              </a:rPr>
              <a:t>de instrucciones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SIMATIC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KOP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S7-200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</a:t>
            </a:r>
            <a:r>
              <a:rPr sz="850" b="1" spc="20" dirty="0">
                <a:latin typeface="Arial"/>
                <a:cs typeface="Arial"/>
              </a:rPr>
              <a:t>Temporizador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retardo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(TON)</a:t>
            </a:r>
            <a:r>
              <a:rPr sz="850" spc="1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90" y="1213759"/>
            <a:ext cx="42475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Cuando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30" dirty="0">
                <a:latin typeface="Microsoft Sans Serif"/>
                <a:cs typeface="Microsoft Sans Serif"/>
              </a:rPr>
              <a:t>entrada </a:t>
            </a:r>
            <a:r>
              <a:rPr sz="800" spc="25" dirty="0">
                <a:latin typeface="Microsoft Sans Serif"/>
                <a:cs typeface="Microsoft Sans Serif"/>
              </a:rPr>
              <a:t>de habilitación </a:t>
            </a:r>
            <a:r>
              <a:rPr sz="800" spc="5" dirty="0">
                <a:latin typeface="Microsoft Sans Serif"/>
                <a:cs typeface="Microsoft Sans Serif"/>
              </a:rPr>
              <a:t>(IN)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retardo </a:t>
            </a:r>
            <a:r>
              <a:rPr sz="800" spc="25" dirty="0">
                <a:latin typeface="Microsoft Sans Serif"/>
                <a:cs typeface="Microsoft Sans Serif"/>
              </a:rPr>
              <a:t>de encendido </a:t>
            </a:r>
            <a:r>
              <a:rPr sz="800" spc="-15" dirty="0">
                <a:latin typeface="Microsoft Sans Serif"/>
                <a:cs typeface="Microsoft Sans Serif"/>
              </a:rPr>
              <a:t>(TON) 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pasa</a:t>
            </a:r>
            <a:r>
              <a:rPr sz="800" dirty="0">
                <a:latin typeface="Microsoft Sans Serif"/>
                <a:cs typeface="Microsoft Sans Serif"/>
              </a:rPr>
              <a:t> 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lógica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comienza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25" dirty="0">
                <a:latin typeface="Microsoft Sans Serif"/>
                <a:cs typeface="Microsoft Sans Serif"/>
              </a:rPr>
              <a:t>contar.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Después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tiempo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preestablecido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-35" dirty="0">
                <a:latin typeface="Microsoft Sans Serif"/>
                <a:cs typeface="Microsoft Sans Serif"/>
              </a:rPr>
              <a:t>(PT),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bit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dirty="0">
                <a:latin typeface="Microsoft Sans Serif"/>
                <a:cs typeface="Microsoft Sans Serif"/>
              </a:rPr>
              <a:t>(T-bit)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0" dirty="0">
                <a:latin typeface="Microsoft Sans Serif"/>
                <a:cs typeface="Microsoft Sans Serif"/>
              </a:rPr>
              <a:t>activa. </a:t>
            </a: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bit </a:t>
            </a:r>
            <a:r>
              <a:rPr sz="800" spc="-45" dirty="0">
                <a:latin typeface="Microsoft Sans Serif"/>
                <a:cs typeface="Microsoft Sans Serif"/>
              </a:rPr>
              <a:t>T </a:t>
            </a:r>
            <a:r>
              <a:rPr sz="800" spc="-10" dirty="0">
                <a:latin typeface="Microsoft Sans Serif"/>
                <a:cs typeface="Microsoft Sans Serif"/>
              </a:rPr>
              <a:t>es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35" dirty="0">
                <a:latin typeface="Microsoft Sans Serif"/>
                <a:cs typeface="Microsoft Sans Serif"/>
              </a:rPr>
              <a:t>función </a:t>
            </a:r>
            <a:r>
              <a:rPr sz="800" spc="20" dirty="0">
                <a:latin typeface="Microsoft Sans Serif"/>
                <a:cs typeface="Microsoft Sans Serif"/>
              </a:rPr>
              <a:t>lógica </a:t>
            </a:r>
            <a:r>
              <a:rPr sz="800" spc="35" dirty="0">
                <a:latin typeface="Microsoft Sans Serif"/>
                <a:cs typeface="Microsoft Sans Serif"/>
              </a:rPr>
              <a:t>interna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40" dirty="0">
                <a:latin typeface="Microsoft Sans Serif"/>
                <a:cs typeface="Microsoft Sans Serif"/>
              </a:rPr>
              <a:t>no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5" dirty="0">
                <a:latin typeface="Microsoft Sans Serif"/>
                <a:cs typeface="Microsoft Sans Serif"/>
              </a:rPr>
              <a:t>muestra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5" dirty="0">
                <a:latin typeface="Microsoft Sans Serif"/>
                <a:cs typeface="Microsoft Sans Serif"/>
              </a:rPr>
              <a:t>símbolo. </a:t>
            </a: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temporizador pone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20" dirty="0">
                <a:latin typeface="Microsoft Sans Serif"/>
                <a:cs typeface="Microsoft Sans Serif"/>
              </a:rPr>
              <a:t>cero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tiempo </a:t>
            </a:r>
            <a:r>
              <a:rPr sz="800" spc="4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acumulado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cuando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entrada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habilitación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pasa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0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lógico.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890" y="2495190"/>
            <a:ext cx="4366895" cy="2909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55" algn="just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ejemplo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temporizador,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activa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entrada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I0.3,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I0.3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cierra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temporizador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T37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comienza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contar.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T37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tiene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base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00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(0,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segundos).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valor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preestablecido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40" dirty="0">
                <a:latin typeface="Microsoft Sans Serif"/>
                <a:cs typeface="Microsoft Sans Serif"/>
              </a:rPr>
              <a:t>(PT)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ha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establecido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5" dirty="0">
                <a:latin typeface="Microsoft Sans Serif"/>
                <a:cs typeface="Microsoft Sans Serif"/>
              </a:rPr>
              <a:t>50. </a:t>
            </a:r>
            <a:r>
              <a:rPr sz="850" spc="30" dirty="0">
                <a:latin typeface="Microsoft Sans Serif"/>
                <a:cs typeface="Microsoft Sans Serif"/>
              </a:rPr>
              <a:t>Debido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resolución del </a:t>
            </a:r>
            <a:r>
              <a:rPr sz="850" spc="40" dirty="0">
                <a:latin typeface="Microsoft Sans Serif"/>
                <a:cs typeface="Microsoft Sans Serif"/>
              </a:rPr>
              <a:t>temporizador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35" dirty="0">
                <a:latin typeface="Microsoft Sans Serif"/>
                <a:cs typeface="Microsoft Sans Serif"/>
              </a:rPr>
              <a:t>configurada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0" dirty="0">
                <a:latin typeface="Microsoft Sans Serif"/>
                <a:cs typeface="Microsoft Sans Serif"/>
              </a:rPr>
              <a:t>00 </a:t>
            </a:r>
            <a:r>
              <a:rPr sz="850" spc="20" dirty="0">
                <a:latin typeface="Microsoft Sans Serif"/>
                <a:cs typeface="Microsoft Sans Serif"/>
              </a:rPr>
              <a:t>ms,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valor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preestablecido de </a:t>
            </a:r>
            <a:r>
              <a:rPr sz="850" spc="10" dirty="0">
                <a:latin typeface="Microsoft Sans Serif"/>
                <a:cs typeface="Microsoft Sans Serif"/>
              </a:rPr>
              <a:t>50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0" dirty="0">
                <a:latin typeface="Microsoft Sans Serif"/>
                <a:cs typeface="Microsoft Sans Serif"/>
              </a:rPr>
              <a:t>igual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5 </a:t>
            </a:r>
            <a:r>
              <a:rPr sz="850" spc="25" dirty="0">
                <a:latin typeface="Microsoft Sans Serif"/>
                <a:cs typeface="Microsoft Sans Serif"/>
              </a:rPr>
              <a:t>segundos </a:t>
            </a:r>
            <a:r>
              <a:rPr sz="850" spc="-5" dirty="0">
                <a:latin typeface="Microsoft Sans Serif"/>
                <a:cs typeface="Microsoft Sans Serif"/>
              </a:rPr>
              <a:t>(50 </a:t>
            </a:r>
            <a:r>
              <a:rPr sz="850" spc="20" dirty="0">
                <a:latin typeface="Microsoft Sans Serif"/>
                <a:cs typeface="Microsoft Sans Serif"/>
              </a:rPr>
              <a:t>x </a:t>
            </a:r>
            <a:r>
              <a:rPr sz="850" spc="10" dirty="0">
                <a:latin typeface="Microsoft Sans Serif"/>
                <a:cs typeface="Microsoft Sans Serif"/>
              </a:rPr>
              <a:t>00 </a:t>
            </a:r>
            <a:r>
              <a:rPr sz="850" spc="5" dirty="0">
                <a:latin typeface="Microsoft Sans Serif"/>
                <a:cs typeface="Microsoft Sans Serif"/>
              </a:rPr>
              <a:t>ms). </a:t>
            </a:r>
            <a:r>
              <a:rPr sz="850" spc="15" dirty="0">
                <a:latin typeface="Microsoft Sans Serif"/>
                <a:cs typeface="Microsoft Sans Serif"/>
              </a:rPr>
              <a:t>Por </a:t>
            </a:r>
            <a:r>
              <a:rPr sz="850" spc="30" dirty="0">
                <a:latin typeface="Microsoft Sans Serif"/>
                <a:cs typeface="Microsoft Sans Serif"/>
              </a:rPr>
              <a:t>lo </a:t>
            </a:r>
            <a:r>
              <a:rPr sz="850" spc="35" dirty="0">
                <a:latin typeface="Microsoft Sans Serif"/>
                <a:cs typeface="Microsoft Sans Serif"/>
              </a:rPr>
              <a:t>tanto, </a:t>
            </a:r>
            <a:r>
              <a:rPr sz="850" spc="10" dirty="0">
                <a:latin typeface="Microsoft Sans Serif"/>
                <a:cs typeface="Microsoft Sans Serif"/>
              </a:rPr>
              <a:t>5 </a:t>
            </a:r>
            <a:r>
              <a:rPr sz="850" spc="25" dirty="0">
                <a:latin typeface="Microsoft Sans Serif"/>
                <a:cs typeface="Microsoft Sans Serif"/>
              </a:rPr>
              <a:t>segundos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después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cierra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I0.3,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bit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temporizador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T37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vuelve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lógico,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contacto </a:t>
            </a:r>
            <a:r>
              <a:rPr sz="850" spc="-10" dirty="0">
                <a:latin typeface="Microsoft Sans Serif"/>
                <a:cs typeface="Microsoft Sans Serif"/>
              </a:rPr>
              <a:t>T37 se </a:t>
            </a:r>
            <a:r>
              <a:rPr sz="850" spc="25" dirty="0">
                <a:latin typeface="Microsoft Sans Serif"/>
                <a:cs typeface="Microsoft Sans Serif"/>
              </a:rPr>
              <a:t>cierra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bobina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dirty="0">
                <a:latin typeface="Microsoft Sans Serif"/>
                <a:cs typeface="Microsoft Sans Serif"/>
              </a:rPr>
              <a:t>Q0.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su </a:t>
            </a:r>
            <a:r>
              <a:rPr sz="850" spc="50" dirty="0">
                <a:latin typeface="Microsoft Sans Serif"/>
                <a:cs typeface="Microsoft Sans Serif"/>
              </a:rPr>
              <a:t>punto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salida asociado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encienden.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3180">
              <a:lnSpc>
                <a:spcPct val="133300"/>
              </a:lnSpc>
            </a:pP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abre </a:t>
            </a:r>
            <a:r>
              <a:rPr sz="900" spc="20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5" dirty="0">
                <a:latin typeface="Microsoft Sans Serif"/>
                <a:cs typeface="Microsoft Sans Serif"/>
              </a:rPr>
              <a:t>hayan </a:t>
            </a:r>
            <a:r>
              <a:rPr sz="900" spc="40" dirty="0">
                <a:latin typeface="Microsoft Sans Serif"/>
                <a:cs typeface="Microsoft Sans Serif"/>
              </a:rPr>
              <a:t>transcurrido </a:t>
            </a:r>
            <a:r>
              <a:rPr sz="900" spc="10" dirty="0">
                <a:latin typeface="Microsoft Sans Serif"/>
                <a:cs typeface="Microsoft Sans Serif"/>
              </a:rPr>
              <a:t>5 </a:t>
            </a:r>
            <a:r>
              <a:rPr sz="900" spc="20" dirty="0">
                <a:latin typeface="Microsoft Sans Serif"/>
                <a:cs typeface="Microsoft Sans Serif"/>
              </a:rPr>
              <a:t>segundos,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tiempo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acumulado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restablece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0.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Debido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tipo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temporizador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retiene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45" dirty="0">
                <a:latin typeface="Microsoft Sans Serif"/>
                <a:cs typeface="Microsoft Sans Serif"/>
              </a:rPr>
              <a:t>tiempo </a:t>
            </a:r>
            <a:r>
              <a:rPr sz="900" spc="35" dirty="0">
                <a:latin typeface="Microsoft Sans Serif"/>
                <a:cs typeface="Microsoft Sans Serif"/>
              </a:rPr>
              <a:t>acumulado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35" dirty="0">
                <a:latin typeface="Microsoft Sans Serif"/>
                <a:cs typeface="Microsoft Sans Serif"/>
              </a:rPr>
              <a:t>entrada </a:t>
            </a:r>
            <a:r>
              <a:rPr sz="900" spc="5" dirty="0">
                <a:latin typeface="Microsoft Sans Serif"/>
                <a:cs typeface="Microsoft Sans Serif"/>
              </a:rPr>
              <a:t>(IN) </a:t>
            </a:r>
            <a:r>
              <a:rPr sz="900" spc="10" dirty="0">
                <a:latin typeface="Microsoft Sans Serif"/>
                <a:cs typeface="Microsoft Sans Serif"/>
              </a:rPr>
              <a:t>pasa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20" dirty="0">
                <a:latin typeface="Microsoft Sans Serif"/>
                <a:cs typeface="Microsoft Sans Serif"/>
              </a:rPr>
              <a:t>lógico,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dice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retentivo.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7965"/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17342" y="5250974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I0.3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57583" y="5289988"/>
            <a:ext cx="1981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T37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27162" y="5516448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solidFill>
                  <a:srgbClr val="221F1F"/>
                </a:solidFill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89327" y="5562270"/>
            <a:ext cx="2108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TONELADA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856382" y="5974738"/>
            <a:ext cx="2362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+</a:t>
            </a:r>
            <a:r>
              <a:rPr sz="6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150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616494" y="5945698"/>
            <a:ext cx="6737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362585" algn="l"/>
              </a:tabLst>
            </a:pPr>
            <a:r>
              <a:rPr sz="800" spc="-50" dirty="0">
                <a:solidFill>
                  <a:srgbClr val="221F1F"/>
                </a:solidFill>
                <a:latin typeface="Microsoft Sans Serif"/>
                <a:cs typeface="Microsoft Sans Serif"/>
              </a:rPr>
              <a:t>PT	</a:t>
            </a:r>
            <a:r>
              <a:rPr sz="1125" spc="22" baseline="3703" dirty="0">
                <a:latin typeface="Microsoft Sans Serif"/>
                <a:cs typeface="Microsoft Sans Serif"/>
              </a:rPr>
              <a:t>100ms</a:t>
            </a:r>
            <a:endParaRPr sz="1125" baseline="3703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775107" y="6364416"/>
            <a:ext cx="177736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Tiempo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preestablecido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150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x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100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ms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15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segundos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73384" y="6473138"/>
            <a:ext cx="339725" cy="37846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spcBef>
                <a:spcPts val="54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153670">
              <a:spcBef>
                <a:spcPts val="475"/>
              </a:spcBef>
            </a:pPr>
            <a:r>
              <a:rPr sz="8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T37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995553" y="6704834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Q0.1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19105" y="6479895"/>
            <a:ext cx="345440" cy="0"/>
          </a:xfrm>
          <a:custGeom>
            <a:avLst/>
            <a:gdLst/>
            <a:ahLst/>
            <a:cxnLst/>
            <a:rect l="l" t="t" r="r" b="b"/>
            <a:pathLst>
              <a:path w="345439">
                <a:moveTo>
                  <a:pt x="34523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66290" y="6034265"/>
            <a:ext cx="2091689" cy="0"/>
          </a:xfrm>
          <a:custGeom>
            <a:avLst/>
            <a:gdLst/>
            <a:ahLst/>
            <a:cxnLst/>
            <a:rect l="l" t="t" r="r" b="b"/>
            <a:pathLst>
              <a:path w="2091689">
                <a:moveTo>
                  <a:pt x="2091232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17229" y="5870576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66289" y="5870576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0"/>
                </a:moveTo>
                <a:lnTo>
                  <a:pt x="0" y="322783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17229" y="7322630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66289" y="7322630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783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16315" y="5049444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65362" y="5049444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0"/>
                </a:moveTo>
                <a:lnTo>
                  <a:pt x="0" y="322783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38231" y="7323556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41147" y="310895"/>
                </a:moveTo>
                <a:lnTo>
                  <a:pt x="18411" y="253849"/>
                </a:lnTo>
                <a:lnTo>
                  <a:pt x="7315" y="213956"/>
                </a:lnTo>
                <a:lnTo>
                  <a:pt x="501" y="167156"/>
                </a:lnTo>
                <a:lnTo>
                  <a:pt x="0" y="152692"/>
                </a:lnTo>
                <a:lnTo>
                  <a:pt x="501" y="137134"/>
                </a:lnTo>
                <a:lnTo>
                  <a:pt x="7315" y="86855"/>
                </a:lnTo>
                <a:lnTo>
                  <a:pt x="18761" y="47204"/>
                </a:lnTo>
                <a:lnTo>
                  <a:pt x="26617" y="24242"/>
                </a:lnTo>
                <a:lnTo>
                  <a:pt x="35674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37342" y="5050358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41122" y="310896"/>
                </a:moveTo>
                <a:lnTo>
                  <a:pt x="18386" y="253865"/>
                </a:lnTo>
                <a:lnTo>
                  <a:pt x="7289" y="213969"/>
                </a:lnTo>
                <a:lnTo>
                  <a:pt x="497" y="167163"/>
                </a:lnTo>
                <a:lnTo>
                  <a:pt x="0" y="152704"/>
                </a:lnTo>
                <a:lnTo>
                  <a:pt x="497" y="137145"/>
                </a:lnTo>
                <a:lnTo>
                  <a:pt x="7289" y="86868"/>
                </a:lnTo>
                <a:lnTo>
                  <a:pt x="18734" y="47205"/>
                </a:lnTo>
                <a:lnTo>
                  <a:pt x="26586" y="24245"/>
                </a:lnTo>
                <a:lnTo>
                  <a:pt x="35636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05502" y="7323556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0" y="310895"/>
                </a:moveTo>
                <a:lnTo>
                  <a:pt x="22736" y="253849"/>
                </a:lnTo>
                <a:lnTo>
                  <a:pt x="33832" y="213956"/>
                </a:lnTo>
                <a:lnTo>
                  <a:pt x="40646" y="167156"/>
                </a:lnTo>
                <a:lnTo>
                  <a:pt x="41147" y="152692"/>
                </a:lnTo>
                <a:lnTo>
                  <a:pt x="40646" y="137134"/>
                </a:lnTo>
                <a:lnTo>
                  <a:pt x="33832" y="86855"/>
                </a:lnTo>
                <a:lnTo>
                  <a:pt x="22398" y="47204"/>
                </a:lnTo>
                <a:lnTo>
                  <a:pt x="14539" y="24242"/>
                </a:lnTo>
                <a:lnTo>
                  <a:pt x="5486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04588" y="5050358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0" y="310896"/>
                </a:moveTo>
                <a:lnTo>
                  <a:pt x="22736" y="253865"/>
                </a:lnTo>
                <a:lnTo>
                  <a:pt x="33832" y="213969"/>
                </a:lnTo>
                <a:lnTo>
                  <a:pt x="40646" y="167163"/>
                </a:lnTo>
                <a:lnTo>
                  <a:pt x="41147" y="152704"/>
                </a:lnTo>
                <a:lnTo>
                  <a:pt x="40646" y="137145"/>
                </a:lnTo>
                <a:lnTo>
                  <a:pt x="33832" y="86868"/>
                </a:lnTo>
                <a:lnTo>
                  <a:pt x="22396" y="47205"/>
                </a:lnTo>
                <a:lnTo>
                  <a:pt x="14533" y="24245"/>
                </a:lnTo>
                <a:lnTo>
                  <a:pt x="5473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75245" y="6031509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1985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72678" y="7480833"/>
            <a:ext cx="2371090" cy="0"/>
          </a:xfrm>
          <a:custGeom>
            <a:avLst/>
            <a:gdLst/>
            <a:ahLst/>
            <a:cxnLst/>
            <a:rect l="l" t="t" r="r" b="b"/>
            <a:pathLst>
              <a:path w="2371090">
                <a:moveTo>
                  <a:pt x="0" y="0"/>
                </a:moveTo>
                <a:lnTo>
                  <a:pt x="2371064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71776" y="5207634"/>
            <a:ext cx="2371090" cy="0"/>
          </a:xfrm>
          <a:custGeom>
            <a:avLst/>
            <a:gdLst/>
            <a:ahLst/>
            <a:cxnLst/>
            <a:rect l="l" t="t" r="r" b="b"/>
            <a:pathLst>
              <a:path w="2371090">
                <a:moveTo>
                  <a:pt x="0" y="0"/>
                </a:moveTo>
                <a:lnTo>
                  <a:pt x="2371039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70686" y="5210378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345630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71587" y="4921427"/>
            <a:ext cx="346075" cy="2852420"/>
          </a:xfrm>
          <a:custGeom>
            <a:avLst/>
            <a:gdLst/>
            <a:ahLst/>
            <a:cxnLst/>
            <a:rect l="l" t="t" r="r" b="b"/>
            <a:pathLst>
              <a:path w="346075" h="2852420">
                <a:moveTo>
                  <a:pt x="345643" y="2562136"/>
                </a:moveTo>
                <a:lnTo>
                  <a:pt x="0" y="2562136"/>
                </a:lnTo>
              </a:path>
              <a:path w="346075" h="2852420">
                <a:moveTo>
                  <a:pt x="2743" y="0"/>
                </a:moveTo>
                <a:lnTo>
                  <a:pt x="2743" y="2852038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566020" y="5921109"/>
            <a:ext cx="860425" cy="692785"/>
          </a:xfrm>
          <a:custGeom>
            <a:avLst/>
            <a:gdLst/>
            <a:ahLst/>
            <a:cxnLst/>
            <a:rect l="l" t="t" r="r" b="b"/>
            <a:pathLst>
              <a:path w="860425" h="692784">
                <a:moveTo>
                  <a:pt x="0" y="0"/>
                </a:moveTo>
                <a:lnTo>
                  <a:pt x="860183" y="0"/>
                </a:lnTo>
                <a:lnTo>
                  <a:pt x="860183" y="692162"/>
                </a:lnTo>
                <a:lnTo>
                  <a:pt x="0" y="692162"/>
                </a:ln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762163" y="555653"/>
            <a:ext cx="174371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0" dirty="0">
                <a:latin typeface="Arial"/>
                <a:cs typeface="Arial"/>
              </a:rPr>
              <a:t>Temporizador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30" dirty="0">
                <a:latin typeface="Arial"/>
                <a:cs typeface="Arial"/>
              </a:rPr>
              <a:t>retardo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30" dirty="0">
                <a:latin typeface="Arial"/>
                <a:cs typeface="Arial"/>
              </a:rPr>
              <a:t>a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la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conexión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700" b="1" spc="30" dirty="0">
                <a:latin typeface="Arial"/>
                <a:cs typeface="Arial"/>
              </a:rPr>
              <a:t>retentivo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SIMATIC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(TONR)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444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930" y="549303"/>
            <a:ext cx="433514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b="1" spc="20" dirty="0">
                <a:latin typeface="Arial"/>
                <a:cs typeface="Arial"/>
              </a:rPr>
              <a:t>Temporizador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retardo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a</a:t>
            </a:r>
            <a:r>
              <a:rPr sz="750" b="1" spc="-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la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conexión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retentivo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SIMATIC</a:t>
            </a:r>
            <a:r>
              <a:rPr sz="750" b="1" spc="-5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(TONR)</a:t>
            </a:r>
            <a:r>
              <a:rPr sz="750" b="1" spc="-10" dirty="0">
                <a:latin typeface="Arial"/>
                <a:cs typeface="Arial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funciona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manera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5" dirty="0">
                <a:latin typeface="Microsoft Sans Serif"/>
                <a:cs typeface="Microsoft Sans Serif"/>
              </a:rPr>
              <a:t>similar </a:t>
            </a:r>
            <a:r>
              <a:rPr sz="750" spc="10" dirty="0">
                <a:latin typeface="Microsoft Sans Serif"/>
                <a:cs typeface="Microsoft Sans Serif"/>
              </a:rPr>
              <a:t>al </a:t>
            </a:r>
            <a:r>
              <a:rPr sz="750" spc="35" dirty="0">
                <a:latin typeface="Microsoft Sans Serif"/>
                <a:cs typeface="Microsoft Sans Serif"/>
              </a:rPr>
              <a:t>temporizador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35" dirty="0">
                <a:latin typeface="Microsoft Sans Serif"/>
                <a:cs typeface="Microsoft Sans Serif"/>
              </a:rPr>
              <a:t>retardo </a:t>
            </a:r>
            <a:r>
              <a:rPr sz="750" spc="25" dirty="0">
                <a:latin typeface="Microsoft Sans Serif"/>
                <a:cs typeface="Microsoft Sans Serif"/>
              </a:rPr>
              <a:t>de encendido </a:t>
            </a:r>
            <a:r>
              <a:rPr sz="750" spc="-15" dirty="0">
                <a:latin typeface="Microsoft Sans Serif"/>
                <a:cs typeface="Microsoft Sans Serif"/>
              </a:rPr>
              <a:t>(TON). </a:t>
            </a:r>
            <a:r>
              <a:rPr sz="750" dirty="0">
                <a:latin typeface="Microsoft Sans Serif"/>
                <a:cs typeface="Microsoft Sans Serif"/>
              </a:rPr>
              <a:t>Al </a:t>
            </a:r>
            <a:r>
              <a:rPr sz="750" spc="25" dirty="0">
                <a:latin typeface="Microsoft Sans Serif"/>
                <a:cs typeface="Microsoft Sans Serif"/>
              </a:rPr>
              <a:t>igual </a:t>
            </a:r>
            <a:r>
              <a:rPr sz="750" spc="30" dirty="0">
                <a:latin typeface="Microsoft Sans Serif"/>
                <a:cs typeface="Microsoft Sans Serif"/>
              </a:rPr>
              <a:t>que </a:t>
            </a:r>
            <a:r>
              <a:rPr sz="750" spc="10" dirty="0">
                <a:latin typeface="Microsoft Sans Serif"/>
                <a:cs typeface="Microsoft Sans Serif"/>
              </a:rPr>
              <a:t>el </a:t>
            </a:r>
            <a:r>
              <a:rPr sz="750" spc="35" dirty="0">
                <a:latin typeface="Microsoft Sans Serif"/>
                <a:cs typeface="Microsoft Sans Serif"/>
              </a:rPr>
              <a:t>temporizador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35" dirty="0">
                <a:latin typeface="Microsoft Sans Serif"/>
                <a:cs typeface="Microsoft Sans Serif"/>
              </a:rPr>
              <a:t>retardo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 </a:t>
            </a:r>
            <a:r>
              <a:rPr sz="750" spc="10" dirty="0">
                <a:latin typeface="Microsoft Sans Serif"/>
                <a:cs typeface="Microsoft Sans Serif"/>
              </a:rPr>
              <a:t>la </a:t>
            </a:r>
            <a:r>
              <a:rPr sz="750" spc="15" dirty="0">
                <a:latin typeface="Microsoft Sans Serif"/>
                <a:cs typeface="Microsoft Sans Serif"/>
              </a:rPr>
              <a:t>activación </a:t>
            </a:r>
            <a:r>
              <a:rPr sz="750" spc="-15" dirty="0">
                <a:latin typeface="Microsoft Sans Serif"/>
                <a:cs typeface="Microsoft Sans Serif"/>
              </a:rPr>
              <a:t>(TON), </a:t>
            </a:r>
            <a:r>
              <a:rPr sz="750" spc="10" dirty="0">
                <a:latin typeface="Microsoft Sans Serif"/>
                <a:cs typeface="Microsoft Sans Serif"/>
              </a:rPr>
              <a:t>el </a:t>
            </a:r>
            <a:r>
              <a:rPr sz="750" spc="35" dirty="0">
                <a:latin typeface="Microsoft Sans Serif"/>
                <a:cs typeface="Microsoft Sans Serif"/>
              </a:rPr>
              <a:t>temporizador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35" dirty="0">
                <a:latin typeface="Microsoft Sans Serif"/>
                <a:cs typeface="Microsoft Sans Serif"/>
              </a:rPr>
              <a:t>retardo </a:t>
            </a:r>
            <a:r>
              <a:rPr sz="750" dirty="0">
                <a:latin typeface="Microsoft Sans Serif"/>
                <a:cs typeface="Microsoft Sans Serif"/>
              </a:rPr>
              <a:t>a </a:t>
            </a:r>
            <a:r>
              <a:rPr sz="750" spc="10" dirty="0">
                <a:latin typeface="Microsoft Sans Serif"/>
                <a:cs typeface="Microsoft Sans Serif"/>
              </a:rPr>
              <a:t>la </a:t>
            </a:r>
            <a:r>
              <a:rPr sz="750" spc="15" dirty="0">
                <a:latin typeface="Microsoft Sans Serif"/>
                <a:cs typeface="Microsoft Sans Serif"/>
              </a:rPr>
              <a:t>activación </a:t>
            </a:r>
            <a:r>
              <a:rPr sz="750" spc="30" dirty="0">
                <a:latin typeface="Microsoft Sans Serif"/>
                <a:cs typeface="Microsoft Sans Serif"/>
              </a:rPr>
              <a:t>remanente </a:t>
            </a:r>
            <a:r>
              <a:rPr sz="750" spc="-25" dirty="0">
                <a:latin typeface="Microsoft Sans Serif"/>
                <a:cs typeface="Microsoft Sans Serif"/>
              </a:rPr>
              <a:t>(TONR) </a:t>
            </a:r>
            <a:r>
              <a:rPr sz="750" spc="35" dirty="0">
                <a:latin typeface="Microsoft Sans Serif"/>
                <a:cs typeface="Microsoft Sans Serif"/>
              </a:rPr>
              <a:t>cronometra </a:t>
            </a:r>
            <a:r>
              <a:rPr sz="750" spc="4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cuando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entrada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habilitación</a:t>
            </a:r>
            <a:r>
              <a:rPr sz="750" spc="5" dirty="0">
                <a:latin typeface="Microsoft Sans Serif"/>
                <a:cs typeface="Microsoft Sans Serif"/>
              </a:rPr>
              <a:t> (IN)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está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activada.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Sin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embargo,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temporizador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retardo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activación </a:t>
            </a:r>
            <a:r>
              <a:rPr sz="750" spc="30" dirty="0">
                <a:latin typeface="Microsoft Sans Serif"/>
                <a:cs typeface="Microsoft Sans Serif"/>
              </a:rPr>
              <a:t>retentivo </a:t>
            </a:r>
            <a:r>
              <a:rPr sz="750" spc="-25" dirty="0">
                <a:latin typeface="Microsoft Sans Serif"/>
                <a:cs typeface="Microsoft Sans Serif"/>
              </a:rPr>
              <a:t>(TONR) </a:t>
            </a:r>
            <a:r>
              <a:rPr sz="750" spc="40" dirty="0">
                <a:latin typeface="Microsoft Sans Serif"/>
                <a:cs typeface="Microsoft Sans Serif"/>
              </a:rPr>
              <a:t>no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spc="15" dirty="0">
                <a:latin typeface="Microsoft Sans Serif"/>
                <a:cs typeface="Microsoft Sans Serif"/>
              </a:rPr>
              <a:t>restablece </a:t>
            </a:r>
            <a:r>
              <a:rPr sz="750" spc="25" dirty="0">
                <a:latin typeface="Microsoft Sans Serif"/>
                <a:cs typeface="Microsoft Sans Serif"/>
              </a:rPr>
              <a:t>cuando </a:t>
            </a:r>
            <a:r>
              <a:rPr sz="750" spc="10" dirty="0">
                <a:latin typeface="Microsoft Sans Serif"/>
                <a:cs typeface="Microsoft Sans Serif"/>
              </a:rPr>
              <a:t>la </a:t>
            </a:r>
            <a:r>
              <a:rPr sz="750" spc="30" dirty="0">
                <a:latin typeface="Microsoft Sans Serif"/>
                <a:cs typeface="Microsoft Sans Serif"/>
              </a:rPr>
              <a:t>entrada </a:t>
            </a:r>
            <a:r>
              <a:rPr sz="750" spc="5" dirty="0">
                <a:latin typeface="Microsoft Sans Serif"/>
                <a:cs typeface="Microsoft Sans Serif"/>
              </a:rPr>
              <a:t>(IN)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spc="15" dirty="0">
                <a:latin typeface="Microsoft Sans Serif"/>
                <a:cs typeface="Microsoft Sans Serif"/>
              </a:rPr>
              <a:t>apaga. </a:t>
            </a:r>
            <a:r>
              <a:rPr sz="750" spc="-20" dirty="0">
                <a:latin typeface="Microsoft Sans Serif"/>
                <a:cs typeface="Microsoft Sans Serif"/>
              </a:rPr>
              <a:t>En </a:t>
            </a:r>
            <a:r>
              <a:rPr sz="750" spc="15" dirty="0">
                <a:latin typeface="Microsoft Sans Serif"/>
                <a:cs typeface="Microsoft Sans Serif"/>
              </a:rPr>
              <a:t>su </a:t>
            </a:r>
            <a:r>
              <a:rPr sz="750" spc="25" dirty="0">
                <a:latin typeface="Microsoft Sans Serif"/>
                <a:cs typeface="Microsoft Sans Serif"/>
              </a:rPr>
              <a:t>lugar, </a:t>
            </a:r>
            <a:r>
              <a:rPr sz="750" spc="10" dirty="0">
                <a:latin typeface="Microsoft Sans Serif"/>
                <a:cs typeface="Microsoft Sans Serif"/>
              </a:rPr>
              <a:t>el </a:t>
            </a:r>
            <a:r>
              <a:rPr sz="750" spc="1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temporizador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debe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restablecerse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una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instrucción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Restablecer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35" dirty="0">
                <a:latin typeface="Microsoft Sans Serif"/>
                <a:cs typeface="Microsoft Sans Serif"/>
              </a:rPr>
              <a:t>(R).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930" y="1762151"/>
            <a:ext cx="4280535" cy="258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25" dirty="0">
                <a:latin typeface="Microsoft Sans Serif"/>
                <a:cs typeface="Microsoft Sans Serif"/>
              </a:rPr>
              <a:t>siguiente </a:t>
            </a:r>
            <a:r>
              <a:rPr sz="800" spc="30" dirty="0">
                <a:latin typeface="Microsoft Sans Serif"/>
                <a:cs typeface="Microsoft Sans Serif"/>
              </a:rPr>
              <a:t>ejemplo </a:t>
            </a:r>
            <a:r>
              <a:rPr sz="800" spc="35" dirty="0">
                <a:latin typeface="Microsoft Sans Serif"/>
                <a:cs typeface="Microsoft Sans Serif"/>
              </a:rPr>
              <a:t>muestra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retardo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5" dirty="0">
                <a:latin typeface="Microsoft Sans Serif"/>
                <a:cs typeface="Microsoft Sans Serif"/>
              </a:rPr>
              <a:t>activación </a:t>
            </a:r>
            <a:r>
              <a:rPr sz="800" spc="35" dirty="0">
                <a:latin typeface="Microsoft Sans Serif"/>
                <a:cs typeface="Microsoft Sans Serif"/>
              </a:rPr>
              <a:t>retentivo </a:t>
            </a:r>
            <a:r>
              <a:rPr sz="800" spc="-25" dirty="0">
                <a:latin typeface="Microsoft Sans Serif"/>
                <a:cs typeface="Microsoft Sans Serif"/>
              </a:rPr>
              <a:t>(TONR)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5" dirty="0">
                <a:latin typeface="Microsoft Sans Serif"/>
                <a:cs typeface="Microsoft Sans Serif"/>
              </a:rPr>
              <a:t>resolución de </a:t>
            </a:r>
            <a:r>
              <a:rPr sz="800" spc="10" dirty="0">
                <a:latin typeface="Microsoft Sans Serif"/>
                <a:cs typeface="Microsoft Sans Serif"/>
              </a:rPr>
              <a:t>00 </a:t>
            </a:r>
            <a:r>
              <a:rPr sz="800" spc="30" dirty="0">
                <a:latin typeface="Microsoft Sans Serif"/>
                <a:cs typeface="Microsoft Sans Serif"/>
              </a:rPr>
              <a:t>ms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25" dirty="0">
                <a:latin typeface="Microsoft Sans Serif"/>
                <a:cs typeface="Microsoft Sans Serif"/>
              </a:rPr>
              <a:t>valor </a:t>
            </a:r>
            <a:r>
              <a:rPr sz="800" spc="20" dirty="0">
                <a:latin typeface="Microsoft Sans Serif"/>
                <a:cs typeface="Microsoft Sans Serif"/>
              </a:rPr>
              <a:t>preestablecido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0" dirty="0">
                <a:latin typeface="Microsoft Sans Serif"/>
                <a:cs typeface="Microsoft Sans Serif"/>
              </a:rPr>
              <a:t>50 </a:t>
            </a:r>
            <a:r>
              <a:rPr sz="800" spc="-10" dirty="0">
                <a:latin typeface="Microsoft Sans Serif"/>
                <a:cs typeface="Microsoft Sans Serif"/>
              </a:rPr>
              <a:t>(5 </a:t>
            </a:r>
            <a:r>
              <a:rPr sz="800" spc="15" dirty="0">
                <a:latin typeface="Microsoft Sans Serif"/>
                <a:cs typeface="Microsoft Sans Serif"/>
              </a:rPr>
              <a:t>segundos). Cuando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entrada </a:t>
            </a:r>
            <a:r>
              <a:rPr sz="800" spc="15" dirty="0">
                <a:latin typeface="Microsoft Sans Serif"/>
                <a:cs typeface="Microsoft Sans Serif"/>
              </a:rPr>
              <a:t>I0.3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5" dirty="0">
                <a:latin typeface="Microsoft Sans Serif"/>
                <a:cs typeface="Microsoft Sans Serif"/>
              </a:rPr>
              <a:t>enciende, el </a:t>
            </a:r>
            <a:r>
              <a:rPr sz="800" spc="25" dirty="0">
                <a:latin typeface="Microsoft Sans Serif"/>
                <a:cs typeface="Microsoft Sans Serif"/>
              </a:rPr>
              <a:t>contacto </a:t>
            </a:r>
            <a:r>
              <a:rPr sz="800" spc="15" dirty="0">
                <a:latin typeface="Microsoft Sans Serif"/>
                <a:cs typeface="Microsoft Sans Serif"/>
              </a:rPr>
              <a:t>I0.3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0" dirty="0">
                <a:latin typeface="Microsoft Sans Serif"/>
                <a:cs typeface="Microsoft Sans Serif"/>
              </a:rPr>
              <a:t>cierra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20" dirty="0">
                <a:latin typeface="Microsoft Sans Serif"/>
                <a:cs typeface="Microsoft Sans Serif"/>
              </a:rPr>
              <a:t>T5 </a:t>
            </a:r>
            <a:r>
              <a:rPr sz="800" spc="20" dirty="0">
                <a:latin typeface="Microsoft Sans Serif"/>
                <a:cs typeface="Microsoft Sans Serif"/>
              </a:rPr>
              <a:t>comienza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contar.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Si,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ejemplo,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después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0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segundos,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entrada</a:t>
            </a:r>
            <a:r>
              <a:rPr sz="800" spc="15" dirty="0">
                <a:latin typeface="Microsoft Sans Serif"/>
                <a:cs typeface="Microsoft Sans Serif"/>
              </a:rPr>
              <a:t> I0.3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15" dirty="0">
                <a:latin typeface="Microsoft Sans Serif"/>
                <a:cs typeface="Microsoft Sans Serif"/>
              </a:rPr>
              <a:t> apaga,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0" dirty="0">
                <a:latin typeface="Microsoft Sans Serif"/>
                <a:cs typeface="Microsoft Sans Serif"/>
              </a:rPr>
              <a:t>detiene. </a:t>
            </a:r>
            <a:r>
              <a:rPr sz="800" spc="15" dirty="0">
                <a:latin typeface="Microsoft Sans Serif"/>
                <a:cs typeface="Microsoft Sans Serif"/>
              </a:rPr>
              <a:t>Cuando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30" dirty="0">
                <a:latin typeface="Microsoft Sans Serif"/>
                <a:cs typeface="Microsoft Sans Serif"/>
              </a:rPr>
              <a:t>entrada </a:t>
            </a:r>
            <a:r>
              <a:rPr sz="800" spc="15" dirty="0">
                <a:latin typeface="Microsoft Sans Serif"/>
                <a:cs typeface="Microsoft Sans Serif"/>
              </a:rPr>
              <a:t>I0.3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5" dirty="0">
                <a:latin typeface="Microsoft Sans Serif"/>
                <a:cs typeface="Microsoft Sans Serif"/>
              </a:rPr>
              <a:t>vuelve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20" dirty="0">
                <a:latin typeface="Microsoft Sans Serif"/>
                <a:cs typeface="Microsoft Sans Serif"/>
              </a:rPr>
              <a:t>encender,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comienza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30" dirty="0">
                <a:latin typeface="Microsoft Sans Serif"/>
                <a:cs typeface="Microsoft Sans Serif"/>
              </a:rPr>
              <a:t>contar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10" dirty="0">
                <a:latin typeface="Microsoft Sans Serif"/>
                <a:cs typeface="Microsoft Sans Serif"/>
              </a:rPr>
              <a:t>0 </a:t>
            </a:r>
            <a:r>
              <a:rPr sz="800" spc="20" dirty="0">
                <a:latin typeface="Microsoft Sans Serif"/>
                <a:cs typeface="Microsoft Sans Serif"/>
              </a:rPr>
              <a:t>segundos. </a:t>
            </a: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bit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20" dirty="0">
                <a:latin typeface="Microsoft Sans Serif"/>
                <a:cs typeface="Microsoft Sans Serif"/>
              </a:rPr>
              <a:t>T5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0" dirty="0">
                <a:latin typeface="Microsoft Sans Serif"/>
                <a:cs typeface="Microsoft Sans Serif"/>
              </a:rPr>
              <a:t>activa 5 </a:t>
            </a:r>
            <a:r>
              <a:rPr sz="800" spc="25" dirty="0">
                <a:latin typeface="Microsoft Sans Serif"/>
                <a:cs typeface="Microsoft Sans Serif"/>
              </a:rPr>
              <a:t>segundos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después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entrada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I0.3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cierra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segunda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vez.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Cuando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bit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T5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activa,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contacto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T5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cierra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emite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Q0.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encender.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56845">
              <a:lnSpc>
                <a:spcPct val="133300"/>
              </a:lnSpc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función </a:t>
            </a:r>
            <a:r>
              <a:rPr sz="900" spc="10" dirty="0">
                <a:latin typeface="Microsoft Sans Serif"/>
                <a:cs typeface="Microsoft Sans Serif"/>
              </a:rPr>
              <a:t>Restablecer </a:t>
            </a:r>
            <a:r>
              <a:rPr sz="900" spc="-40" dirty="0">
                <a:latin typeface="Microsoft Sans Serif"/>
                <a:cs typeface="Microsoft Sans Serif"/>
              </a:rPr>
              <a:t>(R),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muestra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red,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necesaria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restablecer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5" dirty="0">
                <a:latin typeface="Microsoft Sans Serif"/>
                <a:cs typeface="Microsoft Sans Serif"/>
              </a:rPr>
              <a:t>cero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tiempo </a:t>
            </a:r>
            <a:r>
              <a:rPr sz="900" spc="35" dirty="0">
                <a:latin typeface="Microsoft Sans Serif"/>
                <a:cs typeface="Microsoft Sans Serif"/>
              </a:rPr>
              <a:t>acumulado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Temporizador de </a:t>
            </a:r>
            <a:r>
              <a:rPr sz="900" spc="45" dirty="0">
                <a:latin typeface="Microsoft Sans Serif"/>
                <a:cs typeface="Microsoft Sans Serif"/>
              </a:rPr>
              <a:t>retardo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activación </a:t>
            </a:r>
            <a:r>
              <a:rPr sz="900" spc="40" dirty="0">
                <a:latin typeface="Microsoft Sans Serif"/>
                <a:cs typeface="Microsoft Sans Serif"/>
              </a:rPr>
              <a:t>retentivo </a:t>
            </a:r>
            <a:r>
              <a:rPr sz="900" spc="-25" dirty="0">
                <a:latin typeface="Microsoft Sans Serif"/>
                <a:cs typeface="Microsoft Sans Serif"/>
              </a:rPr>
              <a:t>(TONR). 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función </a:t>
            </a:r>
            <a:r>
              <a:rPr sz="900" spc="10" dirty="0">
                <a:latin typeface="Microsoft Sans Serif"/>
                <a:cs typeface="Microsoft Sans Serif"/>
              </a:rPr>
              <a:t>Restablecer </a:t>
            </a:r>
            <a:r>
              <a:rPr sz="900" spc="-50" dirty="0">
                <a:latin typeface="Microsoft Sans Serif"/>
                <a:cs typeface="Microsoft Sans Serif"/>
              </a:rPr>
              <a:t>(R)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enciende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restablece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temporizador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cierra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I0.2.</a:t>
            </a:r>
            <a:r>
              <a:rPr sz="900" dirty="0">
                <a:latin typeface="Microsoft Sans Serif"/>
                <a:cs typeface="Microsoft Sans Serif"/>
              </a:rPr>
              <a:t> Esto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hace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T5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0" dirty="0">
                <a:latin typeface="Microsoft Sans Serif"/>
                <a:cs typeface="Microsoft Sans Serif"/>
              </a:rPr>
              <a:t>abra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emita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Q0.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apagar.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60571" y="4626043"/>
            <a:ext cx="347345" cy="3949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spcBef>
                <a:spcPts val="605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  <a:p>
            <a:pPr marL="156210">
              <a:spcBef>
                <a:spcPts val="540"/>
              </a:spcBef>
            </a:pPr>
            <a:r>
              <a:rPr sz="8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10311" y="4832363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T5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38585" y="5121309"/>
            <a:ext cx="889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85" dirty="0">
                <a:solidFill>
                  <a:srgbClr val="221F1F"/>
                </a:solidFill>
                <a:latin typeface="Microsoft Sans Serif"/>
                <a:cs typeface="Microsoft Sans Serif"/>
              </a:rPr>
              <a:t>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60571" y="5515832"/>
            <a:ext cx="2762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04497" y="5685174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I0.3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922460" y="5753956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T5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605272" y="5962840"/>
            <a:ext cx="726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  <a:tabLst>
                <a:tab pos="411480" algn="l"/>
              </a:tabLst>
            </a:pPr>
            <a:r>
              <a:rPr sz="1200" spc="-44" baseline="-10416" dirty="0">
                <a:solidFill>
                  <a:srgbClr val="221F1F"/>
                </a:solidFill>
                <a:latin typeface="Microsoft Sans Serif"/>
                <a:cs typeface="Microsoft Sans Serif"/>
              </a:rPr>
              <a:t>EN	</a:t>
            </a:r>
            <a:r>
              <a:rPr sz="800" spc="-25" dirty="0">
                <a:solidFill>
                  <a:srgbClr val="221F1F"/>
                </a:solidFill>
                <a:latin typeface="Microsoft Sans Serif"/>
                <a:cs typeface="Microsoft Sans Serif"/>
              </a:rPr>
              <a:t>TONR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75680" y="6429624"/>
            <a:ext cx="2362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latin typeface="Microsoft Sans Serif"/>
                <a:cs typeface="Microsoft Sans Serif"/>
              </a:rPr>
              <a:t>+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150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620004" y="6409666"/>
            <a:ext cx="1308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50" dirty="0">
                <a:solidFill>
                  <a:srgbClr val="221F1F"/>
                </a:solidFill>
                <a:latin typeface="Microsoft Sans Serif"/>
                <a:cs typeface="Microsoft Sans Serif"/>
              </a:rPr>
              <a:t>PT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967880" y="6391522"/>
            <a:ext cx="3111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100ms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60570" y="6950933"/>
            <a:ext cx="309880" cy="33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3</a:t>
            </a:r>
            <a:endParaRPr sz="750">
              <a:latin typeface="Microsoft Sans Serif"/>
              <a:cs typeface="Microsoft Sans Serif"/>
            </a:endParaRPr>
          </a:p>
          <a:p>
            <a:pPr marL="181610">
              <a:spcBef>
                <a:spcPts val="570"/>
              </a:spcBef>
            </a:pPr>
            <a:r>
              <a:rPr sz="80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T5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946742" y="7134970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Q0.1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71687" y="5209387"/>
            <a:ext cx="2371090" cy="0"/>
          </a:xfrm>
          <a:custGeom>
            <a:avLst/>
            <a:gdLst/>
            <a:ahLst/>
            <a:cxnLst/>
            <a:rect l="l" t="t" r="r" b="b"/>
            <a:pathLst>
              <a:path w="2371090">
                <a:moveTo>
                  <a:pt x="0" y="0"/>
                </a:moveTo>
                <a:lnTo>
                  <a:pt x="2371039" y="0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4254" y="3760050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1972" y="0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04486" y="5052098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0" y="310895"/>
                </a:moveTo>
                <a:lnTo>
                  <a:pt x="22764" y="253849"/>
                </a:lnTo>
                <a:lnTo>
                  <a:pt x="33832" y="213956"/>
                </a:lnTo>
                <a:lnTo>
                  <a:pt x="40662" y="167161"/>
                </a:lnTo>
                <a:lnTo>
                  <a:pt x="41160" y="152692"/>
                </a:lnTo>
                <a:lnTo>
                  <a:pt x="40662" y="137134"/>
                </a:lnTo>
                <a:lnTo>
                  <a:pt x="33832" y="86867"/>
                </a:lnTo>
                <a:lnTo>
                  <a:pt x="22426" y="47210"/>
                </a:lnTo>
                <a:lnTo>
                  <a:pt x="14578" y="24247"/>
                </a:lnTo>
                <a:lnTo>
                  <a:pt x="5524" y="0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37241" y="5052098"/>
            <a:ext cx="41275" cy="311150"/>
          </a:xfrm>
          <a:custGeom>
            <a:avLst/>
            <a:gdLst/>
            <a:ahLst/>
            <a:cxnLst/>
            <a:rect l="l" t="t" r="r" b="b"/>
            <a:pathLst>
              <a:path w="41275" h="311150">
                <a:moveTo>
                  <a:pt x="41147" y="310895"/>
                </a:moveTo>
                <a:lnTo>
                  <a:pt x="18407" y="253849"/>
                </a:lnTo>
                <a:lnTo>
                  <a:pt x="7315" y="213956"/>
                </a:lnTo>
                <a:lnTo>
                  <a:pt x="501" y="167161"/>
                </a:lnTo>
                <a:lnTo>
                  <a:pt x="0" y="152692"/>
                </a:lnTo>
                <a:lnTo>
                  <a:pt x="501" y="137134"/>
                </a:lnTo>
                <a:lnTo>
                  <a:pt x="7315" y="86867"/>
                </a:lnTo>
                <a:lnTo>
                  <a:pt x="18761" y="47210"/>
                </a:lnTo>
                <a:lnTo>
                  <a:pt x="26621" y="24247"/>
                </a:lnTo>
                <a:lnTo>
                  <a:pt x="35674" y="0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65286" y="5051172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0"/>
                </a:moveTo>
                <a:lnTo>
                  <a:pt x="0" y="322783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16226" y="5051172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463127" y="3626257"/>
          <a:ext cx="2964180" cy="696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37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21E1F"/>
                      </a:solidFill>
                      <a:prstDash val="solid"/>
                    </a:lnL>
                    <a:lnR w="6350">
                      <a:solidFill>
                        <a:srgbClr val="221E1F"/>
                      </a:solidFill>
                      <a:prstDash val="solid"/>
                    </a:lnR>
                    <a:lnB w="6350">
                      <a:solidFill>
                        <a:srgbClr val="221E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25"/>
                        </a:spcBef>
                        <a:tabLst>
                          <a:tab pos="526415" algn="l"/>
                        </a:tabLst>
                      </a:pPr>
                      <a:r>
                        <a:rPr sz="1200" spc="-44" baseline="-10416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EN	</a:t>
                      </a:r>
                      <a:r>
                        <a:rPr sz="800" spc="-4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TOF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tabLst>
                          <a:tab pos="467359" algn="l"/>
                        </a:tabLst>
                      </a:pPr>
                      <a:r>
                        <a:rPr sz="80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PT	</a:t>
                      </a:r>
                      <a:r>
                        <a:rPr sz="1125" baseline="3703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125" spc="-7" baseline="3703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25" baseline="3703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1125" baseline="3703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6350">
                      <a:solidFill>
                        <a:srgbClr val="221E1F"/>
                      </a:solidFill>
                      <a:prstDash val="solid"/>
                    </a:lnL>
                    <a:lnR w="6350">
                      <a:solidFill>
                        <a:srgbClr val="221E1F"/>
                      </a:solidFill>
                      <a:prstDash val="solid"/>
                    </a:lnR>
                    <a:lnT w="6350">
                      <a:solidFill>
                        <a:srgbClr val="221E1F"/>
                      </a:solidFill>
                      <a:prstDash val="solid"/>
                    </a:lnT>
                    <a:lnB w="6350">
                      <a:solidFill>
                        <a:srgbClr val="221E1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4450" algn="r">
                        <a:lnSpc>
                          <a:spcPts val="395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+</a:t>
                      </a:r>
                      <a:r>
                        <a:rPr sz="800" spc="-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221E1F"/>
                      </a:solidFill>
                      <a:prstDash val="solid"/>
                    </a:lnL>
                    <a:lnT w="6350">
                      <a:solidFill>
                        <a:srgbClr val="221E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21E1F"/>
                      </a:solidFill>
                      <a:prstDash val="solid"/>
                    </a:lnR>
                    <a:lnT w="6350">
                      <a:solidFill>
                        <a:srgbClr val="221E1F"/>
                      </a:solidFill>
                      <a:prstDash val="solid"/>
                    </a:lnT>
                    <a:lnB w="6350">
                      <a:solidFill>
                        <a:srgbClr val="221E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975" marB="0">
                    <a:lnL w="6350">
                      <a:solidFill>
                        <a:srgbClr val="221E1F"/>
                      </a:solidFill>
                      <a:prstDash val="solid"/>
                    </a:lnL>
                    <a:lnR w="6350">
                      <a:solidFill>
                        <a:srgbClr val="221E1F"/>
                      </a:solidFill>
                      <a:prstDash val="solid"/>
                    </a:lnR>
                    <a:lnT w="6350">
                      <a:solidFill>
                        <a:srgbClr val="221E1F"/>
                      </a:solidFill>
                      <a:prstDash val="solid"/>
                    </a:lnT>
                    <a:lnB w="6350">
                      <a:solidFill>
                        <a:srgbClr val="221E1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36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21E1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975" marB="0">
                    <a:lnL w="6350">
                      <a:solidFill>
                        <a:srgbClr val="221E1F"/>
                      </a:solidFill>
                      <a:prstDash val="solid"/>
                    </a:lnL>
                    <a:lnR w="6350">
                      <a:solidFill>
                        <a:srgbClr val="221E1F"/>
                      </a:solidFill>
                      <a:prstDash val="solid"/>
                    </a:lnR>
                    <a:lnT w="6350">
                      <a:solidFill>
                        <a:srgbClr val="221E1F"/>
                      </a:solidFill>
                      <a:prstDash val="solid"/>
                    </a:lnT>
                    <a:lnB w="6350">
                      <a:solidFill>
                        <a:srgbClr val="221E1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8316226" y="3599117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322783"/>
                </a:moveTo>
                <a:lnTo>
                  <a:pt x="0" y="0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70584" y="3344914"/>
            <a:ext cx="346075" cy="2053589"/>
          </a:xfrm>
          <a:custGeom>
            <a:avLst/>
            <a:gdLst/>
            <a:ahLst/>
            <a:cxnLst/>
            <a:rect l="l" t="t" r="r" b="b"/>
            <a:pathLst>
              <a:path w="346075" h="2053589">
                <a:moveTo>
                  <a:pt x="345643" y="1867192"/>
                </a:moveTo>
                <a:lnTo>
                  <a:pt x="0" y="1867192"/>
                </a:lnTo>
              </a:path>
              <a:path w="346075" h="2053589">
                <a:moveTo>
                  <a:pt x="2743" y="0"/>
                </a:moveTo>
                <a:lnTo>
                  <a:pt x="2743" y="2053044"/>
                </a:lnTo>
              </a:path>
            </a:pathLst>
          </a:custGeom>
          <a:ln w="4318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62012" y="575009"/>
            <a:ext cx="1767839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5" dirty="0">
                <a:latin typeface="Arial"/>
                <a:cs typeface="Arial"/>
              </a:rPr>
              <a:t>Temporizador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de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25" dirty="0">
                <a:latin typeface="Arial"/>
                <a:cs typeface="Arial"/>
              </a:rPr>
              <a:t>retardo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de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5" dirty="0">
                <a:latin typeface="Arial"/>
                <a:cs typeface="Arial"/>
              </a:rPr>
              <a:t>desconexión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5" dirty="0">
                <a:latin typeface="Arial"/>
                <a:cs typeface="Arial"/>
              </a:rPr>
              <a:t>SIMATIC</a:t>
            </a:r>
            <a:endParaRPr sz="55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650">
              <a:latin typeface="Arial"/>
              <a:cs typeface="Arial"/>
            </a:endParaRPr>
          </a:p>
          <a:p>
            <a:pPr marL="12700"/>
            <a:r>
              <a:rPr sz="550" b="1" spc="-10" dirty="0">
                <a:latin typeface="Arial"/>
                <a:cs typeface="Arial"/>
              </a:rPr>
              <a:t>(TOF)</a:t>
            </a:r>
            <a:endParaRPr sz="55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sp>
        <p:nvSpPr>
          <p:cNvPr id="12" name="object 12"/>
          <p:cNvSpPr txBox="1"/>
          <p:nvPr/>
        </p:nvSpPr>
        <p:spPr>
          <a:xfrm>
            <a:off x="7957861" y="482313"/>
            <a:ext cx="42379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b="1" spc="20" dirty="0">
                <a:latin typeface="Arial"/>
                <a:cs typeface="Arial"/>
              </a:rPr>
              <a:t>Temporizador de </a:t>
            </a:r>
            <a:r>
              <a:rPr sz="800" b="1" spc="35" dirty="0">
                <a:latin typeface="Arial"/>
                <a:cs typeface="Arial"/>
              </a:rPr>
              <a:t>retardo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spc="10" dirty="0">
                <a:latin typeface="Arial"/>
                <a:cs typeface="Arial"/>
              </a:rPr>
              <a:t>desconexión </a:t>
            </a:r>
            <a:r>
              <a:rPr sz="800" b="1" spc="5" dirty="0">
                <a:latin typeface="Arial"/>
                <a:cs typeface="Arial"/>
              </a:rPr>
              <a:t>SIMATIC </a:t>
            </a:r>
            <a:r>
              <a:rPr sz="800" b="1" spc="-15" dirty="0">
                <a:latin typeface="Arial"/>
                <a:cs typeface="Arial"/>
              </a:rPr>
              <a:t>(TOF) </a:t>
            </a:r>
            <a:r>
              <a:rPr sz="800" spc="20" dirty="0">
                <a:latin typeface="Microsoft Sans Serif"/>
                <a:cs typeface="Microsoft Sans Serif"/>
              </a:rPr>
              <a:t>comienza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40" dirty="0">
                <a:latin typeface="Microsoft Sans Serif"/>
                <a:cs typeface="Microsoft Sans Serif"/>
              </a:rPr>
              <a:t>cronometrar </a:t>
            </a:r>
            <a:r>
              <a:rPr sz="800" spc="4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cuando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entrada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IN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apaga.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siguiente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ejemplo,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cuando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contacto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I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.4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cierra,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5" dirty="0">
                <a:latin typeface="Microsoft Sans Serif"/>
                <a:cs typeface="Microsoft Sans Serif"/>
              </a:rPr>
              <a:t>valor </a:t>
            </a:r>
            <a:r>
              <a:rPr sz="800" spc="20" dirty="0">
                <a:latin typeface="Microsoft Sans Serif"/>
                <a:cs typeface="Microsoft Sans Serif"/>
              </a:rPr>
              <a:t>actual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10" dirty="0">
                <a:latin typeface="Microsoft Sans Serif"/>
                <a:cs typeface="Microsoft Sans Serif"/>
              </a:rPr>
              <a:t>T33 se </a:t>
            </a:r>
            <a:r>
              <a:rPr sz="800" spc="10" dirty="0">
                <a:latin typeface="Microsoft Sans Serif"/>
                <a:cs typeface="Microsoft Sans Serif"/>
              </a:rPr>
              <a:t>establece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dirty="0">
                <a:latin typeface="Microsoft Sans Serif"/>
                <a:cs typeface="Microsoft Sans Serif"/>
              </a:rPr>
              <a:t>0,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bit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10" dirty="0">
                <a:latin typeface="Microsoft Sans Serif"/>
                <a:cs typeface="Microsoft Sans Serif"/>
              </a:rPr>
              <a:t>T33 se 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activa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inmediatamente,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cerrando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contacto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T33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activando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salida</a:t>
            </a:r>
            <a:r>
              <a:rPr sz="800" dirty="0">
                <a:latin typeface="Microsoft Sans Serif"/>
                <a:cs typeface="Microsoft Sans Serif"/>
              </a:rPr>
              <a:t> Q2.3.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90" y="1579518"/>
            <a:ext cx="4184015" cy="1788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176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Cuando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abre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5" dirty="0">
                <a:latin typeface="Microsoft Sans Serif"/>
                <a:cs typeface="Microsoft Sans Serif"/>
              </a:rPr>
              <a:t>contacto </a:t>
            </a:r>
            <a:r>
              <a:rPr sz="800" spc="45" dirty="0">
                <a:latin typeface="Microsoft Sans Serif"/>
                <a:cs typeface="Microsoft Sans Serif"/>
              </a:rPr>
              <a:t>I </a:t>
            </a:r>
            <a:r>
              <a:rPr sz="800" spc="-5" dirty="0">
                <a:latin typeface="Microsoft Sans Serif"/>
                <a:cs typeface="Microsoft Sans Serif"/>
              </a:rPr>
              <a:t>.4,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temporizador cronometra </a:t>
            </a:r>
            <a:r>
              <a:rPr sz="800" spc="20" dirty="0">
                <a:latin typeface="Microsoft Sans Serif"/>
                <a:cs typeface="Microsoft Sans Serif"/>
              </a:rPr>
              <a:t>hasta </a:t>
            </a:r>
            <a:r>
              <a:rPr sz="800" spc="30" dirty="0">
                <a:latin typeface="Microsoft Sans Serif"/>
                <a:cs typeface="Microsoft Sans Serif"/>
              </a:rPr>
              <a:t>que transcurre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tiempo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preestablecido,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200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este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ejemplo.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Luego,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bit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T33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apaga,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contacto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T33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abre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salida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Q2.3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apaga.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-40" dirty="0">
                <a:latin typeface="Microsoft Sans Serif"/>
                <a:cs typeface="Microsoft Sans Serif"/>
              </a:rPr>
              <a:t>Si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5" dirty="0">
                <a:latin typeface="Microsoft Sans Serif"/>
                <a:cs typeface="Microsoft Sans Serif"/>
              </a:rPr>
              <a:t>contacto </a:t>
            </a:r>
            <a:r>
              <a:rPr sz="800" spc="15" dirty="0">
                <a:latin typeface="Microsoft Sans Serif"/>
                <a:cs typeface="Microsoft Sans Serif"/>
              </a:rPr>
              <a:t>I.4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hubiera vuelto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30" dirty="0">
                <a:latin typeface="Microsoft Sans Serif"/>
                <a:cs typeface="Microsoft Sans Serif"/>
              </a:rPr>
              <a:t>cerrar </a:t>
            </a:r>
            <a:r>
              <a:rPr sz="800" spc="20" dirty="0">
                <a:latin typeface="Microsoft Sans Serif"/>
                <a:cs typeface="Microsoft Sans Serif"/>
              </a:rPr>
              <a:t>antes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que transcurriera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tiempo </a:t>
            </a:r>
            <a:r>
              <a:rPr sz="800" spc="4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preestablecido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200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ms,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valor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actual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volvería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15" dirty="0">
                <a:latin typeface="Microsoft Sans Serif"/>
                <a:cs typeface="Microsoft Sans Serif"/>
              </a:rPr>
              <a:t>establecerse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0,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bit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-10" dirty="0">
                <a:latin typeface="Microsoft Sans Serif"/>
                <a:cs typeface="Microsoft Sans Serif"/>
              </a:rPr>
              <a:t>T33 </a:t>
            </a:r>
            <a:r>
              <a:rPr sz="800" spc="25" dirty="0">
                <a:latin typeface="Microsoft Sans Serif"/>
                <a:cs typeface="Microsoft Sans Serif"/>
              </a:rPr>
              <a:t>permanecería </a:t>
            </a:r>
            <a:r>
              <a:rPr sz="800" spc="20" dirty="0">
                <a:latin typeface="Microsoft Sans Serif"/>
                <a:cs typeface="Microsoft Sans Serif"/>
              </a:rPr>
              <a:t>encendido,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5" dirty="0">
                <a:latin typeface="Microsoft Sans Serif"/>
                <a:cs typeface="Microsoft Sans Serif"/>
              </a:rPr>
              <a:t>contacto </a:t>
            </a:r>
            <a:r>
              <a:rPr sz="800" spc="-10" dirty="0">
                <a:latin typeface="Microsoft Sans Serif"/>
                <a:cs typeface="Microsoft Sans Serif"/>
              </a:rPr>
              <a:t>T33 </a:t>
            </a:r>
            <a:r>
              <a:rPr sz="800" spc="25" dirty="0">
                <a:latin typeface="Microsoft Sans Serif"/>
                <a:cs typeface="Microsoft Sans Serif"/>
              </a:rPr>
              <a:t>permanecería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cerrado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salida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Q2.3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permanecería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encendida.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4790"/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4169" y="3422175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211E1F"/>
                </a:solidFill>
                <a:latin typeface="Microsoft Sans Serif"/>
                <a:cs typeface="Microsoft Sans Serif"/>
              </a:rPr>
              <a:t>I1.4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08357" y="3473888"/>
            <a:ext cx="1981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211E1F"/>
                </a:solidFill>
                <a:latin typeface="Microsoft Sans Serif"/>
                <a:cs typeface="Microsoft Sans Serif"/>
              </a:rPr>
              <a:t>T33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24866" y="4535616"/>
            <a:ext cx="15157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Tiempo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preestablecido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x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ms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200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ms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70234" y="4644338"/>
            <a:ext cx="339725" cy="37846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spcBef>
                <a:spcPts val="540"/>
              </a:spcBef>
            </a:pPr>
            <a:r>
              <a:rPr sz="750" spc="-10" dirty="0">
                <a:latin typeface="Microsoft Sans Serif"/>
                <a:cs typeface="Microsoft Sans Serif"/>
              </a:rPr>
              <a:t>Red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153670">
              <a:spcBef>
                <a:spcPts val="475"/>
              </a:spcBef>
            </a:pPr>
            <a:r>
              <a:rPr sz="800" spc="-10" dirty="0">
                <a:solidFill>
                  <a:srgbClr val="211E1F"/>
                </a:solidFill>
                <a:latin typeface="Microsoft Sans Serif"/>
                <a:cs typeface="Microsoft Sans Serif"/>
              </a:rPr>
              <a:t>T33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32031" y="4876034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211E1F"/>
                </a:solidFill>
                <a:latin typeface="Microsoft Sans Serif"/>
                <a:cs typeface="Microsoft Sans Serif"/>
              </a:rPr>
              <a:t>Q2.3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658721" y="4777550"/>
          <a:ext cx="2517775" cy="512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8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5609">
                <a:tc>
                  <a:txBody>
                    <a:bodyPr/>
                    <a:lstStyle/>
                    <a:p>
                      <a:pPr marL="281940">
                        <a:lnSpc>
                          <a:spcPts val="450"/>
                        </a:lnSpc>
                        <a:spcBef>
                          <a:spcPts val="440"/>
                        </a:spcBef>
                      </a:pPr>
                      <a:r>
                        <a:rPr sz="400" spc="20" dirty="0">
                          <a:latin typeface="Microsoft Sans Serif"/>
                          <a:cs typeface="Microsoft Sans Serif"/>
                        </a:rPr>
                        <a:t>Número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latin typeface="Microsoft Sans Serif"/>
                          <a:cs typeface="Microsoft Sans Serif"/>
                        </a:rPr>
                        <a:t>temporizador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ts val="750"/>
                        </a:lnSpc>
                        <a:spcBef>
                          <a:spcPts val="140"/>
                        </a:spcBef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Resolución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Valor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máximo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BD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609">
                <a:tc>
                  <a:txBody>
                    <a:bodyPr/>
                    <a:lstStyle/>
                    <a:p>
                      <a:pPr marR="15240" algn="ct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T32,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T96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850"/>
                        </a:lnSpc>
                        <a:spcBef>
                          <a:spcPts val="4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32.767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609">
                <a:tc>
                  <a:txBody>
                    <a:bodyPr/>
                    <a:lstStyle/>
                    <a:p>
                      <a:pPr marL="61594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T33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T36, T97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327,67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602">
                <a:tc>
                  <a:txBody>
                    <a:bodyPr/>
                    <a:lstStyle/>
                    <a:p>
                      <a:pPr marL="33655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T37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T63,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T101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T255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800"/>
                        </a:lnSpc>
                        <a:spcBef>
                          <a:spcPts val="9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100ms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700"/>
                        </a:lnSpc>
                        <a:spcBef>
                          <a:spcPts val="19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3276.7</a:t>
                      </a:r>
                      <a:r>
                        <a:rPr sz="6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902662" y="3144380"/>
            <a:ext cx="203200" cy="111760"/>
          </a:xfrm>
          <a:custGeom>
            <a:avLst/>
            <a:gdLst/>
            <a:ahLst/>
            <a:cxnLst/>
            <a:rect l="l" t="t" r="r" b="b"/>
            <a:pathLst>
              <a:path w="203200" h="111760">
                <a:moveTo>
                  <a:pt x="0" y="111759"/>
                </a:moveTo>
                <a:lnTo>
                  <a:pt x="20320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252422" y="3415169"/>
            <a:ext cx="1153795" cy="802640"/>
            <a:chOff x="3197821" y="3415169"/>
            <a:chExt cx="1153795" cy="802640"/>
          </a:xfrm>
        </p:grpSpPr>
        <p:sp>
          <p:nvSpPr>
            <p:cNvPr id="5" name="object 5"/>
            <p:cNvSpPr/>
            <p:nvPr/>
          </p:nvSpPr>
          <p:spPr>
            <a:xfrm>
              <a:off x="3359315" y="3421519"/>
              <a:ext cx="826135" cy="664845"/>
            </a:xfrm>
            <a:custGeom>
              <a:avLst/>
              <a:gdLst/>
              <a:ahLst/>
              <a:cxnLst/>
              <a:rect l="l" t="t" r="r" b="b"/>
              <a:pathLst>
                <a:path w="826135" h="664845">
                  <a:moveTo>
                    <a:pt x="0" y="0"/>
                  </a:moveTo>
                  <a:lnTo>
                    <a:pt x="825779" y="0"/>
                  </a:lnTo>
                  <a:lnTo>
                    <a:pt x="825779" y="664476"/>
                  </a:lnTo>
                  <a:lnTo>
                    <a:pt x="0" y="664476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88421" y="3835019"/>
              <a:ext cx="163195" cy="162560"/>
            </a:xfrm>
            <a:custGeom>
              <a:avLst/>
              <a:gdLst/>
              <a:ahLst/>
              <a:cxnLst/>
              <a:rect l="l" t="t" r="r" b="b"/>
              <a:pathLst>
                <a:path w="163195" h="162560">
                  <a:moveTo>
                    <a:pt x="0" y="0"/>
                  </a:moveTo>
                  <a:lnTo>
                    <a:pt x="162572" y="0"/>
                  </a:lnTo>
                </a:path>
                <a:path w="163195" h="162560">
                  <a:moveTo>
                    <a:pt x="0" y="162547"/>
                  </a:moveTo>
                  <a:lnTo>
                    <a:pt x="162572" y="16254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97821" y="3550526"/>
              <a:ext cx="163195" cy="335915"/>
            </a:xfrm>
            <a:custGeom>
              <a:avLst/>
              <a:gdLst/>
              <a:ahLst/>
              <a:cxnLst/>
              <a:rect l="l" t="t" r="r" b="b"/>
              <a:pathLst>
                <a:path w="163195" h="335914">
                  <a:moveTo>
                    <a:pt x="0" y="0"/>
                  </a:moveTo>
                  <a:lnTo>
                    <a:pt x="162572" y="0"/>
                  </a:lnTo>
                </a:path>
                <a:path w="163195" h="335914">
                  <a:moveTo>
                    <a:pt x="0" y="335292"/>
                  </a:moveTo>
                  <a:lnTo>
                    <a:pt x="162572" y="33529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35921" y="4053459"/>
              <a:ext cx="1039494" cy="157480"/>
            </a:xfrm>
            <a:custGeom>
              <a:avLst/>
              <a:gdLst/>
              <a:ahLst/>
              <a:cxnLst/>
              <a:rect l="l" t="t" r="r" b="b"/>
              <a:pathLst>
                <a:path w="1039495" h="157479">
                  <a:moveTo>
                    <a:pt x="901700" y="0"/>
                  </a:moveTo>
                  <a:lnTo>
                    <a:pt x="1038872" y="157467"/>
                  </a:lnTo>
                </a:path>
                <a:path w="1039495" h="157479">
                  <a:moveTo>
                    <a:pt x="144779" y="10147"/>
                  </a:moveTo>
                  <a:lnTo>
                    <a:pt x="0" y="154927"/>
                  </a:lnTo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721735" y="3415170"/>
            <a:ext cx="1153160" cy="677545"/>
            <a:chOff x="4667135" y="3415169"/>
            <a:chExt cx="1153160" cy="677545"/>
          </a:xfrm>
        </p:grpSpPr>
        <p:sp>
          <p:nvSpPr>
            <p:cNvPr id="10" name="object 10"/>
            <p:cNvSpPr/>
            <p:nvPr/>
          </p:nvSpPr>
          <p:spPr>
            <a:xfrm>
              <a:off x="4828616" y="3421519"/>
              <a:ext cx="826135" cy="664845"/>
            </a:xfrm>
            <a:custGeom>
              <a:avLst/>
              <a:gdLst/>
              <a:ahLst/>
              <a:cxnLst/>
              <a:rect l="l" t="t" r="r" b="b"/>
              <a:pathLst>
                <a:path w="826135" h="664845">
                  <a:moveTo>
                    <a:pt x="0" y="0"/>
                  </a:moveTo>
                  <a:lnTo>
                    <a:pt x="825804" y="0"/>
                  </a:lnTo>
                  <a:lnTo>
                    <a:pt x="825804" y="664476"/>
                  </a:lnTo>
                  <a:lnTo>
                    <a:pt x="0" y="6644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57748" y="3835019"/>
              <a:ext cx="162560" cy="162560"/>
            </a:xfrm>
            <a:custGeom>
              <a:avLst/>
              <a:gdLst/>
              <a:ahLst/>
              <a:cxnLst/>
              <a:rect l="l" t="t" r="r" b="b"/>
              <a:pathLst>
                <a:path w="162560" h="162560">
                  <a:moveTo>
                    <a:pt x="0" y="0"/>
                  </a:moveTo>
                  <a:lnTo>
                    <a:pt x="162547" y="0"/>
                  </a:lnTo>
                </a:path>
                <a:path w="162560" h="162560">
                  <a:moveTo>
                    <a:pt x="0" y="162547"/>
                  </a:moveTo>
                  <a:lnTo>
                    <a:pt x="162547" y="16254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67135" y="3550526"/>
              <a:ext cx="162560" cy="335915"/>
            </a:xfrm>
            <a:custGeom>
              <a:avLst/>
              <a:gdLst/>
              <a:ahLst/>
              <a:cxnLst/>
              <a:rect l="l" t="t" r="r" b="b"/>
              <a:pathLst>
                <a:path w="162560" h="335914">
                  <a:moveTo>
                    <a:pt x="0" y="0"/>
                  </a:moveTo>
                  <a:lnTo>
                    <a:pt x="162560" y="0"/>
                  </a:lnTo>
                </a:path>
                <a:path w="162560" h="335914">
                  <a:moveTo>
                    <a:pt x="0" y="335292"/>
                  </a:moveTo>
                  <a:lnTo>
                    <a:pt x="162560" y="33529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1076000" y="3415170"/>
            <a:ext cx="1153160" cy="677545"/>
            <a:chOff x="6021400" y="3415169"/>
            <a:chExt cx="1153160" cy="677545"/>
          </a:xfrm>
        </p:grpSpPr>
        <p:sp>
          <p:nvSpPr>
            <p:cNvPr id="14" name="object 14"/>
            <p:cNvSpPr/>
            <p:nvPr/>
          </p:nvSpPr>
          <p:spPr>
            <a:xfrm>
              <a:off x="6182880" y="3421519"/>
              <a:ext cx="826135" cy="664845"/>
            </a:xfrm>
            <a:custGeom>
              <a:avLst/>
              <a:gdLst/>
              <a:ahLst/>
              <a:cxnLst/>
              <a:rect l="l" t="t" r="r" b="b"/>
              <a:pathLst>
                <a:path w="826134" h="664845">
                  <a:moveTo>
                    <a:pt x="0" y="0"/>
                  </a:moveTo>
                  <a:lnTo>
                    <a:pt x="825804" y="0"/>
                  </a:lnTo>
                  <a:lnTo>
                    <a:pt x="825804" y="664476"/>
                  </a:lnTo>
                  <a:lnTo>
                    <a:pt x="0" y="6644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12000" y="3835019"/>
              <a:ext cx="162560" cy="162560"/>
            </a:xfrm>
            <a:custGeom>
              <a:avLst/>
              <a:gdLst/>
              <a:ahLst/>
              <a:cxnLst/>
              <a:rect l="l" t="t" r="r" b="b"/>
              <a:pathLst>
                <a:path w="162559" h="162560">
                  <a:moveTo>
                    <a:pt x="0" y="0"/>
                  </a:moveTo>
                  <a:lnTo>
                    <a:pt x="162560" y="0"/>
                  </a:lnTo>
                </a:path>
                <a:path w="162559" h="162560">
                  <a:moveTo>
                    <a:pt x="0" y="162547"/>
                  </a:moveTo>
                  <a:lnTo>
                    <a:pt x="162560" y="16254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21400" y="3550526"/>
              <a:ext cx="162560" cy="335915"/>
            </a:xfrm>
            <a:custGeom>
              <a:avLst/>
              <a:gdLst/>
              <a:ahLst/>
              <a:cxnLst/>
              <a:rect l="l" t="t" r="r" b="b"/>
              <a:pathLst>
                <a:path w="162560" h="335914">
                  <a:moveTo>
                    <a:pt x="0" y="0"/>
                  </a:moveTo>
                  <a:lnTo>
                    <a:pt x="162560" y="0"/>
                  </a:lnTo>
                </a:path>
                <a:path w="162560" h="335914">
                  <a:moveTo>
                    <a:pt x="0" y="335292"/>
                  </a:moveTo>
                  <a:lnTo>
                    <a:pt x="162560" y="33529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762163" y="555653"/>
            <a:ext cx="12115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latin typeface="Arial"/>
                <a:cs typeface="Arial"/>
              </a:rPr>
              <a:t>Temporizadores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-20" dirty="0">
                <a:latin typeface="Arial"/>
                <a:cs typeface="Arial"/>
              </a:rPr>
              <a:t>IEC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1131-3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18" name="object 18"/>
          <p:cNvSpPr txBox="1"/>
          <p:nvPr/>
        </p:nvSpPr>
        <p:spPr>
          <a:xfrm>
            <a:off x="7957943" y="485804"/>
            <a:ext cx="4253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40" dirty="0">
                <a:latin typeface="Microsoft Sans Serif"/>
                <a:cs typeface="Microsoft Sans Serif"/>
              </a:rPr>
              <a:t>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intención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curso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cubrir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todas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pero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instrucciones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temporizador brindan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50" dirty="0">
                <a:latin typeface="Microsoft Sans Serif"/>
                <a:cs typeface="Microsoft Sans Serif"/>
              </a:rPr>
              <a:t>oportunidad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comprender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algunas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diferencias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conjuntos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instrucciones </a:t>
            </a:r>
            <a:r>
              <a:rPr sz="950" spc="-15" dirty="0">
                <a:latin typeface="Microsoft Sans Serif"/>
                <a:cs typeface="Microsoft Sans Serif"/>
              </a:rPr>
              <a:t>SIMATIC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IEC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3-3.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946" y="1396392"/>
            <a:ext cx="4349750" cy="1435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temporizadores </a:t>
            </a:r>
            <a:r>
              <a:rPr sz="800" spc="20" dirty="0">
                <a:latin typeface="Microsoft Sans Serif"/>
                <a:cs typeface="Microsoft Sans Serif"/>
              </a:rPr>
              <a:t>discutidos </a:t>
            </a:r>
            <a:r>
              <a:rPr sz="800" spc="40" dirty="0">
                <a:latin typeface="Microsoft Sans Serif"/>
                <a:cs typeface="Microsoft Sans Serif"/>
              </a:rPr>
              <a:t>anteriormente </a:t>
            </a:r>
            <a:r>
              <a:rPr sz="800" spc="30" dirty="0">
                <a:latin typeface="Microsoft Sans Serif"/>
                <a:cs typeface="Microsoft Sans Serif"/>
              </a:rPr>
              <a:t>eran temporizadores </a:t>
            </a:r>
            <a:r>
              <a:rPr sz="800" spc="-15" dirty="0">
                <a:latin typeface="Microsoft Sans Serif"/>
                <a:cs typeface="Microsoft Sans Serif"/>
              </a:rPr>
              <a:t>SIMATIC. </a:t>
            </a: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b="1" spc="15" dirty="0">
                <a:latin typeface="Arial"/>
                <a:cs typeface="Arial"/>
              </a:rPr>
              <a:t>Conjunto </a:t>
            </a:r>
            <a:r>
              <a:rPr sz="800" b="1" spc="20" dirty="0">
                <a:latin typeface="Arial"/>
                <a:cs typeface="Arial"/>
              </a:rPr>
              <a:t> de </a:t>
            </a:r>
            <a:r>
              <a:rPr sz="800" b="1" spc="10" dirty="0">
                <a:latin typeface="Arial"/>
                <a:cs typeface="Arial"/>
              </a:rPr>
              <a:t>instrucciones </a:t>
            </a:r>
            <a:r>
              <a:rPr sz="800" b="1" spc="-25" dirty="0">
                <a:latin typeface="Arial"/>
                <a:cs typeface="Arial"/>
              </a:rPr>
              <a:t>IEC </a:t>
            </a:r>
            <a:r>
              <a:rPr sz="800" b="1" spc="5" dirty="0">
                <a:latin typeface="Arial"/>
                <a:cs typeface="Arial"/>
              </a:rPr>
              <a:t>1131-3 </a:t>
            </a:r>
            <a:r>
              <a:rPr sz="800" spc="35" dirty="0">
                <a:latin typeface="Microsoft Sans Serif"/>
                <a:cs typeface="Microsoft Sans Serif"/>
              </a:rPr>
              <a:t>también </a:t>
            </a:r>
            <a:r>
              <a:rPr sz="800" spc="20" dirty="0">
                <a:latin typeface="Microsoft Sans Serif"/>
                <a:cs typeface="Microsoft Sans Serif"/>
              </a:rPr>
              <a:t>incluye </a:t>
            </a:r>
            <a:r>
              <a:rPr sz="800" spc="30" dirty="0">
                <a:latin typeface="Microsoft Sans Serif"/>
                <a:cs typeface="Microsoft Sans Serif"/>
              </a:rPr>
              <a:t>tres </a:t>
            </a:r>
            <a:r>
              <a:rPr sz="800" spc="25" dirty="0">
                <a:latin typeface="Microsoft Sans Serif"/>
                <a:cs typeface="Microsoft Sans Serif"/>
              </a:rPr>
              <a:t>temporizadores, </a:t>
            </a:r>
            <a:r>
              <a:rPr sz="800" b="1" spc="20" dirty="0">
                <a:latin typeface="Arial"/>
                <a:cs typeface="Arial"/>
              </a:rPr>
              <a:t>Temporizador de </a:t>
            </a:r>
            <a:r>
              <a:rPr sz="800" b="1" spc="25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retardo </a:t>
            </a:r>
            <a:r>
              <a:rPr sz="800" b="1" spc="10" dirty="0">
                <a:latin typeface="Arial"/>
                <a:cs typeface="Arial"/>
              </a:rPr>
              <a:t>(TON)</a:t>
            </a:r>
            <a:r>
              <a:rPr sz="800" spc="10" dirty="0">
                <a:latin typeface="Microsoft Sans Serif"/>
                <a:cs typeface="Microsoft Sans Serif"/>
              </a:rPr>
              <a:t>, </a:t>
            </a:r>
            <a:r>
              <a:rPr sz="800" b="1" spc="20" dirty="0">
                <a:latin typeface="Arial"/>
                <a:cs typeface="Arial"/>
              </a:rPr>
              <a:t>Temporizador de </a:t>
            </a:r>
            <a:r>
              <a:rPr sz="800" b="1" spc="35" dirty="0">
                <a:latin typeface="Arial"/>
                <a:cs typeface="Arial"/>
              </a:rPr>
              <a:t>retardo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spc="10" dirty="0">
                <a:latin typeface="Arial"/>
                <a:cs typeface="Arial"/>
              </a:rPr>
              <a:t>desactivación </a:t>
            </a:r>
            <a:r>
              <a:rPr sz="800" b="1" spc="-10" dirty="0">
                <a:latin typeface="Arial"/>
                <a:cs typeface="Arial"/>
              </a:rPr>
              <a:t>(TOF)</a:t>
            </a:r>
            <a:r>
              <a:rPr sz="800" spc="-10" dirty="0">
                <a:latin typeface="Microsoft Sans Serif"/>
                <a:cs typeface="Microsoft Sans Serif"/>
              </a:rPr>
              <a:t>,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b="1" spc="20" dirty="0">
                <a:latin typeface="Arial"/>
                <a:cs typeface="Arial"/>
              </a:rPr>
              <a:t>Temporizador de </a:t>
            </a:r>
            <a:r>
              <a:rPr sz="800" b="1" spc="25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pulso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-15" dirty="0">
                <a:latin typeface="Arial"/>
                <a:cs typeface="Arial"/>
              </a:rPr>
              <a:t>(TP)</a:t>
            </a:r>
            <a:r>
              <a:rPr sz="800" spc="-15" dirty="0">
                <a:latin typeface="Microsoft Sans Serif"/>
                <a:cs typeface="Microsoft Sans Serif"/>
              </a:rPr>
              <a:t>.</a:t>
            </a:r>
            <a:r>
              <a:rPr sz="800" dirty="0">
                <a:latin typeface="Microsoft Sans Serif"/>
                <a:cs typeface="Microsoft Sans Serif"/>
              </a:rPr>
              <a:t> Están </a:t>
            </a:r>
            <a:r>
              <a:rPr sz="800" spc="20" dirty="0">
                <a:latin typeface="Microsoft Sans Serif"/>
                <a:cs typeface="Microsoft Sans Serif"/>
              </a:rPr>
              <a:t>disponibles</a:t>
            </a:r>
            <a:r>
              <a:rPr sz="800" dirty="0">
                <a:latin typeface="Microsoft Sans Serif"/>
                <a:cs typeface="Microsoft Sans Serif"/>
              </a:rPr>
              <a:t> las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mismas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resoluciones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(ms, </a:t>
            </a:r>
            <a:r>
              <a:rPr sz="800" dirty="0">
                <a:latin typeface="Microsoft Sans Serif"/>
                <a:cs typeface="Microsoft Sans Serif"/>
              </a:rPr>
              <a:t>0, </a:t>
            </a:r>
            <a:r>
              <a:rPr sz="800" spc="30" dirty="0">
                <a:latin typeface="Microsoft Sans Serif"/>
                <a:cs typeface="Microsoft Sans Serif"/>
              </a:rPr>
              <a:t>ms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00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ms)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temporizadores </a:t>
            </a:r>
            <a:r>
              <a:rPr sz="800" spc="-15" dirty="0">
                <a:latin typeface="Microsoft Sans Serif"/>
                <a:cs typeface="Microsoft Sans Serif"/>
              </a:rPr>
              <a:t>SIMATIC,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5" dirty="0">
                <a:latin typeface="Microsoft Sans Serif"/>
                <a:cs typeface="Microsoft Sans Serif"/>
              </a:rPr>
              <a:t>resolución </a:t>
            </a:r>
            <a:r>
              <a:rPr sz="800" spc="15" dirty="0">
                <a:latin typeface="Microsoft Sans Serif"/>
                <a:cs typeface="Microsoft Sans Serif"/>
              </a:rPr>
              <a:t>está </a:t>
            </a:r>
            <a:r>
              <a:rPr sz="800" spc="35" dirty="0">
                <a:latin typeface="Microsoft Sans Serif"/>
                <a:cs typeface="Microsoft Sans Serif"/>
              </a:rPr>
              <a:t>determinada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número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temporizador,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como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muestra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siguiente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ilustración.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R="454025" algn="ctr"/>
            <a:r>
              <a:rPr sz="600" spc="15" dirty="0">
                <a:latin typeface="Microsoft Sans Serif"/>
                <a:cs typeface="Microsoft Sans Serif"/>
              </a:rPr>
              <a:t>Temporizadores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30" dirty="0">
                <a:latin typeface="Microsoft Sans Serif"/>
                <a:cs typeface="Microsoft Sans Serif"/>
              </a:rPr>
              <a:t>IEC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1131-3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18565" y="3036428"/>
            <a:ext cx="12376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0" dirty="0">
                <a:latin typeface="Microsoft Sans Serif"/>
                <a:cs typeface="Microsoft Sans Serif"/>
              </a:rPr>
              <a:t>Número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temporizador</a:t>
            </a:r>
            <a:r>
              <a:rPr sz="550" spc="-15" dirty="0">
                <a:latin typeface="Microsoft Sans Serif"/>
                <a:cs typeface="Microsoft Sans Serif"/>
              </a:rPr>
              <a:t> (T0 </a:t>
            </a:r>
            <a:r>
              <a:rPr sz="550" dirty="0">
                <a:latin typeface="Microsoft Sans Serif"/>
                <a:cs typeface="Microsoft Sans Serif"/>
              </a:rPr>
              <a:t>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-5" dirty="0">
                <a:latin typeface="Microsoft Sans Serif"/>
                <a:cs typeface="Microsoft Sans Serif"/>
              </a:rPr>
              <a:t>T255)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71319" y="3265065"/>
            <a:ext cx="3092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Microsoft Sans Serif"/>
                <a:cs typeface="Microsoft Sans Serif"/>
              </a:rPr>
              <a:t>%Txxx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02013" y="3265065"/>
            <a:ext cx="3092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Microsoft Sans Serif"/>
                <a:cs typeface="Microsoft Sans Serif"/>
              </a:rPr>
              <a:t>%Txxx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525583" y="3265065"/>
            <a:ext cx="3092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Microsoft Sans Serif"/>
                <a:cs typeface="Microsoft Sans Serif"/>
              </a:rPr>
              <a:t>%Txxx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60713" y="3470349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68712" y="3533849"/>
            <a:ext cx="2108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-10" dirty="0">
                <a:latin typeface="Microsoft Sans Serif"/>
                <a:cs typeface="Microsoft Sans Serif"/>
              </a:rPr>
              <a:t>TONELADA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30019" y="3470349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38019" y="3470349"/>
            <a:ext cx="2012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TOF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84283" y="3470349"/>
            <a:ext cx="1466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EN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883722" y="3470349"/>
            <a:ext cx="1308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50" dirty="0">
                <a:latin typeface="Microsoft Sans Serif"/>
                <a:cs typeface="Microsoft Sans Serif"/>
              </a:rPr>
              <a:t>TP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75398" y="3751273"/>
            <a:ext cx="245745" cy="284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spcBef>
                <a:spcPts val="100"/>
              </a:spcBef>
            </a:pPr>
            <a:r>
              <a:rPr sz="800" spc="45" dirty="0">
                <a:latin typeface="Microsoft Sans Serif"/>
                <a:cs typeface="Microsoft Sans Serif"/>
              </a:rPr>
              <a:t>q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820"/>
              </a:spcBef>
            </a:pPr>
            <a:r>
              <a:rPr sz="300" spc="10" dirty="0">
                <a:latin typeface="Microsoft Sans Serif"/>
                <a:cs typeface="Microsoft Sans Serif"/>
              </a:rPr>
              <a:t>hora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5" dirty="0">
                <a:latin typeface="Microsoft Sans Serif"/>
                <a:cs typeface="Microsoft Sans Serif"/>
              </a:rPr>
              <a:t>del</a:t>
            </a:r>
            <a:r>
              <a:rPr sz="300" spc="-5" dirty="0">
                <a:latin typeface="Microsoft Sans Serif"/>
                <a:cs typeface="Microsoft Sans Serif"/>
              </a:rPr>
              <a:t> Este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544699" y="3751273"/>
            <a:ext cx="245745" cy="284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spcBef>
                <a:spcPts val="100"/>
              </a:spcBef>
            </a:pPr>
            <a:r>
              <a:rPr sz="800" spc="45" dirty="0">
                <a:latin typeface="Microsoft Sans Serif"/>
                <a:cs typeface="Microsoft Sans Serif"/>
              </a:rPr>
              <a:t>q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820"/>
              </a:spcBef>
            </a:pPr>
            <a:r>
              <a:rPr sz="300" spc="10" dirty="0">
                <a:latin typeface="Microsoft Sans Serif"/>
                <a:cs typeface="Microsoft Sans Serif"/>
              </a:rPr>
              <a:t>hora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5" dirty="0">
                <a:latin typeface="Microsoft Sans Serif"/>
                <a:cs typeface="Microsoft Sans Serif"/>
              </a:rPr>
              <a:t>del</a:t>
            </a:r>
            <a:r>
              <a:rPr sz="300" spc="-5" dirty="0">
                <a:latin typeface="Microsoft Sans Serif"/>
                <a:cs typeface="Microsoft Sans Serif"/>
              </a:rPr>
              <a:t> Este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898950" y="3751273"/>
            <a:ext cx="245745" cy="284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spcBef>
                <a:spcPts val="100"/>
              </a:spcBef>
            </a:pPr>
            <a:r>
              <a:rPr sz="800" spc="45" dirty="0">
                <a:latin typeface="Microsoft Sans Serif"/>
                <a:cs typeface="Microsoft Sans Serif"/>
              </a:rPr>
              <a:t>q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820"/>
              </a:spcBef>
            </a:pPr>
            <a:r>
              <a:rPr sz="300" spc="10" dirty="0">
                <a:latin typeface="Microsoft Sans Serif"/>
                <a:cs typeface="Microsoft Sans Serif"/>
              </a:rPr>
              <a:t>hora</a:t>
            </a:r>
            <a:r>
              <a:rPr sz="300" spc="-5" dirty="0">
                <a:latin typeface="Microsoft Sans Serif"/>
                <a:cs typeface="Microsoft Sans Serif"/>
              </a:rPr>
              <a:t> </a:t>
            </a:r>
            <a:r>
              <a:rPr sz="300" spc="5" dirty="0">
                <a:latin typeface="Microsoft Sans Serif"/>
                <a:cs typeface="Microsoft Sans Serif"/>
              </a:rPr>
              <a:t>del</a:t>
            </a:r>
            <a:r>
              <a:rPr sz="300" spc="-5" dirty="0">
                <a:latin typeface="Microsoft Sans Serif"/>
                <a:cs typeface="Microsoft Sans Serif"/>
              </a:rPr>
              <a:t> Este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45469" y="3811036"/>
            <a:ext cx="323850" cy="25776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5240">
              <a:spcBef>
                <a:spcPts val="150"/>
              </a:spcBef>
            </a:pPr>
            <a:r>
              <a:rPr sz="800" spc="-50" dirty="0">
                <a:latin typeface="Microsoft Sans Serif"/>
                <a:cs typeface="Microsoft Sans Serif"/>
              </a:rPr>
              <a:t>PT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r>
              <a:rPr sz="750" spc="20" dirty="0">
                <a:latin typeface="Microsoft Sans Serif"/>
                <a:cs typeface="Microsoft Sans Serif"/>
              </a:rPr>
              <a:t>xxx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914778" y="3811036"/>
            <a:ext cx="323850" cy="25776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5240">
              <a:spcBef>
                <a:spcPts val="150"/>
              </a:spcBef>
            </a:pPr>
            <a:r>
              <a:rPr sz="800" spc="-50" dirty="0">
                <a:latin typeface="Microsoft Sans Serif"/>
                <a:cs typeface="Microsoft Sans Serif"/>
              </a:rPr>
              <a:t>PT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r>
              <a:rPr sz="750" spc="20" dirty="0">
                <a:latin typeface="Microsoft Sans Serif"/>
                <a:cs typeface="Microsoft Sans Serif"/>
              </a:rPr>
              <a:t>xxx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269042" y="3811036"/>
            <a:ext cx="323850" cy="25776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5240">
              <a:spcBef>
                <a:spcPts val="150"/>
              </a:spcBef>
            </a:pPr>
            <a:r>
              <a:rPr sz="800" spc="-50" dirty="0">
                <a:latin typeface="Microsoft Sans Serif"/>
                <a:cs typeface="Microsoft Sans Serif"/>
              </a:rPr>
              <a:t>PT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r>
              <a:rPr sz="750" spc="20" dirty="0">
                <a:latin typeface="Microsoft Sans Serif"/>
                <a:cs typeface="Microsoft Sans Serif"/>
              </a:rPr>
              <a:t>xxx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58169" y="4166732"/>
            <a:ext cx="70231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Temporizador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20" dirty="0">
                <a:latin typeface="Microsoft Sans Serif"/>
                <a:cs typeface="Microsoft Sans Serif"/>
              </a:rPr>
              <a:t>retardo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587058" y="4331579"/>
            <a:ext cx="9144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Microsoft Sans Serif"/>
                <a:cs typeface="Microsoft Sans Serif"/>
              </a:rPr>
              <a:t>(1ms,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10ms,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100ms)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30150" y="4166732"/>
            <a:ext cx="6946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latin typeface="Microsoft Sans Serif"/>
                <a:cs typeface="Microsoft Sans Serif"/>
              </a:rPr>
              <a:t>Temporizador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retraso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370947" y="4179395"/>
            <a:ext cx="50927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latin typeface="Microsoft Sans Serif"/>
                <a:cs typeface="Microsoft Sans Serif"/>
              </a:rPr>
              <a:t>Temporizador</a:t>
            </a:r>
            <a:r>
              <a:rPr sz="350" spc="-25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de</a:t>
            </a:r>
            <a:r>
              <a:rPr sz="350" spc="-20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pulso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52337" y="4216008"/>
            <a:ext cx="4794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Resolución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15986" y="4242758"/>
            <a:ext cx="359410" cy="2298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spcBef>
                <a:spcPts val="140"/>
              </a:spcBef>
            </a:pPr>
            <a:r>
              <a:rPr sz="450" spc="20" dirty="0">
                <a:latin typeface="Microsoft Sans Serif"/>
                <a:cs typeface="Microsoft Sans Serif"/>
              </a:rPr>
              <a:t>transcurrido</a:t>
            </a:r>
            <a:endParaRPr sz="450">
              <a:latin typeface="Microsoft Sans Serif"/>
              <a:cs typeface="Microsoft Sans Serif"/>
            </a:endParaRPr>
          </a:p>
          <a:p>
            <a:pPr marL="46990" algn="ctr">
              <a:spcBef>
                <a:spcPts val="70"/>
              </a:spcBef>
            </a:pPr>
            <a:r>
              <a:rPr sz="800" spc="30" dirty="0">
                <a:latin typeface="Microsoft Sans Serif"/>
                <a:cs typeface="Microsoft Sans Serif"/>
              </a:rPr>
              <a:t>Hora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980" y="5676394"/>
            <a:ext cx="4248785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temporizador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retardo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activación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(TON)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comienza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 </a:t>
            </a:r>
            <a:r>
              <a:rPr sz="750" spc="35" dirty="0">
                <a:latin typeface="Microsoft Sans Serif"/>
                <a:cs typeface="Microsoft Sans Serif"/>
              </a:rPr>
              <a:t>cronometrar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cuando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se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activa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su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30" dirty="0">
                <a:latin typeface="Microsoft Sans Serif"/>
                <a:cs typeface="Microsoft Sans Serif"/>
              </a:rPr>
              <a:t>entrada </a:t>
            </a:r>
            <a:r>
              <a:rPr sz="750" spc="25" dirty="0">
                <a:latin typeface="Microsoft Sans Serif"/>
                <a:cs typeface="Microsoft Sans Serif"/>
              </a:rPr>
              <a:t>de habilitación </a:t>
            </a:r>
            <a:r>
              <a:rPr sz="750" dirty="0">
                <a:latin typeface="Microsoft Sans Serif"/>
                <a:cs typeface="Microsoft Sans Serif"/>
              </a:rPr>
              <a:t>(IN). </a:t>
            </a:r>
            <a:r>
              <a:rPr sz="750" spc="15" dirty="0">
                <a:latin typeface="Microsoft Sans Serif"/>
                <a:cs typeface="Microsoft Sans Serif"/>
              </a:rPr>
              <a:t>Cuando </a:t>
            </a:r>
            <a:r>
              <a:rPr sz="750" spc="10" dirty="0">
                <a:latin typeface="Microsoft Sans Serif"/>
                <a:cs typeface="Microsoft Sans Serif"/>
              </a:rPr>
              <a:t>el </a:t>
            </a:r>
            <a:r>
              <a:rPr sz="750" spc="40" dirty="0">
                <a:latin typeface="Microsoft Sans Serif"/>
                <a:cs typeface="Microsoft Sans Serif"/>
              </a:rPr>
              <a:t>tiempo </a:t>
            </a:r>
            <a:r>
              <a:rPr sz="750" spc="30" dirty="0">
                <a:latin typeface="Microsoft Sans Serif"/>
                <a:cs typeface="Microsoft Sans Serif"/>
              </a:rPr>
              <a:t>transcurrido </a:t>
            </a:r>
            <a:r>
              <a:rPr sz="750" spc="-45" dirty="0">
                <a:latin typeface="Microsoft Sans Serif"/>
                <a:cs typeface="Microsoft Sans Serif"/>
              </a:rPr>
              <a:t>(ET) </a:t>
            </a:r>
            <a:r>
              <a:rPr sz="750" spc="-5" dirty="0">
                <a:latin typeface="Microsoft Sans Serif"/>
                <a:cs typeface="Microsoft Sans Serif"/>
              </a:rPr>
              <a:t>es </a:t>
            </a:r>
            <a:r>
              <a:rPr sz="750" spc="25" dirty="0">
                <a:latin typeface="Microsoft Sans Serif"/>
                <a:cs typeface="Microsoft Sans Serif"/>
              </a:rPr>
              <a:t>igual </a:t>
            </a:r>
            <a:r>
              <a:rPr sz="750" spc="10" dirty="0">
                <a:latin typeface="Microsoft Sans Serif"/>
                <a:cs typeface="Microsoft Sans Serif"/>
              </a:rPr>
              <a:t>al </a:t>
            </a:r>
            <a:r>
              <a:rPr sz="750" spc="40" dirty="0">
                <a:latin typeface="Microsoft Sans Serif"/>
                <a:cs typeface="Microsoft Sans Serif"/>
              </a:rPr>
              <a:t>tiempo </a:t>
            </a:r>
            <a:r>
              <a:rPr sz="750" spc="4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preestablecido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30" dirty="0">
                <a:latin typeface="Microsoft Sans Serif"/>
                <a:cs typeface="Microsoft Sans Serif"/>
              </a:rPr>
              <a:t>(PT),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temporizador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deja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contar</a:t>
            </a:r>
            <a:r>
              <a:rPr sz="750" spc="5" dirty="0">
                <a:latin typeface="Microsoft Sans Serif"/>
                <a:cs typeface="Microsoft Sans Serif"/>
              </a:rPr>
              <a:t> y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salida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(Q)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se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enciende.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35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temporizador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se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restablece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cuando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IN</a:t>
            </a:r>
            <a:r>
              <a:rPr sz="750" spc="-5" dirty="0">
                <a:latin typeface="Microsoft Sans Serif"/>
                <a:cs typeface="Microsoft Sans Serif"/>
              </a:rPr>
              <a:t> se </a:t>
            </a:r>
            <a:r>
              <a:rPr sz="750" spc="15" dirty="0">
                <a:latin typeface="Microsoft Sans Serif"/>
                <a:cs typeface="Microsoft Sans Serif"/>
              </a:rPr>
              <a:t>apaga.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99060">
              <a:lnSpc>
                <a:spcPct val="160000"/>
              </a:lnSpc>
            </a:pPr>
            <a:r>
              <a:rPr sz="750" spc="-15" dirty="0">
                <a:latin typeface="Microsoft Sans Serif"/>
                <a:cs typeface="Microsoft Sans Serif"/>
              </a:rPr>
              <a:t>La </a:t>
            </a:r>
            <a:r>
              <a:rPr sz="750" spc="10" dirty="0">
                <a:latin typeface="Microsoft Sans Serif"/>
                <a:cs typeface="Microsoft Sans Serif"/>
              </a:rPr>
              <a:t>salida </a:t>
            </a:r>
            <a:r>
              <a:rPr sz="750" spc="-20" dirty="0">
                <a:latin typeface="Microsoft Sans Serif"/>
                <a:cs typeface="Microsoft Sans Serif"/>
              </a:rPr>
              <a:t>(Q) </a:t>
            </a:r>
            <a:r>
              <a:rPr sz="750" spc="20" dirty="0">
                <a:latin typeface="Microsoft Sans Serif"/>
                <a:cs typeface="Microsoft Sans Serif"/>
              </a:rPr>
              <a:t>del </a:t>
            </a:r>
            <a:r>
              <a:rPr sz="750" spc="35" dirty="0">
                <a:latin typeface="Microsoft Sans Serif"/>
                <a:cs typeface="Microsoft Sans Serif"/>
              </a:rPr>
              <a:t>temporizador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35" dirty="0">
                <a:latin typeface="Microsoft Sans Serif"/>
                <a:cs typeface="Microsoft Sans Serif"/>
              </a:rPr>
              <a:t>retardo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20" dirty="0">
                <a:latin typeface="Microsoft Sans Serif"/>
                <a:cs typeface="Microsoft Sans Serif"/>
              </a:rPr>
              <a:t>desconexión </a:t>
            </a:r>
            <a:r>
              <a:rPr sz="750" spc="-35" dirty="0">
                <a:latin typeface="Microsoft Sans Serif"/>
                <a:cs typeface="Microsoft Sans Serif"/>
              </a:rPr>
              <a:t>(TOF)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spc="10" dirty="0">
                <a:latin typeface="Microsoft Sans Serif"/>
                <a:cs typeface="Microsoft Sans Serif"/>
              </a:rPr>
              <a:t>activa </a:t>
            </a:r>
            <a:r>
              <a:rPr sz="750" spc="30" dirty="0">
                <a:latin typeface="Microsoft Sans Serif"/>
                <a:cs typeface="Microsoft Sans Serif"/>
              </a:rPr>
              <a:t>inmediatamente </a:t>
            </a:r>
            <a:r>
              <a:rPr sz="750" spc="3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cuando</a:t>
            </a:r>
            <a:r>
              <a:rPr sz="750" spc="-5" dirty="0">
                <a:latin typeface="Microsoft Sans Serif"/>
                <a:cs typeface="Microsoft Sans Serif"/>
              </a:rPr>
              <a:t> se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activa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IN.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Cuando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IN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spc="15" dirty="0">
                <a:latin typeface="Microsoft Sans Serif"/>
                <a:cs typeface="Microsoft Sans Serif"/>
              </a:rPr>
              <a:t>apaga,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temporizador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comienza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 </a:t>
            </a:r>
            <a:r>
              <a:rPr sz="750" spc="35" dirty="0">
                <a:latin typeface="Microsoft Sans Serif"/>
                <a:cs typeface="Microsoft Sans Serif"/>
              </a:rPr>
              <a:t>cronometrar.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Cuando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-65" dirty="0">
                <a:latin typeface="Microsoft Sans Serif"/>
                <a:cs typeface="Microsoft Sans Serif"/>
              </a:rPr>
              <a:t>ET</a:t>
            </a:r>
            <a:r>
              <a:rPr sz="750" spc="-5" dirty="0">
                <a:latin typeface="Microsoft Sans Serif"/>
                <a:cs typeface="Microsoft Sans Serif"/>
              </a:rPr>
              <a:t> es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igual</a:t>
            </a:r>
            <a:r>
              <a:rPr sz="750" dirty="0">
                <a:latin typeface="Microsoft Sans Serif"/>
                <a:cs typeface="Microsoft Sans Serif"/>
              </a:rPr>
              <a:t> a </a:t>
            </a:r>
            <a:r>
              <a:rPr sz="750" spc="-35" dirty="0">
                <a:latin typeface="Microsoft Sans Serif"/>
                <a:cs typeface="Microsoft Sans Serif"/>
              </a:rPr>
              <a:t>PT,</a:t>
            </a:r>
            <a:r>
              <a:rPr sz="750" dirty="0">
                <a:latin typeface="Microsoft Sans Serif"/>
                <a:cs typeface="Microsoft Sans Serif"/>
              </a:rPr>
              <a:t> Q</a:t>
            </a:r>
            <a:r>
              <a:rPr sz="750" spc="-5" dirty="0">
                <a:latin typeface="Microsoft Sans Serif"/>
                <a:cs typeface="Microsoft Sans Serif"/>
              </a:rPr>
              <a:t> se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apaga.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35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tiempo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transcurrido</a:t>
            </a:r>
            <a:r>
              <a:rPr sz="750" spc="-5" dirty="0">
                <a:latin typeface="Microsoft Sans Serif"/>
                <a:cs typeface="Microsoft Sans Serif"/>
              </a:rPr>
              <a:t> se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mantiene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hasta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próxima</a:t>
            </a:r>
            <a:r>
              <a:rPr sz="750" spc="-5" dirty="0">
                <a:latin typeface="Microsoft Sans Serif"/>
                <a:cs typeface="Microsoft Sans Serif"/>
              </a:rPr>
              <a:t> vez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que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encienda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IN.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35" dirty="0">
                <a:latin typeface="Microsoft Sans Serif"/>
                <a:cs typeface="Microsoft Sans Serif"/>
              </a:rPr>
              <a:t>Si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IN</a:t>
            </a:r>
            <a:r>
              <a:rPr sz="750" spc="-5" dirty="0">
                <a:latin typeface="Microsoft Sans Serif"/>
                <a:cs typeface="Microsoft Sans Serif"/>
              </a:rPr>
              <a:t> se </a:t>
            </a:r>
            <a:r>
              <a:rPr sz="750" spc="20" dirty="0">
                <a:latin typeface="Microsoft Sans Serif"/>
                <a:cs typeface="Microsoft Sans Serif"/>
              </a:rPr>
              <a:t>enciende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antes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que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65" dirty="0">
                <a:latin typeface="Microsoft Sans Serif"/>
                <a:cs typeface="Microsoft Sans Serif"/>
              </a:rPr>
              <a:t>ET</a:t>
            </a:r>
            <a:r>
              <a:rPr sz="750" spc="-5" dirty="0">
                <a:latin typeface="Microsoft Sans Serif"/>
                <a:cs typeface="Microsoft Sans Serif"/>
              </a:rPr>
              <a:t> sea </a:t>
            </a:r>
            <a:r>
              <a:rPr sz="750" spc="25" dirty="0">
                <a:latin typeface="Microsoft Sans Serif"/>
                <a:cs typeface="Microsoft Sans Serif"/>
              </a:rPr>
              <a:t>igual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35" dirty="0">
                <a:latin typeface="Microsoft Sans Serif"/>
                <a:cs typeface="Microsoft Sans Serif"/>
              </a:rPr>
              <a:t>PT,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Q </a:t>
            </a:r>
            <a:r>
              <a:rPr sz="750" spc="25" dirty="0">
                <a:latin typeface="Microsoft Sans Serif"/>
                <a:cs typeface="Microsoft Sans Serif"/>
              </a:rPr>
              <a:t>permanece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encendido.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979" y="7620764"/>
            <a:ext cx="4218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temporizador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pulsos </a:t>
            </a:r>
            <a:r>
              <a:rPr sz="800" spc="-40" dirty="0">
                <a:latin typeface="Microsoft Sans Serif"/>
                <a:cs typeface="Microsoft Sans Serif"/>
              </a:rPr>
              <a:t>(TP) </a:t>
            </a:r>
            <a:r>
              <a:rPr sz="800" spc="25" dirty="0">
                <a:latin typeface="Microsoft Sans Serif"/>
                <a:cs typeface="Microsoft Sans Serif"/>
              </a:rPr>
              <a:t>genera </a:t>
            </a:r>
            <a:r>
              <a:rPr sz="800" spc="20" dirty="0">
                <a:latin typeface="Microsoft Sans Serif"/>
                <a:cs typeface="Microsoft Sans Serif"/>
              </a:rPr>
              <a:t>pulsos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una duración </a:t>
            </a:r>
            <a:r>
              <a:rPr sz="800" spc="20" dirty="0">
                <a:latin typeface="Microsoft Sans Serif"/>
                <a:cs typeface="Microsoft Sans Serif"/>
              </a:rPr>
              <a:t>preestablecida. </a:t>
            </a:r>
            <a:r>
              <a:rPr sz="800" spc="15" dirty="0">
                <a:latin typeface="Microsoft Sans Serif"/>
                <a:cs typeface="Microsoft Sans Serif"/>
              </a:rPr>
              <a:t>Cuando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IN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enciende,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Q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enciende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temporizador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comienza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35" dirty="0">
                <a:latin typeface="Microsoft Sans Serif"/>
                <a:cs typeface="Microsoft Sans Serif"/>
              </a:rPr>
              <a:t>cronometrar.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Cuando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70" dirty="0">
                <a:latin typeface="Microsoft Sans Serif"/>
                <a:cs typeface="Microsoft Sans Serif"/>
              </a:rPr>
              <a:t>ET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es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igual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5" dirty="0">
                <a:latin typeface="Microsoft Sans Serif"/>
                <a:cs typeface="Microsoft Sans Serif"/>
              </a:rPr>
              <a:t>PT,</a:t>
            </a:r>
            <a:r>
              <a:rPr sz="800" dirty="0">
                <a:latin typeface="Microsoft Sans Serif"/>
                <a:cs typeface="Microsoft Sans Serif"/>
              </a:rPr>
              <a:t> Q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apaga.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tiempo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transcurrido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mantiene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hasta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IN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apaga.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54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060" y="51145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7002" y="540005"/>
            <a:ext cx="4320540" cy="2940549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41605" rIns="0" bIns="0" rtlCol="0">
            <a:spAutoFit/>
          </a:bodyPr>
          <a:lstStyle/>
          <a:p>
            <a:pPr marL="399415" marR="782955" indent="-218440">
              <a:lnSpc>
                <a:spcPct val="126299"/>
              </a:lnSpc>
              <a:spcBef>
                <a:spcPts val="1115"/>
              </a:spcBef>
              <a:tabLst>
                <a:tab pos="1131570" algn="l"/>
              </a:tabLst>
            </a:pP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CPU</a:t>
            </a:r>
            <a:r>
              <a:rPr sz="9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5" dirty="0">
                <a:latin typeface="Microsoft Sans Serif"/>
                <a:cs typeface="Microsoft Sans Serif"/>
              </a:rPr>
              <a:t>tiene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entradas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analógicas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analógica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integrada.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6695" marR="732790" indent="-226695">
              <a:lnSpc>
                <a:spcPct val="126299"/>
              </a:lnSpc>
              <a:buAutoNum type="arabicPeriod" startAt="2"/>
              <a:tabLst>
                <a:tab pos="226695" algn="l"/>
                <a:tab pos="3440429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tres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tipos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temporizadores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SIMATIC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conjunto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,</a:t>
            </a:r>
            <a:endParaRPr sz="950">
              <a:latin typeface="Microsoft Sans Serif"/>
              <a:cs typeface="Microsoft Sans Serif"/>
            </a:endParaRPr>
          </a:p>
          <a:p>
            <a:pPr marL="399415">
              <a:spcBef>
                <a:spcPts val="300"/>
              </a:spcBef>
              <a:tabLst>
                <a:tab pos="1122680" algn="l"/>
                <a:tab pos="1979295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12725" marR="481965" indent="-212725">
              <a:lnSpc>
                <a:spcPct val="141200"/>
              </a:lnSpc>
              <a:buAutoNum type="arabicPeriod" startAt="3"/>
              <a:tabLst>
                <a:tab pos="212725" algn="l"/>
                <a:tab pos="1998980" algn="l"/>
              </a:tabLst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valor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máximo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temporizador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base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00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milisegundos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20" dirty="0">
                <a:latin typeface="Microsoft Sans Serif"/>
                <a:cs typeface="Microsoft Sans Serif"/>
              </a:rPr>
              <a:t>segundos.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3"/>
            </a:pPr>
            <a:endParaRPr sz="1600">
              <a:latin typeface="Microsoft Sans Serif"/>
              <a:cs typeface="Microsoft Sans Serif"/>
            </a:endParaRPr>
          </a:p>
          <a:p>
            <a:pPr marL="212090" indent="-119380">
              <a:spcBef>
                <a:spcPts val="5"/>
              </a:spcBef>
              <a:buAutoNum type="arabicPeriod" startAt="3"/>
              <a:tabLst>
                <a:tab pos="212725" algn="l"/>
              </a:tabLst>
            </a:pPr>
            <a:r>
              <a:rPr sz="850" spc="-15" dirty="0">
                <a:latin typeface="Microsoft Sans Serif"/>
                <a:cs typeface="Microsoft Sans Serif"/>
              </a:rPr>
              <a:t>¿Qué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temporizador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SIMATIC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requiere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instrucción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reinicio?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226695" marR="253365" indent="-226695">
              <a:lnSpc>
                <a:spcPct val="126299"/>
              </a:lnSpc>
              <a:buAutoNum type="arabicPeriod" startAt="3"/>
              <a:tabLst>
                <a:tab pos="226695" algn="l"/>
                <a:tab pos="2906395" algn="l"/>
                <a:tab pos="3693795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tres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tipos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temporizadores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IEC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dirty="0">
                <a:latin typeface="Microsoft Sans Serif"/>
                <a:cs typeface="Microsoft Sans Serif"/>
              </a:rPr>
              <a:t> -3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conjunto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,</a:t>
            </a:r>
            <a:r>
              <a:rPr sz="9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endParaRPr sz="950">
              <a:latin typeface="Microsoft Sans Serif"/>
              <a:cs typeface="Microsoft Sans Serif"/>
            </a:endParaRPr>
          </a:p>
          <a:p>
            <a:pPr marL="399415">
              <a:spcBef>
                <a:spcPts val="300"/>
              </a:spcBef>
              <a:tabLst>
                <a:tab pos="109601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54427" y="4367720"/>
            <a:ext cx="203200" cy="111760"/>
          </a:xfrm>
          <a:custGeom>
            <a:avLst/>
            <a:gdLst/>
            <a:ahLst/>
            <a:cxnLst/>
            <a:rect l="l" t="t" r="r" b="b"/>
            <a:pathLst>
              <a:path w="203200" h="111760">
                <a:moveTo>
                  <a:pt x="0" y="111760"/>
                </a:moveTo>
                <a:lnTo>
                  <a:pt x="203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269134" y="4734979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21865" y="4479408"/>
          <a:ext cx="3394710" cy="1213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09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00" spc="-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Cxxx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5"/>
                        </a:spcBef>
                        <a:tabLst>
                          <a:tab pos="1320165" algn="l"/>
                        </a:tabLst>
                      </a:pPr>
                      <a:r>
                        <a:rPr sz="800" spc="-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Cxxx	Cxxx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81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-3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CU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4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CTU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-3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4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CTD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857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800" spc="-1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LD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7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723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30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fotovoltaica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  <a:lnT w="12700">
                      <a:solidFill>
                        <a:srgbClr val="221E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30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fotovoltaica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595927" y="4634027"/>
          <a:ext cx="933450" cy="1064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6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-3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CU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221E1F"/>
                      </a:solidFill>
                      <a:prstDash val="solid"/>
                    </a:lnL>
                    <a:lnT w="12700">
                      <a:solidFill>
                        <a:srgbClr val="221E1F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spc="-3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CTUD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685" marB="0">
                    <a:lnL w="12700">
                      <a:solidFill>
                        <a:srgbClr val="221E1F"/>
                      </a:solidFill>
                      <a:prstDash val="solid"/>
                    </a:lnL>
                    <a:lnT w="12700">
                      <a:solidFill>
                        <a:srgbClr val="221E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800" spc="-35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CD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71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135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1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80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71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12700">
                      <a:solidFill>
                        <a:srgbClr val="221E1F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6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300" spc="10" dirty="0">
                          <a:solidFill>
                            <a:srgbClr val="211E1F"/>
                          </a:solidFill>
                          <a:latin typeface="Microsoft Sans Serif"/>
                          <a:cs typeface="Microsoft Sans Serif"/>
                        </a:rPr>
                        <a:t>fotovoltaica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0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T w="12700">
                      <a:solidFill>
                        <a:srgbClr val="221E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21E1F"/>
                      </a:solidFill>
                      <a:prstDash val="solid"/>
                    </a:lnL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21E1F"/>
                      </a:solidFill>
                      <a:prstDash val="solid"/>
                    </a:lnR>
                    <a:lnB w="12700">
                      <a:solidFill>
                        <a:srgbClr val="221E1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9262922" y="4641432"/>
            <a:ext cx="914400" cy="1052195"/>
          </a:xfrm>
          <a:custGeom>
            <a:avLst/>
            <a:gdLst/>
            <a:ahLst/>
            <a:cxnLst/>
            <a:rect l="l" t="t" r="r" b="b"/>
            <a:pathLst>
              <a:path w="914400" h="1052195">
                <a:moveTo>
                  <a:pt x="155371" y="525945"/>
                </a:moveTo>
                <a:lnTo>
                  <a:pt x="0" y="525945"/>
                </a:lnTo>
              </a:path>
              <a:path w="914400" h="1052195">
                <a:moveTo>
                  <a:pt x="156146" y="0"/>
                </a:moveTo>
                <a:lnTo>
                  <a:pt x="913815" y="0"/>
                </a:lnTo>
                <a:lnTo>
                  <a:pt x="913815" y="1051902"/>
                </a:lnTo>
                <a:lnTo>
                  <a:pt x="156146" y="1051902"/>
                </a:lnTo>
                <a:lnTo>
                  <a:pt x="156146" y="0"/>
                </a:lnTo>
                <a:close/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80439" y="4734979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74216" y="5167376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8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70686" y="558118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59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57979" y="544549"/>
            <a:ext cx="89154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35" dirty="0">
                <a:latin typeface="Microsoft Sans Serif"/>
                <a:cs typeface="Microsoft Sans Serif"/>
              </a:rPr>
              <a:t>Contadores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55</a:t>
            </a:fld>
            <a:endParaRPr spc="15" dirty="0"/>
          </a:p>
        </p:txBody>
      </p:sp>
      <p:sp>
        <p:nvSpPr>
          <p:cNvPr id="11" name="object 11"/>
          <p:cNvSpPr txBox="1"/>
          <p:nvPr/>
        </p:nvSpPr>
        <p:spPr>
          <a:xfrm>
            <a:off x="7957980" y="1858998"/>
            <a:ext cx="42271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dirty="0">
                <a:latin typeface="Microsoft Sans Serif"/>
                <a:cs typeface="Microsoft Sans Serif"/>
              </a:rPr>
              <a:t>Al </a:t>
            </a:r>
            <a:r>
              <a:rPr sz="850" spc="30" dirty="0">
                <a:latin typeface="Microsoft Sans Serif"/>
                <a:cs typeface="Microsoft Sans Serif"/>
              </a:rPr>
              <a:t>igual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contadores </a:t>
            </a:r>
            <a:r>
              <a:rPr sz="850" spc="15" dirty="0">
                <a:latin typeface="Microsoft Sans Serif"/>
                <a:cs typeface="Microsoft Sans Serif"/>
              </a:rPr>
              <a:t>mecánicos,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5" dirty="0">
                <a:latin typeface="Microsoft Sans Serif"/>
                <a:cs typeface="Microsoft Sans Serif"/>
              </a:rPr>
              <a:t>instrucciones de </a:t>
            </a:r>
            <a:r>
              <a:rPr sz="850" spc="35" dirty="0">
                <a:latin typeface="Microsoft Sans Serif"/>
                <a:cs typeface="Microsoft Sans Serif"/>
              </a:rPr>
              <a:t>contador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55" dirty="0">
                <a:latin typeface="Microsoft Sans Serif"/>
                <a:cs typeface="Microsoft Sans Serif"/>
              </a:rPr>
              <a:t>PLC </a:t>
            </a:r>
            <a:r>
              <a:rPr sz="850" spc="-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realizan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seguimiento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eventos. </a:t>
            </a:r>
            <a:r>
              <a:rPr sz="850" spc="-25" dirty="0">
                <a:latin typeface="Microsoft Sans Serif"/>
                <a:cs typeface="Microsoft Sans Serif"/>
              </a:rPr>
              <a:t>A </a:t>
            </a:r>
            <a:r>
              <a:rPr sz="850" spc="35" dirty="0">
                <a:latin typeface="Microsoft Sans Serif"/>
                <a:cs typeface="Microsoft Sans Serif"/>
              </a:rPr>
              <a:t>medida que </a:t>
            </a:r>
            <a:r>
              <a:rPr sz="850" spc="20" dirty="0">
                <a:latin typeface="Microsoft Sans Serif"/>
                <a:cs typeface="Microsoft Sans Serif"/>
              </a:rPr>
              <a:t>cuenta,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instrucción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contador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compara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valor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conteo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acumulado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valor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preestablecido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determinar </a:t>
            </a:r>
            <a:r>
              <a:rPr sz="850" spc="30" dirty="0">
                <a:latin typeface="Microsoft Sans Serif"/>
                <a:cs typeface="Microsoft Sans Serif"/>
              </a:rPr>
              <a:t>cuándo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ha </a:t>
            </a:r>
            <a:r>
              <a:rPr sz="850" spc="15" dirty="0">
                <a:latin typeface="Microsoft Sans Serif"/>
                <a:cs typeface="Microsoft Sans Serif"/>
              </a:rPr>
              <a:t>alcanzado el </a:t>
            </a:r>
            <a:r>
              <a:rPr sz="850" spc="30" dirty="0">
                <a:latin typeface="Microsoft Sans Serif"/>
                <a:cs typeface="Microsoft Sans Serif"/>
              </a:rPr>
              <a:t>conteo </a:t>
            </a:r>
            <a:r>
              <a:rPr sz="850" spc="15" dirty="0">
                <a:latin typeface="Microsoft Sans Serif"/>
                <a:cs typeface="Microsoft Sans Serif"/>
              </a:rPr>
              <a:t>deseado.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contadores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usar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25" dirty="0">
                <a:latin typeface="Microsoft Sans Serif"/>
                <a:cs typeface="Microsoft Sans Serif"/>
              </a:rPr>
              <a:t>iniciar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operación cuando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5" dirty="0">
                <a:latin typeface="Microsoft Sans Serif"/>
                <a:cs typeface="Microsoft Sans Serif"/>
              </a:rPr>
              <a:t>alcanza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conteo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30" dirty="0">
                <a:latin typeface="Microsoft Sans Serif"/>
                <a:cs typeface="Microsoft Sans Serif"/>
              </a:rPr>
              <a:t>para evitar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ocurra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operación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hasta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alcance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conteo.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2201" y="3173450"/>
            <a:ext cx="17532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Contadores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SIMATIC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5" dirty="0">
                <a:latin typeface="Arial"/>
                <a:cs typeface="Arial"/>
              </a:rPr>
              <a:t>S7-200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929" y="3142969"/>
            <a:ext cx="4147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juego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operaciones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SIMATIC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KOP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S7-200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incluye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tipos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contadores: </a:t>
            </a:r>
            <a:r>
              <a:rPr sz="1000" spc="35" dirty="0">
                <a:latin typeface="Microsoft Sans Serif"/>
                <a:cs typeface="Microsoft Sans Serif"/>
              </a:rPr>
              <a:t>Contador </a:t>
            </a:r>
            <a:r>
              <a:rPr sz="1000" spc="40" dirty="0">
                <a:latin typeface="Microsoft Sans Serif"/>
                <a:cs typeface="Microsoft Sans Serif"/>
              </a:rPr>
              <a:t>progresivo </a:t>
            </a:r>
            <a:r>
              <a:rPr sz="1000" spc="-40" dirty="0">
                <a:latin typeface="Microsoft Sans Serif"/>
                <a:cs typeface="Microsoft Sans Serif"/>
              </a:rPr>
              <a:t>(CTU), </a:t>
            </a:r>
            <a:r>
              <a:rPr sz="1000" spc="35" dirty="0">
                <a:latin typeface="Microsoft Sans Serif"/>
                <a:cs typeface="Microsoft Sans Serif"/>
              </a:rPr>
              <a:t>Contador </a:t>
            </a:r>
            <a:r>
              <a:rPr sz="1000" spc="30" dirty="0">
                <a:latin typeface="Microsoft Sans Serif"/>
                <a:cs typeface="Microsoft Sans Serif"/>
              </a:rPr>
              <a:t>regresivo </a:t>
            </a:r>
            <a:r>
              <a:rPr sz="1000" spc="-45" dirty="0">
                <a:latin typeface="Microsoft Sans Serif"/>
                <a:cs typeface="Microsoft Sans Serif"/>
              </a:rPr>
              <a:t>(CTD)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Contador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progresivo/regresivo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0" dirty="0">
                <a:latin typeface="Microsoft Sans Serif"/>
                <a:cs typeface="Microsoft Sans Serif"/>
              </a:rPr>
              <a:t>(CTUD).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95670" y="3882582"/>
            <a:ext cx="10083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Contadores</a:t>
            </a:r>
            <a:r>
              <a:rPr sz="800" spc="-35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SIMATIC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70321" y="4259775"/>
            <a:ext cx="12484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0" dirty="0">
                <a:latin typeface="Microsoft Sans Serif"/>
                <a:cs typeface="Microsoft Sans Serif"/>
              </a:rPr>
              <a:t>Número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temporizador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(C0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C255)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80358" y="5767239"/>
            <a:ext cx="7969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Contador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conteo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30038" y="5786288"/>
            <a:ext cx="9112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Contador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cuenta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regresiva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539078" y="5786288"/>
            <a:ext cx="1073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Contador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ascendente/</a:t>
            </a:r>
            <a:r>
              <a:rPr sz="500" spc="10" dirty="0">
                <a:latin typeface="Microsoft Sans Serif"/>
                <a:cs typeface="Microsoft Sans Serif"/>
              </a:rPr>
              <a:t>descendente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980" y="6142540"/>
            <a:ext cx="42348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b="1" spc="20" dirty="0">
                <a:latin typeface="Arial"/>
                <a:cs typeface="Arial"/>
              </a:rPr>
              <a:t>Contador </a:t>
            </a:r>
            <a:r>
              <a:rPr sz="900" b="1" spc="15" dirty="0">
                <a:latin typeface="Arial"/>
                <a:cs typeface="Arial"/>
              </a:rPr>
              <a:t>progresivo </a:t>
            </a:r>
            <a:r>
              <a:rPr sz="900" b="1" spc="-15" dirty="0">
                <a:latin typeface="Arial"/>
                <a:cs typeface="Arial"/>
              </a:rPr>
              <a:t>(CTU) </a:t>
            </a:r>
            <a:r>
              <a:rPr sz="900" spc="25" dirty="0">
                <a:latin typeface="Microsoft Sans Serif"/>
                <a:cs typeface="Microsoft Sans Serif"/>
              </a:rPr>
              <a:t>cuenta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0" dirty="0">
                <a:latin typeface="Microsoft Sans Serif"/>
                <a:cs typeface="Microsoft Sans Serif"/>
              </a:rPr>
              <a:t>uno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0" dirty="0">
                <a:latin typeface="Microsoft Sans Serif"/>
                <a:cs typeface="Microsoft Sans Serif"/>
              </a:rPr>
              <a:t>uno </a:t>
            </a:r>
            <a:r>
              <a:rPr sz="900" spc="10" dirty="0">
                <a:latin typeface="Microsoft Sans Serif"/>
                <a:cs typeface="Microsoft Sans Serif"/>
              </a:rPr>
              <a:t>cada </a:t>
            </a:r>
            <a:r>
              <a:rPr sz="900" spc="-5" dirty="0">
                <a:latin typeface="Microsoft Sans Serif"/>
                <a:cs typeface="Microsoft Sans Serif"/>
              </a:rPr>
              <a:t>vez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entrada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cuenta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progresiva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(CU)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cambia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desactivada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activada.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conteo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acumulado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igual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30" dirty="0">
                <a:latin typeface="Microsoft Sans Serif"/>
                <a:cs typeface="Microsoft Sans Serif"/>
              </a:rPr>
              <a:t>valor </a:t>
            </a:r>
            <a:r>
              <a:rPr sz="900" spc="25" dirty="0">
                <a:latin typeface="Microsoft Sans Serif"/>
                <a:cs typeface="Microsoft Sans Serif"/>
              </a:rPr>
              <a:t>preestablecido </a:t>
            </a:r>
            <a:r>
              <a:rPr sz="900" spc="-40" dirty="0">
                <a:latin typeface="Microsoft Sans Serif"/>
                <a:cs typeface="Microsoft Sans Serif"/>
              </a:rPr>
              <a:t>(PV),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20" dirty="0">
                <a:latin typeface="Microsoft Sans Serif"/>
                <a:cs typeface="Microsoft Sans Serif"/>
              </a:rPr>
              <a:t>(que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muestra)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0" dirty="0">
                <a:latin typeface="Microsoft Sans Serif"/>
                <a:cs typeface="Microsoft Sans Serif"/>
              </a:rPr>
              <a:t>activa.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35" dirty="0">
                <a:latin typeface="Microsoft Sans Serif"/>
                <a:cs typeface="Microsoft Sans Serif"/>
              </a:rPr>
              <a:t>continúa contando </a:t>
            </a:r>
            <a:r>
              <a:rPr sz="900" spc="20" dirty="0">
                <a:latin typeface="Microsoft Sans Serif"/>
                <a:cs typeface="Microsoft Sans Serif"/>
              </a:rPr>
              <a:t>hasta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conteo </a:t>
            </a:r>
            <a:r>
              <a:rPr sz="900" spc="35" dirty="0">
                <a:latin typeface="Microsoft Sans Serif"/>
                <a:cs typeface="Microsoft Sans Serif"/>
              </a:rPr>
              <a:t> acumulado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igual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30" dirty="0">
                <a:latin typeface="Microsoft Sans Serif"/>
                <a:cs typeface="Microsoft Sans Serif"/>
              </a:rPr>
              <a:t>valor </a:t>
            </a:r>
            <a:r>
              <a:rPr sz="900" spc="45" dirty="0">
                <a:latin typeface="Microsoft Sans Serif"/>
                <a:cs typeface="Microsoft Sans Serif"/>
              </a:rPr>
              <a:t>máximo </a:t>
            </a:r>
            <a:r>
              <a:rPr sz="900" dirty="0">
                <a:latin typeface="Microsoft Sans Serif"/>
                <a:cs typeface="Microsoft Sans Serif"/>
              </a:rPr>
              <a:t>(32767).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activa la </a:t>
            </a:r>
            <a:r>
              <a:rPr sz="900" spc="35" dirty="0">
                <a:latin typeface="Microsoft Sans Serif"/>
                <a:cs typeface="Microsoft Sans Serif"/>
              </a:rPr>
              <a:t>entrada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reinicio </a:t>
            </a:r>
            <a:r>
              <a:rPr sz="900" spc="-50" dirty="0">
                <a:latin typeface="Microsoft Sans Serif"/>
                <a:cs typeface="Microsoft Sans Serif"/>
              </a:rPr>
              <a:t>(R)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ejecuta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instrucción de </a:t>
            </a:r>
            <a:r>
              <a:rPr sz="900" spc="25" dirty="0">
                <a:latin typeface="Microsoft Sans Serif"/>
                <a:cs typeface="Microsoft Sans Serif"/>
              </a:rPr>
              <a:t>reinicio,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conteo </a:t>
            </a:r>
            <a:r>
              <a:rPr sz="900" spc="35" dirty="0">
                <a:latin typeface="Microsoft Sans Serif"/>
                <a:cs typeface="Microsoft Sans Serif"/>
              </a:rPr>
              <a:t> acumulado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reinicia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contador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15" dirty="0">
                <a:latin typeface="Microsoft Sans Serif"/>
                <a:cs typeface="Microsoft Sans Serif"/>
              </a:rPr>
              <a:t>apaga.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980" y="7788460"/>
            <a:ext cx="43402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b="1" spc="20" dirty="0">
                <a:latin typeface="Arial"/>
                <a:cs typeface="Arial"/>
              </a:rPr>
              <a:t>Contador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cuenta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regresiva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20" dirty="0">
                <a:latin typeface="Arial"/>
                <a:cs typeface="Arial"/>
              </a:rPr>
              <a:t>(CTD)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cuenta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regresivamente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uno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cada</a:t>
            </a:r>
            <a:r>
              <a:rPr sz="900" spc="-5" dirty="0">
                <a:latin typeface="Microsoft Sans Serif"/>
                <a:cs typeface="Microsoft Sans Serif"/>
              </a:rPr>
              <a:t> vez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cuenta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regresiva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(CD)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cambia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desactivada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activada.</a:t>
            </a:r>
            <a:endParaRPr sz="900">
              <a:latin typeface="Microsoft Sans Serif"/>
              <a:cs typeface="Microsoft Sans Serif"/>
            </a:endParaRPr>
          </a:p>
          <a:p>
            <a:pPr marL="12700" marR="27305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conteo </a:t>
            </a:r>
            <a:r>
              <a:rPr sz="900" spc="20" dirty="0">
                <a:latin typeface="Microsoft Sans Serif"/>
                <a:cs typeface="Microsoft Sans Serif"/>
              </a:rPr>
              <a:t>llega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cero, el </a:t>
            </a:r>
            <a:r>
              <a:rPr sz="900" spc="50" dirty="0">
                <a:latin typeface="Microsoft Sans Serif"/>
                <a:cs typeface="Microsoft Sans Serif"/>
              </a:rPr>
              <a:t>bit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0" dirty="0">
                <a:latin typeface="Microsoft Sans Serif"/>
                <a:cs typeface="Microsoft Sans Serif"/>
              </a:rPr>
              <a:t>activa.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activa 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entrada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(LD),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restablece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valor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actual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igualar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valor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preestablecido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(PV)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contador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10" dirty="0">
                <a:latin typeface="Microsoft Sans Serif"/>
                <a:cs typeface="Microsoft Sans Serif"/>
              </a:rPr>
              <a:t>desactiva.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7705" y="8278215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11578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70507" y="6828713"/>
            <a:ext cx="1673225" cy="0"/>
          </a:xfrm>
          <a:custGeom>
            <a:avLst/>
            <a:gdLst/>
            <a:ahLst/>
            <a:cxnLst/>
            <a:rect l="l" t="t" r="r" b="b"/>
            <a:pathLst>
              <a:path w="1673225">
                <a:moveTo>
                  <a:pt x="167298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70507" y="7341158"/>
            <a:ext cx="1673225" cy="0"/>
          </a:xfrm>
          <a:custGeom>
            <a:avLst/>
            <a:gdLst/>
            <a:ahLst/>
            <a:cxnLst/>
            <a:rect l="l" t="t" r="r" b="b"/>
            <a:pathLst>
              <a:path w="1673225">
                <a:moveTo>
                  <a:pt x="167298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51266" y="6697777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258229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70506" y="6697777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229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51266" y="7210209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258216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70506" y="7210209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216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68051" y="8622766"/>
            <a:ext cx="33020" cy="248920"/>
          </a:xfrm>
          <a:custGeom>
            <a:avLst/>
            <a:gdLst/>
            <a:ahLst/>
            <a:cxnLst/>
            <a:rect l="l" t="t" r="r" b="b"/>
            <a:pathLst>
              <a:path w="33020" h="248920">
                <a:moveTo>
                  <a:pt x="32918" y="248716"/>
                </a:moveTo>
                <a:lnTo>
                  <a:pt x="14728" y="203087"/>
                </a:lnTo>
                <a:lnTo>
                  <a:pt x="3396" y="158787"/>
                </a:lnTo>
                <a:lnTo>
                  <a:pt x="0" y="122161"/>
                </a:lnTo>
                <a:lnTo>
                  <a:pt x="400" y="109715"/>
                </a:lnTo>
                <a:lnTo>
                  <a:pt x="5854" y="69494"/>
                </a:lnTo>
                <a:lnTo>
                  <a:pt x="21294" y="19398"/>
                </a:lnTo>
                <a:lnTo>
                  <a:pt x="28536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641876" y="8622766"/>
            <a:ext cx="33020" cy="248920"/>
          </a:xfrm>
          <a:custGeom>
            <a:avLst/>
            <a:gdLst/>
            <a:ahLst/>
            <a:cxnLst/>
            <a:rect l="l" t="t" r="r" b="b"/>
            <a:pathLst>
              <a:path w="33020" h="248920">
                <a:moveTo>
                  <a:pt x="0" y="248716"/>
                </a:moveTo>
                <a:lnTo>
                  <a:pt x="18184" y="203087"/>
                </a:lnTo>
                <a:lnTo>
                  <a:pt x="29516" y="158787"/>
                </a:lnTo>
                <a:lnTo>
                  <a:pt x="32918" y="122161"/>
                </a:lnTo>
                <a:lnTo>
                  <a:pt x="32516" y="109715"/>
                </a:lnTo>
                <a:lnTo>
                  <a:pt x="27063" y="69494"/>
                </a:lnTo>
                <a:lnTo>
                  <a:pt x="11626" y="19398"/>
                </a:lnTo>
                <a:lnTo>
                  <a:pt x="4381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77671" y="6826529"/>
            <a:ext cx="273685" cy="0"/>
          </a:xfrm>
          <a:custGeom>
            <a:avLst/>
            <a:gdLst/>
            <a:ahLst/>
            <a:cxnLst/>
            <a:rect l="l" t="t" r="r" b="b"/>
            <a:pathLst>
              <a:path w="273685">
                <a:moveTo>
                  <a:pt x="0" y="0"/>
                </a:moveTo>
                <a:lnTo>
                  <a:pt x="273596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77671" y="7338948"/>
            <a:ext cx="273685" cy="0"/>
          </a:xfrm>
          <a:custGeom>
            <a:avLst/>
            <a:gdLst/>
            <a:ahLst/>
            <a:cxnLst/>
            <a:rect l="l" t="t" r="r" b="b"/>
            <a:pathLst>
              <a:path w="273685">
                <a:moveTo>
                  <a:pt x="0" y="0"/>
                </a:moveTo>
                <a:lnTo>
                  <a:pt x="273596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69872" y="8748610"/>
            <a:ext cx="1903095" cy="0"/>
          </a:xfrm>
          <a:custGeom>
            <a:avLst/>
            <a:gdLst/>
            <a:ahLst/>
            <a:cxnLst/>
            <a:rect l="l" t="t" r="r" b="b"/>
            <a:pathLst>
              <a:path w="1903095">
                <a:moveTo>
                  <a:pt x="0" y="0"/>
                </a:moveTo>
                <a:lnTo>
                  <a:pt x="1902587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77671" y="7809318"/>
            <a:ext cx="273685" cy="0"/>
          </a:xfrm>
          <a:custGeom>
            <a:avLst/>
            <a:gdLst/>
            <a:ahLst/>
            <a:cxnLst/>
            <a:rect l="l" t="t" r="r" b="b"/>
            <a:pathLst>
              <a:path w="273685">
                <a:moveTo>
                  <a:pt x="0" y="0"/>
                </a:moveTo>
                <a:lnTo>
                  <a:pt x="273596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70506" y="8622056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229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51266" y="8622056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258229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70506" y="7680580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0"/>
                </a:moveTo>
                <a:lnTo>
                  <a:pt x="0" y="258216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51266" y="7680580"/>
            <a:ext cx="0" cy="258445"/>
          </a:xfrm>
          <a:custGeom>
            <a:avLst/>
            <a:gdLst/>
            <a:ahLst/>
            <a:cxnLst/>
            <a:rect l="l" t="t" r="r" b="b"/>
            <a:pathLst>
              <a:path h="258445">
                <a:moveTo>
                  <a:pt x="0" y="258216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70507" y="7811516"/>
            <a:ext cx="1673225" cy="0"/>
          </a:xfrm>
          <a:custGeom>
            <a:avLst/>
            <a:gdLst/>
            <a:ahLst/>
            <a:cxnLst/>
            <a:rect l="l" t="t" r="r" b="b"/>
            <a:pathLst>
              <a:path w="1673225">
                <a:moveTo>
                  <a:pt x="167298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76933" y="6540131"/>
            <a:ext cx="0" cy="2338070"/>
          </a:xfrm>
          <a:custGeom>
            <a:avLst/>
            <a:gdLst/>
            <a:ahLst/>
            <a:cxnLst/>
            <a:rect l="l" t="t" r="r" b="b"/>
            <a:pathLst>
              <a:path h="2338070">
                <a:moveTo>
                  <a:pt x="0" y="0"/>
                </a:moveTo>
                <a:lnTo>
                  <a:pt x="0" y="233793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45345" y="6701688"/>
            <a:ext cx="640715" cy="1715770"/>
          </a:xfrm>
          <a:custGeom>
            <a:avLst/>
            <a:gdLst/>
            <a:ahLst/>
            <a:cxnLst/>
            <a:rect l="l" t="t" r="r" b="b"/>
            <a:pathLst>
              <a:path w="640714" h="1715770">
                <a:moveTo>
                  <a:pt x="0" y="0"/>
                </a:moveTo>
                <a:lnTo>
                  <a:pt x="640664" y="0"/>
                </a:lnTo>
                <a:lnTo>
                  <a:pt x="640664" y="1715427"/>
                </a:lnTo>
                <a:lnTo>
                  <a:pt x="0" y="171542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77353" y="8752128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4">
                <a:moveTo>
                  <a:pt x="27222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957944" y="482298"/>
            <a:ext cx="4241165" cy="240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20" dirty="0">
                <a:latin typeface="Arial"/>
                <a:cs typeface="Arial"/>
              </a:rPr>
              <a:t>Contador</a:t>
            </a:r>
            <a:r>
              <a:rPr sz="800" b="1" spc="-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conteo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ascendente/descendente</a:t>
            </a:r>
            <a:r>
              <a:rPr sz="800" b="1" spc="-5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(CTUD)</a:t>
            </a:r>
            <a:r>
              <a:rPr sz="800" b="1" spc="-5" dirty="0">
                <a:latin typeface="Arial"/>
                <a:cs typeface="Arial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cuenta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hacia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adelante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uno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45" dirty="0">
                <a:latin typeface="Microsoft Sans Serif"/>
                <a:cs typeface="Microsoft Sans Serif"/>
              </a:rPr>
              <a:t>uno </a:t>
            </a:r>
            <a:r>
              <a:rPr sz="800" spc="5" dirty="0">
                <a:latin typeface="Microsoft Sans Serif"/>
                <a:cs typeface="Microsoft Sans Serif"/>
              </a:rPr>
              <a:t>cada </a:t>
            </a:r>
            <a:r>
              <a:rPr sz="800" spc="-5" dirty="0">
                <a:latin typeface="Microsoft Sans Serif"/>
                <a:cs typeface="Microsoft Sans Serif"/>
              </a:rPr>
              <a:t>vez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30" dirty="0">
                <a:latin typeface="Microsoft Sans Serif"/>
                <a:cs typeface="Microsoft Sans Serif"/>
              </a:rPr>
              <a:t>entrada </a:t>
            </a:r>
            <a:r>
              <a:rPr sz="800" spc="25" dirty="0">
                <a:latin typeface="Microsoft Sans Serif"/>
                <a:cs typeface="Microsoft Sans Serif"/>
              </a:rPr>
              <a:t>de cuenta </a:t>
            </a:r>
            <a:r>
              <a:rPr sz="800" spc="20" dirty="0">
                <a:latin typeface="Microsoft Sans Serif"/>
                <a:cs typeface="Microsoft Sans Serif"/>
              </a:rPr>
              <a:t>regresiva </a:t>
            </a:r>
            <a:r>
              <a:rPr sz="800" spc="-30" dirty="0">
                <a:latin typeface="Microsoft Sans Serif"/>
                <a:cs typeface="Microsoft Sans Serif"/>
              </a:rPr>
              <a:t>(CU) </a:t>
            </a:r>
            <a:r>
              <a:rPr sz="800" spc="20" dirty="0">
                <a:latin typeface="Microsoft Sans Serif"/>
                <a:cs typeface="Microsoft Sans Serif"/>
              </a:rPr>
              <a:t>cambia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5" dirty="0">
                <a:latin typeface="Microsoft Sans Serif"/>
                <a:cs typeface="Microsoft Sans Serif"/>
              </a:rPr>
              <a:t>desactivada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activada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5" dirty="0">
                <a:latin typeface="Microsoft Sans Serif"/>
                <a:cs typeface="Microsoft Sans Serif"/>
              </a:rPr>
              <a:t>cuenta regresivamente de </a:t>
            </a:r>
            <a:r>
              <a:rPr sz="800" spc="45" dirty="0">
                <a:latin typeface="Microsoft Sans Serif"/>
                <a:cs typeface="Microsoft Sans Serif"/>
              </a:rPr>
              <a:t>uno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45" dirty="0">
                <a:latin typeface="Microsoft Sans Serif"/>
                <a:cs typeface="Microsoft Sans Serif"/>
              </a:rPr>
              <a:t>uno </a:t>
            </a:r>
            <a:r>
              <a:rPr sz="800" spc="5" dirty="0">
                <a:latin typeface="Microsoft Sans Serif"/>
                <a:cs typeface="Microsoft Sans Serif"/>
              </a:rPr>
              <a:t>cada </a:t>
            </a:r>
            <a:r>
              <a:rPr sz="800" spc="-5" dirty="0">
                <a:latin typeface="Microsoft Sans Serif"/>
                <a:cs typeface="Microsoft Sans Serif"/>
              </a:rPr>
              <a:t>vez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30" dirty="0">
                <a:latin typeface="Microsoft Sans Serif"/>
                <a:cs typeface="Microsoft Sans Serif"/>
              </a:rPr>
              <a:t>entrada </a:t>
            </a:r>
            <a:r>
              <a:rPr sz="800" spc="25" dirty="0">
                <a:latin typeface="Microsoft Sans Serif"/>
                <a:cs typeface="Microsoft Sans Serif"/>
              </a:rPr>
              <a:t>de cuenta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regresiva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(CD)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cambia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desactivada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activada.</a:t>
            </a:r>
            <a:r>
              <a:rPr sz="800" spc="15" dirty="0">
                <a:latin typeface="Microsoft Sans Serif"/>
                <a:cs typeface="Microsoft Sans Serif"/>
              </a:rPr>
              <a:t> Cuando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0" dirty="0">
                <a:latin typeface="Microsoft Sans Serif"/>
                <a:cs typeface="Microsoft Sans Serif"/>
              </a:rPr>
              <a:t>conteo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acumulado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es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igual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al </a:t>
            </a:r>
            <a:r>
              <a:rPr sz="800" spc="25" dirty="0">
                <a:latin typeface="Microsoft Sans Serif"/>
                <a:cs typeface="Microsoft Sans Serif"/>
              </a:rPr>
              <a:t>valor </a:t>
            </a:r>
            <a:r>
              <a:rPr sz="800" spc="20" dirty="0">
                <a:latin typeface="Microsoft Sans Serif"/>
                <a:cs typeface="Microsoft Sans Serif"/>
              </a:rPr>
              <a:t>preestablecido </a:t>
            </a:r>
            <a:r>
              <a:rPr sz="800" spc="-35" dirty="0">
                <a:latin typeface="Microsoft Sans Serif"/>
                <a:cs typeface="Microsoft Sans Serif"/>
              </a:rPr>
              <a:t>(PV),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5" dirty="0">
                <a:latin typeface="Microsoft Sans Serif"/>
                <a:cs typeface="Microsoft Sans Serif"/>
              </a:rPr>
              <a:t>bit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contador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0" dirty="0">
                <a:latin typeface="Microsoft Sans Serif"/>
                <a:cs typeface="Microsoft Sans Serif"/>
              </a:rPr>
              <a:t>activa. </a:t>
            </a:r>
            <a:r>
              <a:rPr sz="800" spc="15" dirty="0">
                <a:latin typeface="Microsoft Sans Serif"/>
                <a:cs typeface="Microsoft Sans Serif"/>
              </a:rPr>
              <a:t>Cuando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0" dirty="0">
                <a:latin typeface="Microsoft Sans Serif"/>
                <a:cs typeface="Microsoft Sans Serif"/>
              </a:rPr>
              <a:t>activa la </a:t>
            </a:r>
            <a:r>
              <a:rPr sz="800" spc="30" dirty="0">
                <a:latin typeface="Microsoft Sans Serif"/>
                <a:cs typeface="Microsoft Sans Serif"/>
              </a:rPr>
              <a:t>entrada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reinicio </a:t>
            </a:r>
            <a:r>
              <a:rPr sz="800" spc="-45" dirty="0">
                <a:latin typeface="Microsoft Sans Serif"/>
                <a:cs typeface="Microsoft Sans Serif"/>
              </a:rPr>
              <a:t>(R)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25" dirty="0">
                <a:latin typeface="Microsoft Sans Serif"/>
                <a:cs typeface="Microsoft Sans Serif"/>
              </a:rPr>
              <a:t>cuando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0" dirty="0">
                <a:latin typeface="Microsoft Sans Serif"/>
                <a:cs typeface="Microsoft Sans Serif"/>
              </a:rPr>
              <a:t>ejecuta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5" dirty="0">
                <a:latin typeface="Microsoft Sans Serif"/>
                <a:cs typeface="Microsoft Sans Serif"/>
              </a:rPr>
              <a:t>instrucción de </a:t>
            </a:r>
            <a:r>
              <a:rPr sz="800" spc="20" dirty="0">
                <a:latin typeface="Microsoft Sans Serif"/>
                <a:cs typeface="Microsoft Sans Serif"/>
              </a:rPr>
              <a:t>reinicio,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0" dirty="0">
                <a:latin typeface="Microsoft Sans Serif"/>
                <a:cs typeface="Microsoft Sans Serif"/>
              </a:rPr>
              <a:t>conteo acumulado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reinicia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cero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bit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contador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apaga.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6515">
              <a:lnSpc>
                <a:spcPct val="120000"/>
              </a:lnSpc>
            </a:pPr>
            <a:r>
              <a:rPr sz="1000" spc="-45" dirty="0">
                <a:latin typeface="Microsoft Sans Serif"/>
                <a:cs typeface="Microsoft Sans Serif"/>
              </a:rPr>
              <a:t>Si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conteo </a:t>
            </a:r>
            <a:r>
              <a:rPr sz="1000" spc="5" dirty="0">
                <a:latin typeface="Microsoft Sans Serif"/>
                <a:cs typeface="Microsoft Sans Serif"/>
              </a:rPr>
              <a:t>alcanza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35" dirty="0">
                <a:latin typeface="Microsoft Sans Serif"/>
                <a:cs typeface="Microsoft Sans Serif"/>
              </a:rPr>
              <a:t>positivo </a:t>
            </a:r>
            <a:r>
              <a:rPr sz="1000" spc="50" dirty="0">
                <a:latin typeface="Microsoft Sans Serif"/>
                <a:cs typeface="Microsoft Sans Serif"/>
              </a:rPr>
              <a:t>máximo </a:t>
            </a:r>
            <a:r>
              <a:rPr sz="1000" spc="-5" dirty="0">
                <a:latin typeface="Microsoft Sans Serif"/>
                <a:cs typeface="Microsoft Sans Serif"/>
              </a:rPr>
              <a:t>(32 </a:t>
            </a:r>
            <a:r>
              <a:rPr sz="1000" dirty="0">
                <a:latin typeface="Microsoft Sans Serif"/>
                <a:cs typeface="Microsoft Sans Serif"/>
              </a:rPr>
              <a:t>767),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siguiente </a:t>
            </a:r>
            <a:r>
              <a:rPr sz="1000" spc="40" dirty="0">
                <a:latin typeface="Microsoft Sans Serif"/>
                <a:cs typeface="Microsoft Sans Serif"/>
              </a:rPr>
              <a:t> entrada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conteo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ascendente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establece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conteo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acumulado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negativo </a:t>
            </a:r>
            <a:r>
              <a:rPr sz="1000" spc="50" dirty="0">
                <a:latin typeface="Microsoft Sans Serif"/>
                <a:cs typeface="Microsoft Sans Serif"/>
              </a:rPr>
              <a:t>máximo </a:t>
            </a:r>
            <a:r>
              <a:rPr sz="1000" spc="-5" dirty="0">
                <a:latin typeface="Microsoft Sans Serif"/>
                <a:cs typeface="Microsoft Sans Serif"/>
              </a:rPr>
              <a:t>(-32 </a:t>
            </a:r>
            <a:r>
              <a:rPr sz="1000" dirty="0">
                <a:latin typeface="Microsoft Sans Serif"/>
                <a:cs typeface="Microsoft Sans Serif"/>
              </a:rPr>
              <a:t>767). </a:t>
            </a:r>
            <a:r>
              <a:rPr sz="1000" spc="5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manera </a:t>
            </a:r>
            <a:r>
              <a:rPr sz="1000" spc="30" dirty="0">
                <a:latin typeface="Microsoft Sans Serif"/>
                <a:cs typeface="Microsoft Sans Serif"/>
              </a:rPr>
              <a:t>similar, </a:t>
            </a:r>
            <a:r>
              <a:rPr sz="1000" dirty="0">
                <a:latin typeface="Microsoft Sans Serif"/>
                <a:cs typeface="Microsoft Sans Serif"/>
              </a:rPr>
              <a:t>si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cuenta </a:t>
            </a:r>
            <a:r>
              <a:rPr sz="1000" spc="5" dirty="0">
                <a:latin typeface="Microsoft Sans Serif"/>
                <a:cs typeface="Microsoft Sans Serif"/>
              </a:rPr>
              <a:t>alcanza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35" dirty="0">
                <a:latin typeface="Microsoft Sans Serif"/>
                <a:cs typeface="Microsoft Sans Serif"/>
              </a:rPr>
              <a:t>negativo </a:t>
            </a:r>
            <a:r>
              <a:rPr sz="1000" spc="40" dirty="0">
                <a:latin typeface="Microsoft Sans Serif"/>
                <a:cs typeface="Microsoft Sans Serif"/>
              </a:rPr>
              <a:t>máximo,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siguiente </a:t>
            </a:r>
            <a:r>
              <a:rPr sz="1000" spc="30" dirty="0">
                <a:latin typeface="Microsoft Sans Serif"/>
                <a:cs typeface="Microsoft Sans Serif"/>
              </a:rPr>
              <a:t>cuenta </a:t>
            </a:r>
            <a:r>
              <a:rPr sz="1000" spc="25" dirty="0">
                <a:latin typeface="Microsoft Sans Serif"/>
                <a:cs typeface="Microsoft Sans Serif"/>
              </a:rPr>
              <a:t>regresiva </a:t>
            </a:r>
            <a:r>
              <a:rPr sz="1000" spc="15" dirty="0">
                <a:latin typeface="Microsoft Sans Serif"/>
                <a:cs typeface="Microsoft Sans Serif"/>
              </a:rPr>
              <a:t>establece la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cuenta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acumulada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positivo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máximo.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24" name="object 24"/>
          <p:cNvSpPr txBox="1"/>
          <p:nvPr/>
        </p:nvSpPr>
        <p:spPr>
          <a:xfrm>
            <a:off x="5762060" y="3093522"/>
            <a:ext cx="1691639" cy="34798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750" b="1" spc="20" dirty="0">
                <a:latin typeface="Arial"/>
                <a:cs typeface="Arial"/>
              </a:rPr>
              <a:t>Contador</a:t>
            </a:r>
            <a:r>
              <a:rPr sz="750" b="1" spc="-4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ascendente/descendente</a:t>
            </a:r>
            <a:endParaRPr sz="750">
              <a:latin typeface="Arial"/>
              <a:cs typeface="Arial"/>
            </a:endParaRPr>
          </a:p>
          <a:p>
            <a:pPr marL="12700">
              <a:spcBef>
                <a:spcPts val="185"/>
              </a:spcBef>
            </a:pPr>
            <a:r>
              <a:rPr sz="1100" b="1" spc="-10" dirty="0">
                <a:latin typeface="Arial"/>
                <a:cs typeface="Arial"/>
              </a:rPr>
              <a:t>(CTUD)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Ejemplo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91" y="3042558"/>
            <a:ext cx="42570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contadores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instrucciones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comunes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usan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amplia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variedad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5" dirty="0">
                <a:latin typeface="Microsoft Sans Serif"/>
                <a:cs typeface="Microsoft Sans Serif"/>
              </a:rPr>
              <a:t>eventos,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5" dirty="0">
                <a:latin typeface="Microsoft Sans Serif"/>
                <a:cs typeface="Microsoft Sans Serif"/>
              </a:rPr>
              <a:t>piezas </a:t>
            </a:r>
            <a:r>
              <a:rPr sz="800" spc="20" dirty="0">
                <a:latin typeface="Microsoft Sans Serif"/>
                <a:cs typeface="Microsoft Sans Serif"/>
              </a:rPr>
              <a:t>fabricadas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15" dirty="0">
                <a:latin typeface="Microsoft Sans Serif"/>
                <a:cs typeface="Microsoft Sans Serif"/>
              </a:rPr>
              <a:t>empacadas, </a:t>
            </a:r>
            <a:r>
              <a:rPr sz="800" spc="25" dirty="0">
                <a:latin typeface="Microsoft Sans Serif"/>
                <a:cs typeface="Microsoft Sans Serif"/>
              </a:rPr>
              <a:t>artículos </a:t>
            </a:r>
            <a:r>
              <a:rPr sz="800" spc="15" dirty="0">
                <a:latin typeface="Microsoft Sans Serif"/>
                <a:cs typeface="Microsoft Sans Serif"/>
              </a:rPr>
              <a:t>procesados, </a:t>
            </a:r>
            <a:r>
              <a:rPr sz="800" spc="20" dirty="0">
                <a:latin typeface="Microsoft Sans Serif"/>
                <a:cs typeface="Microsoft Sans Serif"/>
              </a:rPr>
              <a:t>operaciones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máquinas, </a:t>
            </a:r>
            <a:r>
              <a:rPr sz="800" spc="10" dirty="0">
                <a:latin typeface="Microsoft Sans Serif"/>
                <a:cs typeface="Microsoft Sans Serif"/>
              </a:rPr>
              <a:t>etc. </a:t>
            </a:r>
            <a:r>
              <a:rPr sz="800" spc="15" dirty="0">
                <a:latin typeface="Microsoft Sans Serif"/>
                <a:cs typeface="Microsoft Sans Serif"/>
              </a:rPr>
              <a:t>Por </a:t>
            </a:r>
            <a:r>
              <a:rPr sz="800" spc="25" dirty="0">
                <a:latin typeface="Microsoft Sans Serif"/>
                <a:cs typeface="Microsoft Sans Serif"/>
              </a:rPr>
              <a:t>ejemplo,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 </a:t>
            </a:r>
            <a:r>
              <a:rPr sz="800" spc="25" dirty="0">
                <a:latin typeface="Microsoft Sans Serif"/>
                <a:cs typeface="Microsoft Sans Serif"/>
              </a:rPr>
              <a:t>usar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5" dirty="0">
                <a:latin typeface="Microsoft Sans Serif"/>
                <a:cs typeface="Microsoft Sans Serif"/>
              </a:rPr>
              <a:t>contador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20" dirty="0">
                <a:latin typeface="Microsoft Sans Serif"/>
                <a:cs typeface="Microsoft Sans Serif"/>
              </a:rPr>
              <a:t>realizar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0" dirty="0">
                <a:latin typeface="Microsoft Sans Serif"/>
                <a:cs typeface="Microsoft Sans Serif"/>
              </a:rPr>
              <a:t>seguimiento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artículos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área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almacenamiento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inventario.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840" y="4142378"/>
            <a:ext cx="433387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siguiente ejemplo,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25" dirty="0">
                <a:latin typeface="Microsoft Sans Serif"/>
                <a:cs typeface="Microsoft Sans Serif"/>
              </a:rPr>
              <a:t>ascendente/descendente </a:t>
            </a:r>
            <a:r>
              <a:rPr sz="900" spc="-30" dirty="0">
                <a:latin typeface="Microsoft Sans Serif"/>
                <a:cs typeface="Microsoft Sans Serif"/>
              </a:rPr>
              <a:t>(CTUD) </a:t>
            </a:r>
            <a:r>
              <a:rPr sz="900" spc="-20" dirty="0">
                <a:latin typeface="Microsoft Sans Serif"/>
                <a:cs typeface="Microsoft Sans Serif"/>
              </a:rPr>
              <a:t>C48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restablece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5" dirty="0">
                <a:latin typeface="Microsoft Sans Serif"/>
                <a:cs typeface="Microsoft Sans Serif"/>
              </a:rPr>
              <a:t>cero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cierra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10" dirty="0">
                <a:latin typeface="Microsoft Sans Serif"/>
                <a:cs typeface="Microsoft Sans Serif"/>
              </a:rPr>
              <a:t>I0.2. </a:t>
            </a:r>
            <a:r>
              <a:rPr sz="900" spc="-10" dirty="0">
                <a:latin typeface="Microsoft Sans Serif"/>
                <a:cs typeface="Microsoft Sans Serif"/>
              </a:rPr>
              <a:t>Este </a:t>
            </a:r>
            <a:r>
              <a:rPr sz="900" spc="30" dirty="0">
                <a:latin typeface="Microsoft Sans Serif"/>
                <a:cs typeface="Microsoft Sans Serif"/>
              </a:rPr>
              <a:t>evento </a:t>
            </a:r>
            <a:r>
              <a:rPr sz="900" spc="40" dirty="0">
                <a:latin typeface="Microsoft Sans Serif"/>
                <a:cs typeface="Microsoft Sans Serif"/>
              </a:rPr>
              <a:t>podría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desencadenarse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automática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manual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indicar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ubicación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almacenamiento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asociada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vacía.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7310" indent="-635">
              <a:lnSpc>
                <a:spcPct val="150000"/>
              </a:lnSpc>
            </a:pPr>
            <a:r>
              <a:rPr sz="800" spc="15" dirty="0">
                <a:latin typeface="Microsoft Sans Serif"/>
                <a:cs typeface="Microsoft Sans Serif"/>
              </a:rPr>
              <a:t>Cuando el </a:t>
            </a:r>
            <a:r>
              <a:rPr sz="800" spc="25" dirty="0">
                <a:latin typeface="Microsoft Sans Serif"/>
                <a:cs typeface="Microsoft Sans Serif"/>
              </a:rPr>
              <a:t>contacto </a:t>
            </a:r>
            <a:r>
              <a:rPr sz="800" spc="15" dirty="0">
                <a:latin typeface="Microsoft Sans Serif"/>
                <a:cs typeface="Microsoft Sans Serif"/>
              </a:rPr>
              <a:t>I0.0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15" dirty="0">
                <a:latin typeface="Microsoft Sans Serif"/>
                <a:cs typeface="Microsoft Sans Serif"/>
              </a:rPr>
              <a:t>cierra, el </a:t>
            </a:r>
            <a:r>
              <a:rPr sz="800" spc="35" dirty="0">
                <a:latin typeface="Microsoft Sans Serif"/>
                <a:cs typeface="Microsoft Sans Serif"/>
              </a:rPr>
              <a:t>contador </a:t>
            </a:r>
            <a:r>
              <a:rPr sz="800" spc="25" dirty="0">
                <a:latin typeface="Microsoft Sans Serif"/>
                <a:cs typeface="Microsoft Sans Serif"/>
              </a:rPr>
              <a:t>cuenta </a:t>
            </a:r>
            <a:r>
              <a:rPr sz="800" spc="10" dirty="0">
                <a:latin typeface="Microsoft Sans Serif"/>
                <a:cs typeface="Microsoft Sans Serif"/>
              </a:rPr>
              <a:t>hacia </a:t>
            </a:r>
            <a:r>
              <a:rPr sz="800" spc="30" dirty="0">
                <a:latin typeface="Microsoft Sans Serif"/>
                <a:cs typeface="Microsoft Sans Serif"/>
              </a:rPr>
              <a:t>arriba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-10" dirty="0">
                <a:latin typeface="Microsoft Sans Serif"/>
                <a:cs typeface="Microsoft Sans Serif"/>
              </a:rPr>
              <a:t>. </a:t>
            </a:r>
            <a:r>
              <a:rPr sz="800" dirty="0">
                <a:latin typeface="Microsoft Sans Serif"/>
                <a:cs typeface="Microsoft Sans Serif"/>
              </a:rPr>
              <a:t>Esto </a:t>
            </a:r>
            <a:r>
              <a:rPr sz="800" spc="35" dirty="0">
                <a:latin typeface="Microsoft Sans Serif"/>
                <a:cs typeface="Microsoft Sans Serif"/>
              </a:rPr>
              <a:t>podría </a:t>
            </a:r>
            <a:r>
              <a:rPr sz="800" spc="15" dirty="0">
                <a:latin typeface="Microsoft Sans Serif"/>
                <a:cs typeface="Microsoft Sans Serif"/>
              </a:rPr>
              <a:t>ser </a:t>
            </a:r>
            <a:r>
              <a:rPr sz="800" spc="20" dirty="0">
                <a:latin typeface="Microsoft Sans Serif"/>
                <a:cs typeface="Microsoft Sans Serif"/>
              </a:rPr>
              <a:t> activado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interruptor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proximidad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detecte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ha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colocado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artículo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ubicación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almacenamiento.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07975" algn="just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I0.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cierra,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cuenta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atrás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podría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activado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artículo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ha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retirado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ubicación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almacenamiento.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17225" y="6517271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211E1F"/>
                </a:solidFill>
                <a:latin typeface="Microsoft Sans Serif"/>
                <a:cs typeface="Microsoft Sans Serif"/>
              </a:rPr>
              <a:t>I0.0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53492" y="6547751"/>
            <a:ext cx="2063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211E1F"/>
                </a:solidFill>
                <a:latin typeface="Microsoft Sans Serif"/>
                <a:cs typeface="Microsoft Sans Serif"/>
              </a:rPr>
              <a:t>C48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74269" y="6735711"/>
            <a:ext cx="5861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303530" algn="l"/>
              </a:tabLst>
            </a:pPr>
            <a:r>
              <a:rPr sz="800" spc="-35" dirty="0">
                <a:solidFill>
                  <a:srgbClr val="211E1F"/>
                </a:solidFill>
                <a:latin typeface="Microsoft Sans Serif"/>
                <a:cs typeface="Microsoft Sans Serif"/>
              </a:rPr>
              <a:t>CU	</a:t>
            </a:r>
            <a:r>
              <a:rPr sz="800" spc="-30" dirty="0">
                <a:solidFill>
                  <a:srgbClr val="211E1F"/>
                </a:solidFill>
                <a:latin typeface="Microsoft Sans Serif"/>
                <a:cs typeface="Microsoft Sans Serif"/>
              </a:rPr>
              <a:t>CTUD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17225" y="7015111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211E1F"/>
                </a:solidFill>
                <a:latin typeface="Microsoft Sans Serif"/>
                <a:cs typeface="Microsoft Sans Serif"/>
              </a:rPr>
              <a:t>I0.1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74268" y="7248791"/>
            <a:ext cx="1511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5" dirty="0">
                <a:solidFill>
                  <a:srgbClr val="211E1F"/>
                </a:solidFill>
                <a:latin typeface="Microsoft Sans Serif"/>
                <a:cs typeface="Microsoft Sans Serif"/>
              </a:rPr>
              <a:t>CD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17225" y="7507871"/>
            <a:ext cx="2038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211E1F"/>
                </a:solidFill>
                <a:latin typeface="Microsoft Sans Serif"/>
                <a:cs typeface="Microsoft Sans Serif"/>
              </a:rPr>
              <a:t>I0.2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88391" y="7726311"/>
            <a:ext cx="762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85" dirty="0">
                <a:solidFill>
                  <a:srgbClr val="211E1F"/>
                </a:solidFill>
                <a:latin typeface="Microsoft Sans Serif"/>
                <a:cs typeface="Microsoft Sans Serif"/>
              </a:rPr>
              <a:t>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59131" y="8207641"/>
            <a:ext cx="2362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211E1F"/>
                </a:solidFill>
                <a:latin typeface="Microsoft Sans Serif"/>
                <a:cs typeface="Microsoft Sans Serif"/>
              </a:rPr>
              <a:t>+</a:t>
            </a:r>
            <a:r>
              <a:rPr sz="650" spc="-5" dirty="0">
                <a:solidFill>
                  <a:srgbClr val="211E1F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211E1F"/>
                </a:solidFill>
                <a:latin typeface="Microsoft Sans Serif"/>
                <a:cs typeface="Microsoft Sans Serif"/>
              </a:rPr>
              <a:t>150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074269" y="8247011"/>
            <a:ext cx="22288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10" dirty="0">
                <a:solidFill>
                  <a:srgbClr val="211E1F"/>
                </a:solidFill>
                <a:latin typeface="Microsoft Sans Serif"/>
                <a:cs typeface="Microsoft Sans Serif"/>
              </a:rPr>
              <a:t>fotovoltaica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08792" y="8452751"/>
            <a:ext cx="2063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211E1F"/>
                </a:solidFill>
                <a:latin typeface="Microsoft Sans Serif"/>
                <a:cs typeface="Microsoft Sans Serif"/>
              </a:rPr>
              <a:t>C48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350012" y="8488311"/>
            <a:ext cx="248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211E1F"/>
                </a:solidFill>
                <a:latin typeface="Microsoft Sans Serif"/>
                <a:cs typeface="Microsoft Sans Serif"/>
              </a:rPr>
              <a:t>Q0.1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57818" y="5552313"/>
            <a:ext cx="203200" cy="111760"/>
          </a:xfrm>
          <a:custGeom>
            <a:avLst/>
            <a:gdLst/>
            <a:ahLst/>
            <a:cxnLst/>
            <a:rect l="l" t="t" r="r" b="b"/>
            <a:pathLst>
              <a:path w="203200" h="111760">
                <a:moveTo>
                  <a:pt x="0" y="111760"/>
                </a:moveTo>
                <a:lnTo>
                  <a:pt x="203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272512" y="5919571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11879" y="5919571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11879" y="6075984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59532" y="6278117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8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11879" y="6545224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11879" y="6388811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62758" y="5826024"/>
            <a:ext cx="917575" cy="1052195"/>
          </a:xfrm>
          <a:custGeom>
            <a:avLst/>
            <a:gdLst/>
            <a:ahLst/>
            <a:cxnLst/>
            <a:rect l="l" t="t" r="r" b="b"/>
            <a:pathLst>
              <a:path w="917575" h="1052195">
                <a:moveTo>
                  <a:pt x="155371" y="810628"/>
                </a:moveTo>
                <a:lnTo>
                  <a:pt x="0" y="810628"/>
                </a:lnTo>
              </a:path>
              <a:path w="917575" h="1052195">
                <a:moveTo>
                  <a:pt x="159702" y="0"/>
                </a:moveTo>
                <a:lnTo>
                  <a:pt x="917359" y="0"/>
                </a:lnTo>
                <a:lnTo>
                  <a:pt x="917359" y="1051902"/>
                </a:lnTo>
                <a:lnTo>
                  <a:pt x="159702" y="1051902"/>
                </a:lnTo>
                <a:lnTo>
                  <a:pt x="159702" y="0"/>
                </a:lnTo>
                <a:close/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61814" y="5824970"/>
            <a:ext cx="758190" cy="1052195"/>
          </a:xfrm>
          <a:custGeom>
            <a:avLst/>
            <a:gdLst/>
            <a:ahLst/>
            <a:cxnLst/>
            <a:rect l="l" t="t" r="r" b="b"/>
            <a:pathLst>
              <a:path w="758189" h="1052195">
                <a:moveTo>
                  <a:pt x="0" y="0"/>
                </a:moveTo>
                <a:lnTo>
                  <a:pt x="757656" y="0"/>
                </a:lnTo>
                <a:lnTo>
                  <a:pt x="757656" y="1051902"/>
                </a:lnTo>
                <a:lnTo>
                  <a:pt x="0" y="105190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83830" y="5919571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70838" y="6278117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8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974077" y="5819674"/>
            <a:ext cx="1080135" cy="1064895"/>
            <a:chOff x="2919476" y="5819673"/>
            <a:chExt cx="1080135" cy="1064895"/>
          </a:xfrm>
        </p:grpSpPr>
        <p:sp>
          <p:nvSpPr>
            <p:cNvPr id="14" name="object 14"/>
            <p:cNvSpPr/>
            <p:nvPr/>
          </p:nvSpPr>
          <p:spPr>
            <a:xfrm>
              <a:off x="2919476" y="5826023"/>
              <a:ext cx="917575" cy="1052195"/>
            </a:xfrm>
            <a:custGeom>
              <a:avLst/>
              <a:gdLst/>
              <a:ahLst/>
              <a:cxnLst/>
              <a:rect l="l" t="t" r="r" b="b"/>
              <a:pathLst>
                <a:path w="917575" h="1052195">
                  <a:moveTo>
                    <a:pt x="155359" y="810628"/>
                  </a:moveTo>
                  <a:lnTo>
                    <a:pt x="0" y="810628"/>
                  </a:lnTo>
                </a:path>
                <a:path w="917575" h="1052195">
                  <a:moveTo>
                    <a:pt x="159702" y="0"/>
                  </a:moveTo>
                  <a:lnTo>
                    <a:pt x="917346" y="0"/>
                  </a:lnTo>
                  <a:lnTo>
                    <a:pt x="917346" y="1051902"/>
                  </a:lnTo>
                  <a:lnTo>
                    <a:pt x="159702" y="1051902"/>
                  </a:lnTo>
                  <a:lnTo>
                    <a:pt x="159702" y="0"/>
                  </a:lnTo>
                  <a:close/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33863" y="6636651"/>
              <a:ext cx="165735" cy="141605"/>
            </a:xfrm>
            <a:custGeom>
              <a:avLst/>
              <a:gdLst/>
              <a:ahLst/>
              <a:cxnLst/>
              <a:rect l="l" t="t" r="r" b="b"/>
              <a:pathLst>
                <a:path w="165735" h="141604">
                  <a:moveTo>
                    <a:pt x="165544" y="0"/>
                  </a:moveTo>
                  <a:lnTo>
                    <a:pt x="10160" y="0"/>
                  </a:lnTo>
                </a:path>
                <a:path w="165735" h="141604">
                  <a:moveTo>
                    <a:pt x="155371" y="141541"/>
                  </a:moveTo>
                  <a:lnTo>
                    <a:pt x="0" y="141541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0178784" y="6636651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8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82162" y="6778193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519904" y="6661708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519904" y="6778193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19904" y="6545224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611879" y="623238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15537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958096" y="485803"/>
            <a:ext cx="43262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ubicación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almacenamiento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tiene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espacios.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conteo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acumulado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llega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50,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bit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contador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activa,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C48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cierra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emite </a:t>
            </a:r>
            <a:r>
              <a:rPr sz="950" dirty="0">
                <a:latin typeface="Microsoft Sans Serif"/>
                <a:cs typeface="Microsoft Sans Serif"/>
              </a:rPr>
              <a:t>Q0. </a:t>
            </a:r>
            <a:r>
              <a:rPr sz="950" spc="25" dirty="0">
                <a:latin typeface="Microsoft Sans Serif"/>
                <a:cs typeface="Microsoft Sans Serif"/>
              </a:rPr>
              <a:t>encender.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40" dirty="0">
                <a:latin typeface="Microsoft Sans Serif"/>
                <a:cs typeface="Microsoft Sans Serif"/>
              </a:rPr>
              <a:t>podría </a:t>
            </a:r>
            <a:r>
              <a:rPr sz="950" spc="20" dirty="0">
                <a:latin typeface="Microsoft Sans Serif"/>
                <a:cs typeface="Microsoft Sans Serif"/>
              </a:rPr>
              <a:t>desencadenar </a:t>
            </a:r>
            <a:r>
              <a:rPr sz="950" spc="50" dirty="0">
                <a:latin typeface="Microsoft Sans Serif"/>
                <a:cs typeface="Microsoft Sans Serif"/>
              </a:rPr>
              <a:t>otra </a:t>
            </a:r>
            <a:r>
              <a:rPr sz="950" spc="20" dirty="0">
                <a:latin typeface="Microsoft Sans Serif"/>
                <a:cs typeface="Microsoft Sans Serif"/>
              </a:rPr>
              <a:t>lógica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20" dirty="0">
                <a:latin typeface="Microsoft Sans Serif"/>
                <a:cs typeface="Microsoft Sans Serif"/>
              </a:rPr>
              <a:t>desviar </a:t>
            </a:r>
            <a:r>
              <a:rPr sz="950" spc="25" dirty="0">
                <a:latin typeface="Microsoft Sans Serif"/>
                <a:cs typeface="Microsoft Sans Serif"/>
              </a:rPr>
              <a:t>nuevos </a:t>
            </a:r>
            <a:r>
              <a:rPr sz="950" spc="30" dirty="0">
                <a:latin typeface="Microsoft Sans Serif"/>
                <a:cs typeface="Microsoft Sans Serif"/>
              </a:rPr>
              <a:t>elementos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0" dirty="0">
                <a:latin typeface="Microsoft Sans Serif"/>
                <a:cs typeface="Microsoft Sans Serif"/>
              </a:rPr>
              <a:t>otra </a:t>
            </a:r>
            <a:r>
              <a:rPr sz="950" spc="25" dirty="0">
                <a:latin typeface="Microsoft Sans Serif"/>
                <a:cs typeface="Microsoft Sans Serif"/>
              </a:rPr>
              <a:t>ubicación hasta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elimine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elemento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ubicación.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57</a:t>
            </a:fld>
            <a:endParaRPr spc="15" dirty="0"/>
          </a:p>
        </p:txBody>
      </p:sp>
      <p:sp>
        <p:nvSpPr>
          <p:cNvPr id="23" name="object 23"/>
          <p:cNvSpPr txBox="1"/>
          <p:nvPr/>
        </p:nvSpPr>
        <p:spPr>
          <a:xfrm>
            <a:off x="5762317" y="1621184"/>
            <a:ext cx="13569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Contadores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30" dirty="0">
                <a:latin typeface="Arial"/>
                <a:cs typeface="Arial"/>
              </a:rPr>
              <a:t>IEC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1131-3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090" y="1583081"/>
            <a:ext cx="4157979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contadores </a:t>
            </a:r>
            <a:r>
              <a:rPr sz="950" spc="25" dirty="0">
                <a:latin typeface="Microsoft Sans Serif"/>
                <a:cs typeface="Microsoft Sans Serif"/>
              </a:rPr>
              <a:t>discutidos </a:t>
            </a:r>
            <a:r>
              <a:rPr sz="950" spc="45" dirty="0">
                <a:latin typeface="Microsoft Sans Serif"/>
                <a:cs typeface="Microsoft Sans Serif"/>
              </a:rPr>
              <a:t>anteriormente </a:t>
            </a:r>
            <a:r>
              <a:rPr sz="950" spc="35" dirty="0">
                <a:latin typeface="Microsoft Sans Serif"/>
                <a:cs typeface="Microsoft Sans Serif"/>
              </a:rPr>
              <a:t>eran </a:t>
            </a:r>
            <a:r>
              <a:rPr sz="950" spc="30" dirty="0">
                <a:latin typeface="Microsoft Sans Serif"/>
                <a:cs typeface="Microsoft Sans Serif"/>
              </a:rPr>
              <a:t>contadores </a:t>
            </a:r>
            <a:r>
              <a:rPr sz="950" spc="-15" dirty="0">
                <a:latin typeface="Microsoft Sans Serif"/>
                <a:cs typeface="Microsoft Sans Serif"/>
              </a:rPr>
              <a:t>SIMATIC.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conjunto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instrucciones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IEC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dirty="0">
                <a:latin typeface="Microsoft Sans Serif"/>
                <a:cs typeface="Microsoft Sans Serif"/>
              </a:rPr>
              <a:t> -3 </a:t>
            </a:r>
            <a:r>
              <a:rPr sz="950" spc="45" dirty="0">
                <a:latin typeface="Microsoft Sans Serif"/>
                <a:cs typeface="Microsoft Sans Serif"/>
              </a:rPr>
              <a:t>también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incluye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contadores.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Estos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contadores </a:t>
            </a:r>
            <a:r>
              <a:rPr sz="950" spc="25" dirty="0">
                <a:latin typeface="Microsoft Sans Serif"/>
                <a:cs typeface="Microsoft Sans Serif"/>
              </a:rPr>
              <a:t>son similares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contadores </a:t>
            </a:r>
            <a:r>
              <a:rPr sz="950" spc="-15" dirty="0">
                <a:latin typeface="Microsoft Sans Serif"/>
                <a:cs typeface="Microsoft Sans Serif"/>
              </a:rPr>
              <a:t>SIMATIC, </a:t>
            </a:r>
            <a:r>
              <a:rPr sz="950" spc="45" dirty="0">
                <a:latin typeface="Microsoft Sans Serif"/>
                <a:cs typeface="Microsoft Sans Serif"/>
              </a:rPr>
              <a:t>pero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25" dirty="0">
                <a:latin typeface="Microsoft Sans Serif"/>
                <a:cs typeface="Microsoft Sans Serif"/>
              </a:rPr>
              <a:t>algunas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diferencias.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  <a:tabLst>
                <a:tab pos="790575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Cada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CEI	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contador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-3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tiene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(Q)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acumulativo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90"/>
              </a:spcBef>
            </a:pP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(CV)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cuadro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contador.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8140" y="3046122"/>
            <a:ext cx="4007485" cy="2226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6299"/>
              </a:lnSpc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Contador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progresivo</a:t>
            </a:r>
            <a:r>
              <a:rPr sz="950" b="1" spc="-15" dirty="0">
                <a:latin typeface="Arial"/>
                <a:cs typeface="Arial"/>
              </a:rPr>
              <a:t> (CTU)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deja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75" dirty="0">
                <a:latin typeface="Microsoft Sans Serif"/>
                <a:cs typeface="Microsoft Sans Serif"/>
              </a:rPr>
              <a:t>CV</a:t>
            </a:r>
            <a:r>
              <a:rPr sz="950" spc="-10" dirty="0">
                <a:latin typeface="Microsoft Sans Serif"/>
                <a:cs typeface="Microsoft Sans Serif"/>
              </a:rPr>
              <a:t> 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igual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preestablecido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(PV)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enciende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Q.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 marR="45720" algn="just">
              <a:lnSpc>
                <a:spcPct val="117900"/>
              </a:lnSpc>
              <a:tabLst>
                <a:tab pos="2816860" algn="l"/>
              </a:tabLst>
            </a:pPr>
            <a:r>
              <a:rPr sz="850" spc="10" dirty="0">
                <a:latin typeface="Microsoft Sans Serif"/>
                <a:cs typeface="Microsoft Sans Serif"/>
              </a:rPr>
              <a:t>Excepto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valores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70" dirty="0">
                <a:latin typeface="Microsoft Sans Serif"/>
                <a:cs typeface="Microsoft Sans Serif"/>
              </a:rPr>
              <a:t>CV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25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Q,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norma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40" dirty="0">
                <a:latin typeface="Microsoft Sans Serif"/>
                <a:cs typeface="Microsoft Sans Serif"/>
              </a:rPr>
              <a:t>IEC	</a:t>
            </a:r>
            <a:r>
              <a:rPr sz="850" spc="10" dirty="0">
                <a:latin typeface="Microsoft Sans Serif"/>
                <a:cs typeface="Microsoft Sans Serif"/>
              </a:rPr>
              <a:t>3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-3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b="1" spc="25" dirty="0">
                <a:latin typeface="Arial"/>
                <a:cs typeface="Arial"/>
              </a:rPr>
              <a:t>Cuenta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regresiva </a:t>
            </a:r>
            <a:r>
              <a:rPr sz="850" b="1" spc="-225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Contador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(CTD) </a:t>
            </a:r>
            <a:r>
              <a:rPr sz="1050" spc="40" dirty="0">
                <a:latin typeface="Microsoft Sans Serif"/>
                <a:cs typeface="Microsoft Sans Serif"/>
              </a:rPr>
              <a:t>funciona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versión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SIMATIC. </a:t>
            </a:r>
            <a:r>
              <a:rPr sz="1050" spc="25" dirty="0">
                <a:latin typeface="Microsoft Sans Serif"/>
                <a:cs typeface="Microsoft Sans Serif"/>
              </a:rPr>
              <a:t>Cuando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85" dirty="0">
                <a:latin typeface="Microsoft Sans Serif"/>
                <a:cs typeface="Microsoft Sans Serif"/>
              </a:rPr>
              <a:t>CV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35" dirty="0">
                <a:latin typeface="Microsoft Sans Serif"/>
                <a:cs typeface="Microsoft Sans Serif"/>
              </a:rPr>
              <a:t>igual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cero,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deja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contar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15" dirty="0">
                <a:latin typeface="Microsoft Sans Serif"/>
                <a:cs typeface="Microsoft Sans Serif"/>
              </a:rPr>
              <a:t>activa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salida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Q.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120650">
              <a:lnSpc>
                <a:spcPct val="133300"/>
              </a:lnSpc>
            </a:pPr>
            <a:r>
              <a:rPr sz="900" b="1" spc="20" dirty="0">
                <a:latin typeface="Arial"/>
                <a:cs typeface="Arial"/>
              </a:rPr>
              <a:t>Contador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20" dirty="0">
                <a:latin typeface="Arial"/>
                <a:cs typeface="Arial"/>
              </a:rPr>
              <a:t>conteo </a:t>
            </a:r>
            <a:r>
              <a:rPr sz="900" b="1" spc="25" dirty="0">
                <a:latin typeface="Arial"/>
                <a:cs typeface="Arial"/>
              </a:rPr>
              <a:t>ascendente/descendente </a:t>
            </a:r>
            <a:r>
              <a:rPr sz="900" b="1" spc="-10" dirty="0">
                <a:latin typeface="Arial"/>
                <a:cs typeface="Arial"/>
              </a:rPr>
              <a:t>(CTUD) </a:t>
            </a:r>
            <a:r>
              <a:rPr sz="900" spc="20" dirty="0">
                <a:latin typeface="Microsoft Sans Serif"/>
                <a:cs typeface="Microsoft Sans Serif"/>
              </a:rPr>
              <a:t>deja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contar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75" dirty="0">
                <a:latin typeface="Microsoft Sans Serif"/>
                <a:cs typeface="Microsoft Sans Serif"/>
              </a:rPr>
              <a:t>CV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igual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-60" dirty="0">
                <a:latin typeface="Microsoft Sans Serif"/>
                <a:cs typeface="Microsoft Sans Serif"/>
              </a:rPr>
              <a:t>PV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0" dirty="0">
                <a:latin typeface="Microsoft Sans Serif"/>
                <a:cs typeface="Microsoft Sans Serif"/>
              </a:rPr>
              <a:t>enciende </a:t>
            </a:r>
            <a:r>
              <a:rPr sz="900" spc="15" dirty="0">
                <a:latin typeface="Microsoft Sans Serif"/>
                <a:cs typeface="Microsoft Sans Serif"/>
              </a:rPr>
              <a:t>la salida </a:t>
            </a:r>
            <a:r>
              <a:rPr sz="900" dirty="0">
                <a:latin typeface="Microsoft Sans Serif"/>
                <a:cs typeface="Microsoft Sans Serif"/>
              </a:rPr>
              <a:t>QU. </a:t>
            </a:r>
            <a:r>
              <a:rPr sz="900" spc="-30" dirty="0">
                <a:latin typeface="Microsoft Sans Serif"/>
                <a:cs typeface="Microsoft Sans Serif"/>
              </a:rPr>
              <a:t>CTUD </a:t>
            </a:r>
            <a:r>
              <a:rPr sz="900" spc="30" dirty="0">
                <a:latin typeface="Microsoft Sans Serif"/>
                <a:cs typeface="Microsoft Sans Serif"/>
              </a:rPr>
              <a:t>detiene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cuenta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regresiva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CV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30" dirty="0">
                <a:latin typeface="Microsoft Sans Serif"/>
                <a:cs typeface="Microsoft Sans Serif"/>
              </a:rPr>
              <a:t>igual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activa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QD.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96670"/>
            <a:r>
              <a:rPr sz="800" spc="20" dirty="0">
                <a:latin typeface="Microsoft Sans Serif"/>
                <a:cs typeface="Microsoft Sans Serif"/>
              </a:rPr>
              <a:t>Contadores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IEC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1131-3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73712" y="5444360"/>
            <a:ext cx="12484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0" dirty="0">
                <a:latin typeface="Microsoft Sans Serif"/>
                <a:cs typeface="Microsoft Sans Serif"/>
              </a:rPr>
              <a:t>Número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temporizador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-20" dirty="0">
                <a:latin typeface="Microsoft Sans Serif"/>
                <a:cs typeface="Microsoft Sans Serif"/>
              </a:rPr>
              <a:t>(C0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C255)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05815" y="5658314"/>
            <a:ext cx="2514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211E1F"/>
                </a:solidFill>
                <a:latin typeface="Microsoft Sans Serif"/>
                <a:cs typeface="Microsoft Sans Serif"/>
              </a:rPr>
              <a:t>Cxxx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06295" y="5658314"/>
            <a:ext cx="2514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211E1F"/>
                </a:solidFill>
                <a:latin typeface="Microsoft Sans Serif"/>
                <a:cs typeface="Microsoft Sans Serif"/>
              </a:rPr>
              <a:t>Cxxx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016935" y="5658314"/>
            <a:ext cx="2514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211E1F"/>
                </a:solidFill>
                <a:latin typeface="Microsoft Sans Serif"/>
                <a:cs typeface="Microsoft Sans Serif"/>
              </a:rPr>
              <a:t>Cxxx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68681" y="5832355"/>
            <a:ext cx="1517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5" dirty="0">
                <a:solidFill>
                  <a:srgbClr val="211E1F"/>
                </a:solidFill>
                <a:latin typeface="Microsoft Sans Serif"/>
                <a:cs typeface="Microsoft Sans Serif"/>
              </a:rPr>
              <a:t>CU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31876" y="5844141"/>
            <a:ext cx="20827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40" dirty="0">
                <a:solidFill>
                  <a:srgbClr val="211E1F"/>
                </a:solidFill>
                <a:latin typeface="Microsoft Sans Serif"/>
                <a:cs typeface="Microsoft Sans Serif"/>
              </a:rPr>
              <a:t>CTU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82711" y="5832357"/>
            <a:ext cx="1511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5" dirty="0">
                <a:solidFill>
                  <a:srgbClr val="211E1F"/>
                </a:solidFill>
                <a:latin typeface="Microsoft Sans Serif"/>
                <a:cs typeface="Microsoft Sans Serif"/>
              </a:rPr>
              <a:t>CD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20507" y="5844143"/>
            <a:ext cx="2076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40" dirty="0">
                <a:solidFill>
                  <a:srgbClr val="211E1F"/>
                </a:solidFill>
                <a:latin typeface="Microsoft Sans Serif"/>
                <a:cs typeface="Microsoft Sans Serif"/>
              </a:rPr>
              <a:t>CTD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809710" y="5795273"/>
            <a:ext cx="222885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0">
              <a:lnSpc>
                <a:spcPct val="130400"/>
              </a:lnSpc>
              <a:spcBef>
                <a:spcPts val="100"/>
              </a:spcBef>
            </a:pPr>
            <a:r>
              <a:rPr sz="800" spc="-25" dirty="0">
                <a:solidFill>
                  <a:srgbClr val="211E1F"/>
                </a:solidFill>
                <a:latin typeface="Microsoft Sans Serif"/>
                <a:cs typeface="Microsoft Sans Serif"/>
              </a:rPr>
              <a:t>CU  CD  </a:t>
            </a:r>
            <a:r>
              <a:rPr sz="800" spc="-85" dirty="0">
                <a:solidFill>
                  <a:srgbClr val="211E1F"/>
                </a:solidFill>
                <a:latin typeface="Microsoft Sans Serif"/>
                <a:cs typeface="Microsoft Sans Serif"/>
              </a:rPr>
              <a:t>R </a:t>
            </a:r>
            <a:r>
              <a:rPr sz="800" spc="-80" dirty="0">
                <a:solidFill>
                  <a:srgbClr val="211E1F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211E1F"/>
                </a:solidFill>
                <a:latin typeface="Microsoft Sans Serif"/>
                <a:cs typeface="Microsoft Sans Serif"/>
              </a:rPr>
              <a:t>LD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790"/>
              </a:spcBef>
            </a:pPr>
            <a:r>
              <a:rPr sz="300" spc="10" dirty="0">
                <a:solidFill>
                  <a:srgbClr val="211E1F"/>
                </a:solidFill>
                <a:latin typeface="Microsoft Sans Serif"/>
                <a:cs typeface="Microsoft Sans Serif"/>
              </a:rPr>
              <a:t>fotovoltaica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190303" y="5851357"/>
            <a:ext cx="2819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30" dirty="0">
                <a:solidFill>
                  <a:srgbClr val="211E1F"/>
                </a:solidFill>
                <a:latin typeface="Microsoft Sans Serif"/>
                <a:cs typeface="Microsoft Sans Serif"/>
              </a:rPr>
              <a:t>CTUD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82803" y="6224125"/>
            <a:ext cx="762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85" dirty="0">
                <a:latin typeface="Microsoft Sans Serif"/>
                <a:cs typeface="Microsoft Sans Serif"/>
              </a:rPr>
              <a:t>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82712" y="6197000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10" dirty="0">
                <a:solidFill>
                  <a:srgbClr val="211E1F"/>
                </a:solidFill>
                <a:latin typeface="Microsoft Sans Serif"/>
                <a:cs typeface="Microsoft Sans Serif"/>
              </a:rPr>
              <a:t>LD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316832" y="6464334"/>
            <a:ext cx="16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sz="800" dirty="0">
                <a:latin typeface="Microsoft Sans Serif"/>
                <a:cs typeface="Microsoft Sans Serif"/>
              </a:rPr>
              <a:t>QU  QD  </a:t>
            </a:r>
            <a:r>
              <a:rPr sz="800" spc="-65" dirty="0">
                <a:latin typeface="Microsoft Sans Serif"/>
                <a:cs typeface="Microsoft Sans Serif"/>
              </a:rPr>
              <a:t>CV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168681" y="6612950"/>
            <a:ext cx="22288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10" dirty="0">
                <a:solidFill>
                  <a:srgbClr val="211E1F"/>
                </a:solidFill>
                <a:latin typeface="Microsoft Sans Serif"/>
                <a:cs typeface="Microsoft Sans Serif"/>
              </a:rPr>
              <a:t>fotovoltaica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711326" y="6512667"/>
            <a:ext cx="138430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50800">
              <a:lnSpc>
                <a:spcPct val="130200"/>
              </a:lnSpc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q  </a:t>
            </a:r>
            <a:r>
              <a:rPr sz="800" spc="-65" dirty="0">
                <a:latin typeface="Microsoft Sans Serif"/>
                <a:cs typeface="Microsoft Sans Serif"/>
              </a:rPr>
              <a:t>CV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82712" y="6612950"/>
            <a:ext cx="22288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10" dirty="0">
                <a:solidFill>
                  <a:srgbClr val="211E1F"/>
                </a:solidFill>
                <a:latin typeface="Microsoft Sans Serif"/>
                <a:cs typeface="Microsoft Sans Serif"/>
              </a:rPr>
              <a:t>fotovoltaica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011806" y="6512670"/>
            <a:ext cx="138430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50800">
              <a:lnSpc>
                <a:spcPct val="130200"/>
              </a:lnSpc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q  </a:t>
            </a:r>
            <a:r>
              <a:rPr sz="800" spc="-65" dirty="0">
                <a:latin typeface="Microsoft Sans Serif"/>
                <a:cs typeface="Microsoft Sans Serif"/>
              </a:rPr>
              <a:t>CV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83680" y="6951837"/>
            <a:ext cx="7969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Contador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conteo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33360" y="6970886"/>
            <a:ext cx="9112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Contador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cuenta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regresiva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542400" y="6970886"/>
            <a:ext cx="1073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Contador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ascendente/</a:t>
            </a:r>
            <a:r>
              <a:rPr sz="500" spc="10" dirty="0">
                <a:latin typeface="Microsoft Sans Serif"/>
                <a:cs typeface="Microsoft Sans Serif"/>
              </a:rPr>
              <a:t>descendente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8318" y="4289221"/>
            <a:ext cx="894715" cy="1051560"/>
            <a:chOff x="2923717" y="4289221"/>
            <a:chExt cx="894715" cy="1051560"/>
          </a:xfrm>
        </p:grpSpPr>
        <p:sp>
          <p:nvSpPr>
            <p:cNvPr id="3" name="object 3"/>
            <p:cNvSpPr/>
            <p:nvPr/>
          </p:nvSpPr>
          <p:spPr>
            <a:xfrm>
              <a:off x="2930067" y="4295571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60">
                  <a:moveTo>
                    <a:pt x="222745" y="0"/>
                  </a:moveTo>
                  <a:lnTo>
                    <a:pt x="0" y="323545"/>
                  </a:lnTo>
                  <a:lnTo>
                    <a:pt x="128930" y="299758"/>
                  </a:lnTo>
                  <a:lnTo>
                    <a:pt x="139225" y="347891"/>
                  </a:lnTo>
                  <a:lnTo>
                    <a:pt x="151920" y="395087"/>
                  </a:lnTo>
                  <a:lnTo>
                    <a:pt x="166948" y="441280"/>
                  </a:lnTo>
                  <a:lnTo>
                    <a:pt x="184239" y="486400"/>
                  </a:lnTo>
                  <a:lnTo>
                    <a:pt x="203729" y="530382"/>
                  </a:lnTo>
                  <a:lnTo>
                    <a:pt x="225347" y="573158"/>
                  </a:lnTo>
                  <a:lnTo>
                    <a:pt x="249028" y="614661"/>
                  </a:lnTo>
                  <a:lnTo>
                    <a:pt x="274704" y="654823"/>
                  </a:lnTo>
                  <a:lnTo>
                    <a:pt x="302306" y="693577"/>
                  </a:lnTo>
                  <a:lnTo>
                    <a:pt x="331768" y="730856"/>
                  </a:lnTo>
                  <a:lnTo>
                    <a:pt x="363023" y="766592"/>
                  </a:lnTo>
                  <a:lnTo>
                    <a:pt x="396002" y="800718"/>
                  </a:lnTo>
                  <a:lnTo>
                    <a:pt x="430637" y="833168"/>
                  </a:lnTo>
                  <a:lnTo>
                    <a:pt x="466863" y="863872"/>
                  </a:lnTo>
                  <a:lnTo>
                    <a:pt x="504610" y="892765"/>
                  </a:lnTo>
                  <a:lnTo>
                    <a:pt x="543812" y="919779"/>
                  </a:lnTo>
                  <a:lnTo>
                    <a:pt x="584402" y="944846"/>
                  </a:lnTo>
                  <a:lnTo>
                    <a:pt x="626310" y="967900"/>
                  </a:lnTo>
                  <a:lnTo>
                    <a:pt x="669471" y="988872"/>
                  </a:lnTo>
                  <a:lnTo>
                    <a:pt x="713816" y="1007697"/>
                  </a:lnTo>
                  <a:lnTo>
                    <a:pt x="759278" y="1024305"/>
                  </a:lnTo>
                  <a:lnTo>
                    <a:pt x="805789" y="1038631"/>
                  </a:lnTo>
                  <a:lnTo>
                    <a:pt x="881392" y="768997"/>
                  </a:lnTo>
                  <a:lnTo>
                    <a:pt x="833606" y="753654"/>
                  </a:lnTo>
                  <a:lnTo>
                    <a:pt x="787456" y="734902"/>
                  </a:lnTo>
                  <a:lnTo>
                    <a:pt x="743093" y="712890"/>
                  </a:lnTo>
                  <a:lnTo>
                    <a:pt x="700664" y="687769"/>
                  </a:lnTo>
                  <a:lnTo>
                    <a:pt x="660321" y="659686"/>
                  </a:lnTo>
                  <a:lnTo>
                    <a:pt x="622212" y="628793"/>
                  </a:lnTo>
                  <a:lnTo>
                    <a:pt x="586486" y="595239"/>
                  </a:lnTo>
                  <a:lnTo>
                    <a:pt x="553294" y="559172"/>
                  </a:lnTo>
                  <a:lnTo>
                    <a:pt x="522785" y="520742"/>
                  </a:lnTo>
                  <a:lnTo>
                    <a:pt x="495107" y="480099"/>
                  </a:lnTo>
                  <a:lnTo>
                    <a:pt x="470411" y="437393"/>
                  </a:lnTo>
                  <a:lnTo>
                    <a:pt x="448846" y="392772"/>
                  </a:lnTo>
                  <a:lnTo>
                    <a:pt x="430561" y="346387"/>
                  </a:lnTo>
                  <a:lnTo>
                    <a:pt x="415707" y="298386"/>
                  </a:lnTo>
                  <a:lnTo>
                    <a:pt x="404431" y="248920"/>
                  </a:lnTo>
                  <a:lnTo>
                    <a:pt x="546290" y="222732"/>
                  </a:lnTo>
                  <a:lnTo>
                    <a:pt x="22274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30067" y="4295571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60">
                  <a:moveTo>
                    <a:pt x="404431" y="248920"/>
                  </a:moveTo>
                  <a:lnTo>
                    <a:pt x="546290" y="222732"/>
                  </a:lnTo>
                  <a:lnTo>
                    <a:pt x="222745" y="0"/>
                  </a:lnTo>
                  <a:lnTo>
                    <a:pt x="0" y="323545"/>
                  </a:lnTo>
                  <a:lnTo>
                    <a:pt x="128930" y="299758"/>
                  </a:lnTo>
                  <a:lnTo>
                    <a:pt x="139225" y="347891"/>
                  </a:lnTo>
                  <a:lnTo>
                    <a:pt x="151920" y="395087"/>
                  </a:lnTo>
                  <a:lnTo>
                    <a:pt x="166948" y="441280"/>
                  </a:lnTo>
                  <a:lnTo>
                    <a:pt x="184239" y="486400"/>
                  </a:lnTo>
                  <a:lnTo>
                    <a:pt x="203729" y="530382"/>
                  </a:lnTo>
                  <a:lnTo>
                    <a:pt x="225347" y="573158"/>
                  </a:lnTo>
                  <a:lnTo>
                    <a:pt x="249028" y="614661"/>
                  </a:lnTo>
                  <a:lnTo>
                    <a:pt x="274704" y="654823"/>
                  </a:lnTo>
                  <a:lnTo>
                    <a:pt x="302306" y="693577"/>
                  </a:lnTo>
                  <a:lnTo>
                    <a:pt x="331768" y="730856"/>
                  </a:lnTo>
                  <a:lnTo>
                    <a:pt x="363023" y="766592"/>
                  </a:lnTo>
                  <a:lnTo>
                    <a:pt x="396002" y="800718"/>
                  </a:lnTo>
                  <a:lnTo>
                    <a:pt x="430637" y="833168"/>
                  </a:lnTo>
                  <a:lnTo>
                    <a:pt x="466863" y="863872"/>
                  </a:lnTo>
                  <a:lnTo>
                    <a:pt x="504610" y="892765"/>
                  </a:lnTo>
                  <a:lnTo>
                    <a:pt x="543812" y="919779"/>
                  </a:lnTo>
                  <a:lnTo>
                    <a:pt x="584402" y="944846"/>
                  </a:lnTo>
                  <a:lnTo>
                    <a:pt x="626310" y="967900"/>
                  </a:lnTo>
                  <a:lnTo>
                    <a:pt x="669471" y="988872"/>
                  </a:lnTo>
                  <a:lnTo>
                    <a:pt x="713816" y="1007697"/>
                  </a:lnTo>
                  <a:lnTo>
                    <a:pt x="759278" y="1024305"/>
                  </a:lnTo>
                  <a:lnTo>
                    <a:pt x="805789" y="1038631"/>
                  </a:lnTo>
                  <a:lnTo>
                    <a:pt x="881392" y="768997"/>
                  </a:lnTo>
                  <a:lnTo>
                    <a:pt x="833606" y="753654"/>
                  </a:lnTo>
                  <a:lnTo>
                    <a:pt x="787456" y="734902"/>
                  </a:lnTo>
                  <a:lnTo>
                    <a:pt x="743093" y="712890"/>
                  </a:lnTo>
                  <a:lnTo>
                    <a:pt x="700664" y="687769"/>
                  </a:lnTo>
                  <a:lnTo>
                    <a:pt x="660321" y="659686"/>
                  </a:lnTo>
                  <a:lnTo>
                    <a:pt x="622212" y="628793"/>
                  </a:lnTo>
                  <a:lnTo>
                    <a:pt x="586486" y="595239"/>
                  </a:lnTo>
                  <a:lnTo>
                    <a:pt x="553294" y="559172"/>
                  </a:lnTo>
                  <a:lnTo>
                    <a:pt x="522785" y="520742"/>
                  </a:lnTo>
                  <a:lnTo>
                    <a:pt x="495107" y="480099"/>
                  </a:lnTo>
                  <a:lnTo>
                    <a:pt x="470411" y="437393"/>
                  </a:lnTo>
                  <a:lnTo>
                    <a:pt x="448846" y="392772"/>
                  </a:lnTo>
                  <a:lnTo>
                    <a:pt x="430561" y="346387"/>
                  </a:lnTo>
                  <a:lnTo>
                    <a:pt x="415707" y="298386"/>
                  </a:lnTo>
                  <a:lnTo>
                    <a:pt x="404431" y="24892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916073" y="4594378"/>
            <a:ext cx="1051560" cy="894715"/>
            <a:chOff x="3861473" y="4594377"/>
            <a:chExt cx="1051560" cy="894715"/>
          </a:xfrm>
        </p:grpSpPr>
        <p:sp>
          <p:nvSpPr>
            <p:cNvPr id="6" name="object 6"/>
            <p:cNvSpPr/>
            <p:nvPr/>
          </p:nvSpPr>
          <p:spPr>
            <a:xfrm>
              <a:off x="3867823" y="4600727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4">
                  <a:moveTo>
                    <a:pt x="768921" y="0"/>
                  </a:moveTo>
                  <a:lnTo>
                    <a:pt x="753581" y="47786"/>
                  </a:lnTo>
                  <a:lnTo>
                    <a:pt x="734832" y="93935"/>
                  </a:lnTo>
                  <a:lnTo>
                    <a:pt x="712826" y="138298"/>
                  </a:lnTo>
                  <a:lnTo>
                    <a:pt x="687709" y="180725"/>
                  </a:lnTo>
                  <a:lnTo>
                    <a:pt x="659633" y="221067"/>
                  </a:lnTo>
                  <a:lnTo>
                    <a:pt x="628746" y="259175"/>
                  </a:lnTo>
                  <a:lnTo>
                    <a:pt x="595197" y="294900"/>
                  </a:lnTo>
                  <a:lnTo>
                    <a:pt x="559137" y="328090"/>
                  </a:lnTo>
                  <a:lnTo>
                    <a:pt x="520714" y="358599"/>
                  </a:lnTo>
                  <a:lnTo>
                    <a:pt x="480077" y="386275"/>
                  </a:lnTo>
                  <a:lnTo>
                    <a:pt x="437376" y="410970"/>
                  </a:lnTo>
                  <a:lnTo>
                    <a:pt x="392761" y="432534"/>
                  </a:lnTo>
                  <a:lnTo>
                    <a:pt x="346380" y="450818"/>
                  </a:lnTo>
                  <a:lnTo>
                    <a:pt x="298383" y="465673"/>
                  </a:lnTo>
                  <a:lnTo>
                    <a:pt x="248920" y="476948"/>
                  </a:lnTo>
                  <a:lnTo>
                    <a:pt x="222745" y="335114"/>
                  </a:lnTo>
                  <a:lnTo>
                    <a:pt x="0" y="658672"/>
                  </a:lnTo>
                  <a:lnTo>
                    <a:pt x="323570" y="881405"/>
                  </a:lnTo>
                  <a:lnTo>
                    <a:pt x="299758" y="752373"/>
                  </a:lnTo>
                  <a:lnTo>
                    <a:pt x="347891" y="742080"/>
                  </a:lnTo>
                  <a:lnTo>
                    <a:pt x="395090" y="729389"/>
                  </a:lnTo>
                  <a:lnTo>
                    <a:pt x="441285" y="714366"/>
                  </a:lnTo>
                  <a:lnTo>
                    <a:pt x="486409" y="697080"/>
                  </a:lnTo>
                  <a:lnTo>
                    <a:pt x="530396" y="677598"/>
                  </a:lnTo>
                  <a:lnTo>
                    <a:pt x="573177" y="655987"/>
                  </a:lnTo>
                  <a:lnTo>
                    <a:pt x="614685" y="632314"/>
                  </a:lnTo>
                  <a:lnTo>
                    <a:pt x="654852" y="606647"/>
                  </a:lnTo>
                  <a:lnTo>
                    <a:pt x="693613" y="579053"/>
                  </a:lnTo>
                  <a:lnTo>
                    <a:pt x="730897" y="549600"/>
                  </a:lnTo>
                  <a:lnTo>
                    <a:pt x="766640" y="518355"/>
                  </a:lnTo>
                  <a:lnTo>
                    <a:pt x="800772" y="485385"/>
                  </a:lnTo>
                  <a:lnTo>
                    <a:pt x="833227" y="450758"/>
                  </a:lnTo>
                  <a:lnTo>
                    <a:pt x="863937" y="414541"/>
                  </a:lnTo>
                  <a:lnTo>
                    <a:pt x="892834" y="376801"/>
                  </a:lnTo>
                  <a:lnTo>
                    <a:pt x="919852" y="337607"/>
                  </a:lnTo>
                  <a:lnTo>
                    <a:pt x="944923" y="297024"/>
                  </a:lnTo>
                  <a:lnTo>
                    <a:pt x="967979" y="255121"/>
                  </a:lnTo>
                  <a:lnTo>
                    <a:pt x="988952" y="211965"/>
                  </a:lnTo>
                  <a:lnTo>
                    <a:pt x="1007777" y="167624"/>
                  </a:lnTo>
                  <a:lnTo>
                    <a:pt x="1024384" y="122164"/>
                  </a:lnTo>
                  <a:lnTo>
                    <a:pt x="1038707" y="75653"/>
                  </a:lnTo>
                  <a:lnTo>
                    <a:pt x="768921" y="0"/>
                  </a:lnTo>
                  <a:close/>
                </a:path>
              </a:pathLst>
            </a:custGeom>
            <a:solidFill>
              <a:srgbClr val="CA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67823" y="4600727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4">
                  <a:moveTo>
                    <a:pt x="1038707" y="75653"/>
                  </a:moveTo>
                  <a:lnTo>
                    <a:pt x="768921" y="0"/>
                  </a:lnTo>
                  <a:lnTo>
                    <a:pt x="753581" y="47786"/>
                  </a:lnTo>
                  <a:lnTo>
                    <a:pt x="734832" y="93935"/>
                  </a:lnTo>
                  <a:lnTo>
                    <a:pt x="712826" y="138298"/>
                  </a:lnTo>
                  <a:lnTo>
                    <a:pt x="687709" y="180725"/>
                  </a:lnTo>
                  <a:lnTo>
                    <a:pt x="659633" y="221067"/>
                  </a:lnTo>
                  <a:lnTo>
                    <a:pt x="628746" y="259175"/>
                  </a:lnTo>
                  <a:lnTo>
                    <a:pt x="595197" y="294900"/>
                  </a:lnTo>
                  <a:lnTo>
                    <a:pt x="559137" y="328090"/>
                  </a:lnTo>
                  <a:lnTo>
                    <a:pt x="520714" y="358599"/>
                  </a:lnTo>
                  <a:lnTo>
                    <a:pt x="480077" y="386275"/>
                  </a:lnTo>
                  <a:lnTo>
                    <a:pt x="437376" y="410970"/>
                  </a:lnTo>
                  <a:lnTo>
                    <a:pt x="392761" y="432534"/>
                  </a:lnTo>
                  <a:lnTo>
                    <a:pt x="346380" y="450818"/>
                  </a:lnTo>
                  <a:lnTo>
                    <a:pt x="298383" y="465673"/>
                  </a:lnTo>
                  <a:lnTo>
                    <a:pt x="248920" y="476948"/>
                  </a:lnTo>
                  <a:lnTo>
                    <a:pt x="222745" y="335114"/>
                  </a:lnTo>
                  <a:lnTo>
                    <a:pt x="0" y="658672"/>
                  </a:lnTo>
                  <a:lnTo>
                    <a:pt x="323570" y="881405"/>
                  </a:lnTo>
                  <a:lnTo>
                    <a:pt x="299758" y="752373"/>
                  </a:lnTo>
                  <a:lnTo>
                    <a:pt x="347891" y="742080"/>
                  </a:lnTo>
                  <a:lnTo>
                    <a:pt x="395090" y="729389"/>
                  </a:lnTo>
                  <a:lnTo>
                    <a:pt x="441285" y="714366"/>
                  </a:lnTo>
                  <a:lnTo>
                    <a:pt x="486409" y="697080"/>
                  </a:lnTo>
                  <a:lnTo>
                    <a:pt x="530396" y="677598"/>
                  </a:lnTo>
                  <a:lnTo>
                    <a:pt x="573177" y="655987"/>
                  </a:lnTo>
                  <a:lnTo>
                    <a:pt x="614685" y="632314"/>
                  </a:lnTo>
                  <a:lnTo>
                    <a:pt x="654852" y="606647"/>
                  </a:lnTo>
                  <a:lnTo>
                    <a:pt x="693613" y="579053"/>
                  </a:lnTo>
                  <a:lnTo>
                    <a:pt x="730897" y="549600"/>
                  </a:lnTo>
                  <a:lnTo>
                    <a:pt x="766640" y="518355"/>
                  </a:lnTo>
                  <a:lnTo>
                    <a:pt x="800772" y="485385"/>
                  </a:lnTo>
                  <a:lnTo>
                    <a:pt x="833227" y="450758"/>
                  </a:lnTo>
                  <a:lnTo>
                    <a:pt x="863937" y="414541"/>
                  </a:lnTo>
                  <a:lnTo>
                    <a:pt x="892834" y="376801"/>
                  </a:lnTo>
                  <a:lnTo>
                    <a:pt x="919852" y="337607"/>
                  </a:lnTo>
                  <a:lnTo>
                    <a:pt x="944923" y="297024"/>
                  </a:lnTo>
                  <a:lnTo>
                    <a:pt x="967979" y="255121"/>
                  </a:lnTo>
                  <a:lnTo>
                    <a:pt x="988952" y="211965"/>
                  </a:lnTo>
                  <a:lnTo>
                    <a:pt x="1007777" y="167624"/>
                  </a:lnTo>
                  <a:lnTo>
                    <a:pt x="1024384" y="122164"/>
                  </a:lnTo>
                  <a:lnTo>
                    <a:pt x="1038707" y="756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221255" y="3499370"/>
            <a:ext cx="894715" cy="1051560"/>
            <a:chOff x="4166654" y="3499370"/>
            <a:chExt cx="894715" cy="1051560"/>
          </a:xfrm>
        </p:grpSpPr>
        <p:sp>
          <p:nvSpPr>
            <p:cNvPr id="9" name="object 9"/>
            <p:cNvSpPr/>
            <p:nvPr/>
          </p:nvSpPr>
          <p:spPr>
            <a:xfrm>
              <a:off x="4173004" y="3505720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60">
                  <a:moveTo>
                    <a:pt x="75628" y="0"/>
                  </a:moveTo>
                  <a:lnTo>
                    <a:pt x="0" y="269722"/>
                  </a:lnTo>
                  <a:lnTo>
                    <a:pt x="47783" y="285065"/>
                  </a:lnTo>
                  <a:lnTo>
                    <a:pt x="93929" y="303816"/>
                  </a:lnTo>
                  <a:lnTo>
                    <a:pt x="138289" y="325825"/>
                  </a:lnTo>
                  <a:lnTo>
                    <a:pt x="180713" y="350944"/>
                  </a:lnTo>
                  <a:lnTo>
                    <a:pt x="221052" y="379023"/>
                  </a:lnTo>
                  <a:lnTo>
                    <a:pt x="259157" y="409912"/>
                  </a:lnTo>
                  <a:lnTo>
                    <a:pt x="294879" y="443462"/>
                  </a:lnTo>
                  <a:lnTo>
                    <a:pt x="328067" y="479525"/>
                  </a:lnTo>
                  <a:lnTo>
                    <a:pt x="358573" y="517950"/>
                  </a:lnTo>
                  <a:lnTo>
                    <a:pt x="386248" y="558588"/>
                  </a:lnTo>
                  <a:lnTo>
                    <a:pt x="410942" y="601290"/>
                  </a:lnTo>
                  <a:lnTo>
                    <a:pt x="432505" y="645906"/>
                  </a:lnTo>
                  <a:lnTo>
                    <a:pt x="450790" y="692288"/>
                  </a:lnTo>
                  <a:lnTo>
                    <a:pt x="465645" y="740285"/>
                  </a:lnTo>
                  <a:lnTo>
                    <a:pt x="476923" y="789749"/>
                  </a:lnTo>
                  <a:lnTo>
                    <a:pt x="335102" y="815924"/>
                  </a:lnTo>
                  <a:lnTo>
                    <a:pt x="658660" y="1038656"/>
                  </a:lnTo>
                  <a:lnTo>
                    <a:pt x="881392" y="715098"/>
                  </a:lnTo>
                  <a:lnTo>
                    <a:pt x="752424" y="738911"/>
                  </a:lnTo>
                  <a:lnTo>
                    <a:pt x="742129" y="690776"/>
                  </a:lnTo>
                  <a:lnTo>
                    <a:pt x="729435" y="643577"/>
                  </a:lnTo>
                  <a:lnTo>
                    <a:pt x="714409" y="597381"/>
                  </a:lnTo>
                  <a:lnTo>
                    <a:pt x="697120" y="552257"/>
                  </a:lnTo>
                  <a:lnTo>
                    <a:pt x="677633" y="508271"/>
                  </a:lnTo>
                  <a:lnTo>
                    <a:pt x="656018" y="465491"/>
                  </a:lnTo>
                  <a:lnTo>
                    <a:pt x="632341" y="423985"/>
                  </a:lnTo>
                  <a:lnTo>
                    <a:pt x="606669" y="383819"/>
                  </a:lnTo>
                  <a:lnTo>
                    <a:pt x="579071" y="345061"/>
                  </a:lnTo>
                  <a:lnTo>
                    <a:pt x="549613" y="307778"/>
                  </a:lnTo>
                  <a:lnTo>
                    <a:pt x="518363" y="272038"/>
                  </a:lnTo>
                  <a:lnTo>
                    <a:pt x="485388" y="237909"/>
                  </a:lnTo>
                  <a:lnTo>
                    <a:pt x="450756" y="205457"/>
                  </a:lnTo>
                  <a:lnTo>
                    <a:pt x="414535" y="174750"/>
                  </a:lnTo>
                  <a:lnTo>
                    <a:pt x="376791" y="145855"/>
                  </a:lnTo>
                  <a:lnTo>
                    <a:pt x="337593" y="118840"/>
                  </a:lnTo>
                  <a:lnTo>
                    <a:pt x="297007" y="93772"/>
                  </a:lnTo>
                  <a:lnTo>
                    <a:pt x="255101" y="70719"/>
                  </a:lnTo>
                  <a:lnTo>
                    <a:pt x="211943" y="49748"/>
                  </a:lnTo>
                  <a:lnTo>
                    <a:pt x="167600" y="30926"/>
                  </a:lnTo>
                  <a:lnTo>
                    <a:pt x="122139" y="14321"/>
                  </a:lnTo>
                  <a:lnTo>
                    <a:pt x="75628" y="0"/>
                  </a:lnTo>
                  <a:close/>
                </a:path>
              </a:pathLst>
            </a:custGeom>
            <a:solidFill>
              <a:srgbClr val="E9EA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3004" y="3505720"/>
              <a:ext cx="882015" cy="1038860"/>
            </a:xfrm>
            <a:custGeom>
              <a:avLst/>
              <a:gdLst/>
              <a:ahLst/>
              <a:cxnLst/>
              <a:rect l="l" t="t" r="r" b="b"/>
              <a:pathLst>
                <a:path w="882014" h="1038860">
                  <a:moveTo>
                    <a:pt x="752424" y="738911"/>
                  </a:moveTo>
                  <a:lnTo>
                    <a:pt x="742129" y="690776"/>
                  </a:lnTo>
                  <a:lnTo>
                    <a:pt x="729435" y="643577"/>
                  </a:lnTo>
                  <a:lnTo>
                    <a:pt x="714409" y="597381"/>
                  </a:lnTo>
                  <a:lnTo>
                    <a:pt x="697120" y="552257"/>
                  </a:lnTo>
                  <a:lnTo>
                    <a:pt x="677633" y="508271"/>
                  </a:lnTo>
                  <a:lnTo>
                    <a:pt x="656018" y="465491"/>
                  </a:lnTo>
                  <a:lnTo>
                    <a:pt x="632341" y="423985"/>
                  </a:lnTo>
                  <a:lnTo>
                    <a:pt x="606669" y="383819"/>
                  </a:lnTo>
                  <a:lnTo>
                    <a:pt x="579071" y="345061"/>
                  </a:lnTo>
                  <a:lnTo>
                    <a:pt x="549613" y="307778"/>
                  </a:lnTo>
                  <a:lnTo>
                    <a:pt x="518363" y="272038"/>
                  </a:lnTo>
                  <a:lnTo>
                    <a:pt x="485388" y="237909"/>
                  </a:lnTo>
                  <a:lnTo>
                    <a:pt x="450756" y="205457"/>
                  </a:lnTo>
                  <a:lnTo>
                    <a:pt x="414535" y="174750"/>
                  </a:lnTo>
                  <a:lnTo>
                    <a:pt x="376791" y="145855"/>
                  </a:lnTo>
                  <a:lnTo>
                    <a:pt x="337593" y="118840"/>
                  </a:lnTo>
                  <a:lnTo>
                    <a:pt x="297007" y="93772"/>
                  </a:lnTo>
                  <a:lnTo>
                    <a:pt x="255101" y="70719"/>
                  </a:lnTo>
                  <a:lnTo>
                    <a:pt x="211943" y="49748"/>
                  </a:lnTo>
                  <a:lnTo>
                    <a:pt x="167600" y="30926"/>
                  </a:lnTo>
                  <a:lnTo>
                    <a:pt x="122139" y="14321"/>
                  </a:lnTo>
                  <a:lnTo>
                    <a:pt x="75628" y="0"/>
                  </a:lnTo>
                  <a:lnTo>
                    <a:pt x="0" y="269722"/>
                  </a:lnTo>
                  <a:lnTo>
                    <a:pt x="47783" y="285065"/>
                  </a:lnTo>
                  <a:lnTo>
                    <a:pt x="93929" y="303816"/>
                  </a:lnTo>
                  <a:lnTo>
                    <a:pt x="138289" y="325825"/>
                  </a:lnTo>
                  <a:lnTo>
                    <a:pt x="180713" y="350944"/>
                  </a:lnTo>
                  <a:lnTo>
                    <a:pt x="221052" y="379023"/>
                  </a:lnTo>
                  <a:lnTo>
                    <a:pt x="259157" y="409912"/>
                  </a:lnTo>
                  <a:lnTo>
                    <a:pt x="294879" y="443462"/>
                  </a:lnTo>
                  <a:lnTo>
                    <a:pt x="328067" y="479525"/>
                  </a:lnTo>
                  <a:lnTo>
                    <a:pt x="358573" y="517950"/>
                  </a:lnTo>
                  <a:lnTo>
                    <a:pt x="386248" y="558588"/>
                  </a:lnTo>
                  <a:lnTo>
                    <a:pt x="410942" y="601290"/>
                  </a:lnTo>
                  <a:lnTo>
                    <a:pt x="432505" y="645906"/>
                  </a:lnTo>
                  <a:lnTo>
                    <a:pt x="450790" y="692288"/>
                  </a:lnTo>
                  <a:lnTo>
                    <a:pt x="465645" y="740285"/>
                  </a:lnTo>
                  <a:lnTo>
                    <a:pt x="476923" y="789749"/>
                  </a:lnTo>
                  <a:lnTo>
                    <a:pt x="335102" y="815924"/>
                  </a:lnTo>
                  <a:lnTo>
                    <a:pt x="658660" y="1038656"/>
                  </a:lnTo>
                  <a:lnTo>
                    <a:pt x="881392" y="715098"/>
                  </a:lnTo>
                  <a:lnTo>
                    <a:pt x="752424" y="7389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126171" y="3351454"/>
            <a:ext cx="1051560" cy="894715"/>
            <a:chOff x="3071571" y="3351453"/>
            <a:chExt cx="1051560" cy="894715"/>
          </a:xfrm>
        </p:grpSpPr>
        <p:sp>
          <p:nvSpPr>
            <p:cNvPr id="12" name="object 12"/>
            <p:cNvSpPr/>
            <p:nvPr/>
          </p:nvSpPr>
          <p:spPr>
            <a:xfrm>
              <a:off x="3077921" y="3357803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4">
                  <a:moveTo>
                    <a:pt x="715162" y="0"/>
                  </a:moveTo>
                  <a:lnTo>
                    <a:pt x="738987" y="129057"/>
                  </a:lnTo>
                  <a:lnTo>
                    <a:pt x="690851" y="139351"/>
                  </a:lnTo>
                  <a:lnTo>
                    <a:pt x="643651" y="152044"/>
                  </a:lnTo>
                  <a:lnTo>
                    <a:pt x="597454" y="167067"/>
                  </a:lnTo>
                  <a:lnTo>
                    <a:pt x="552328" y="184354"/>
                  </a:lnTo>
                  <a:lnTo>
                    <a:pt x="508339" y="203837"/>
                  </a:lnTo>
                  <a:lnTo>
                    <a:pt x="465556" y="225448"/>
                  </a:lnTo>
                  <a:lnTo>
                    <a:pt x="424045" y="249121"/>
                  </a:lnTo>
                  <a:lnTo>
                    <a:pt x="383875" y="274787"/>
                  </a:lnTo>
                  <a:lnTo>
                    <a:pt x="345113" y="302380"/>
                  </a:lnTo>
                  <a:lnTo>
                    <a:pt x="307826" y="331833"/>
                  </a:lnTo>
                  <a:lnTo>
                    <a:pt x="272081" y="363077"/>
                  </a:lnTo>
                  <a:lnTo>
                    <a:pt x="237947" y="396045"/>
                  </a:lnTo>
                  <a:lnTo>
                    <a:pt x="205490" y="430671"/>
                  </a:lnTo>
                  <a:lnTo>
                    <a:pt x="174778" y="466886"/>
                  </a:lnTo>
                  <a:lnTo>
                    <a:pt x="145879" y="504623"/>
                  </a:lnTo>
                  <a:lnTo>
                    <a:pt x="118859" y="543816"/>
                  </a:lnTo>
                  <a:lnTo>
                    <a:pt x="93788" y="584395"/>
                  </a:lnTo>
                  <a:lnTo>
                    <a:pt x="70730" y="626296"/>
                  </a:lnTo>
                  <a:lnTo>
                    <a:pt x="49756" y="669449"/>
                  </a:lnTo>
                  <a:lnTo>
                    <a:pt x="30931" y="713787"/>
                  </a:lnTo>
                  <a:lnTo>
                    <a:pt x="14323" y="759244"/>
                  </a:lnTo>
                  <a:lnTo>
                    <a:pt x="0" y="805751"/>
                  </a:lnTo>
                  <a:lnTo>
                    <a:pt x="269697" y="881405"/>
                  </a:lnTo>
                  <a:lnTo>
                    <a:pt x="285038" y="833616"/>
                  </a:lnTo>
                  <a:lnTo>
                    <a:pt x="303789" y="787463"/>
                  </a:lnTo>
                  <a:lnTo>
                    <a:pt x="325800" y="743097"/>
                  </a:lnTo>
                  <a:lnTo>
                    <a:pt x="350922" y="700665"/>
                  </a:lnTo>
                  <a:lnTo>
                    <a:pt x="379006" y="660319"/>
                  </a:lnTo>
                  <a:lnTo>
                    <a:pt x="409900" y="622206"/>
                  </a:lnTo>
                  <a:lnTo>
                    <a:pt x="443457" y="586478"/>
                  </a:lnTo>
                  <a:lnTo>
                    <a:pt x="479527" y="553283"/>
                  </a:lnTo>
                  <a:lnTo>
                    <a:pt x="517959" y="522772"/>
                  </a:lnTo>
                  <a:lnTo>
                    <a:pt x="558605" y="495093"/>
                  </a:lnTo>
                  <a:lnTo>
                    <a:pt x="601314" y="470395"/>
                  </a:lnTo>
                  <a:lnTo>
                    <a:pt x="645938" y="448830"/>
                  </a:lnTo>
                  <a:lnTo>
                    <a:pt x="692327" y="430546"/>
                  </a:lnTo>
                  <a:lnTo>
                    <a:pt x="740330" y="415692"/>
                  </a:lnTo>
                  <a:lnTo>
                    <a:pt x="789800" y="404418"/>
                  </a:lnTo>
                  <a:lnTo>
                    <a:pt x="815987" y="546290"/>
                  </a:lnTo>
                  <a:lnTo>
                    <a:pt x="1038720" y="222758"/>
                  </a:lnTo>
                  <a:lnTo>
                    <a:pt x="715162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77921" y="3357803"/>
              <a:ext cx="1038860" cy="882015"/>
            </a:xfrm>
            <a:custGeom>
              <a:avLst/>
              <a:gdLst/>
              <a:ahLst/>
              <a:cxnLst/>
              <a:rect l="l" t="t" r="r" b="b"/>
              <a:pathLst>
                <a:path w="1038860" h="882014">
                  <a:moveTo>
                    <a:pt x="1038720" y="222758"/>
                  </a:moveTo>
                  <a:lnTo>
                    <a:pt x="715162" y="0"/>
                  </a:lnTo>
                  <a:lnTo>
                    <a:pt x="738987" y="129057"/>
                  </a:lnTo>
                  <a:lnTo>
                    <a:pt x="690851" y="139351"/>
                  </a:lnTo>
                  <a:lnTo>
                    <a:pt x="643651" y="152044"/>
                  </a:lnTo>
                  <a:lnTo>
                    <a:pt x="597454" y="167067"/>
                  </a:lnTo>
                  <a:lnTo>
                    <a:pt x="552328" y="184354"/>
                  </a:lnTo>
                  <a:lnTo>
                    <a:pt x="508339" y="203837"/>
                  </a:lnTo>
                  <a:lnTo>
                    <a:pt x="465556" y="225448"/>
                  </a:lnTo>
                  <a:lnTo>
                    <a:pt x="424045" y="249121"/>
                  </a:lnTo>
                  <a:lnTo>
                    <a:pt x="383875" y="274787"/>
                  </a:lnTo>
                  <a:lnTo>
                    <a:pt x="345113" y="302380"/>
                  </a:lnTo>
                  <a:lnTo>
                    <a:pt x="307826" y="331833"/>
                  </a:lnTo>
                  <a:lnTo>
                    <a:pt x="272081" y="363077"/>
                  </a:lnTo>
                  <a:lnTo>
                    <a:pt x="237947" y="396045"/>
                  </a:lnTo>
                  <a:lnTo>
                    <a:pt x="205490" y="430671"/>
                  </a:lnTo>
                  <a:lnTo>
                    <a:pt x="174778" y="466886"/>
                  </a:lnTo>
                  <a:lnTo>
                    <a:pt x="145879" y="504623"/>
                  </a:lnTo>
                  <a:lnTo>
                    <a:pt x="118859" y="543816"/>
                  </a:lnTo>
                  <a:lnTo>
                    <a:pt x="93788" y="584395"/>
                  </a:lnTo>
                  <a:lnTo>
                    <a:pt x="70730" y="626296"/>
                  </a:lnTo>
                  <a:lnTo>
                    <a:pt x="49756" y="669449"/>
                  </a:lnTo>
                  <a:lnTo>
                    <a:pt x="30931" y="713787"/>
                  </a:lnTo>
                  <a:lnTo>
                    <a:pt x="14323" y="759244"/>
                  </a:lnTo>
                  <a:lnTo>
                    <a:pt x="0" y="805751"/>
                  </a:lnTo>
                  <a:lnTo>
                    <a:pt x="269697" y="881405"/>
                  </a:lnTo>
                  <a:lnTo>
                    <a:pt x="285038" y="833616"/>
                  </a:lnTo>
                  <a:lnTo>
                    <a:pt x="303789" y="787463"/>
                  </a:lnTo>
                  <a:lnTo>
                    <a:pt x="325800" y="743097"/>
                  </a:lnTo>
                  <a:lnTo>
                    <a:pt x="350922" y="700665"/>
                  </a:lnTo>
                  <a:lnTo>
                    <a:pt x="379006" y="660319"/>
                  </a:lnTo>
                  <a:lnTo>
                    <a:pt x="409900" y="622206"/>
                  </a:lnTo>
                  <a:lnTo>
                    <a:pt x="443457" y="586478"/>
                  </a:lnTo>
                  <a:lnTo>
                    <a:pt x="479527" y="553283"/>
                  </a:lnTo>
                  <a:lnTo>
                    <a:pt x="517959" y="522772"/>
                  </a:lnTo>
                  <a:lnTo>
                    <a:pt x="558605" y="495093"/>
                  </a:lnTo>
                  <a:lnTo>
                    <a:pt x="601314" y="470395"/>
                  </a:lnTo>
                  <a:lnTo>
                    <a:pt x="645938" y="448830"/>
                  </a:lnTo>
                  <a:lnTo>
                    <a:pt x="692327" y="430546"/>
                  </a:lnTo>
                  <a:lnTo>
                    <a:pt x="740330" y="415692"/>
                  </a:lnTo>
                  <a:lnTo>
                    <a:pt x="789800" y="404418"/>
                  </a:lnTo>
                  <a:lnTo>
                    <a:pt x="815987" y="546290"/>
                  </a:lnTo>
                  <a:lnTo>
                    <a:pt x="1038720" y="22275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166949" y="7962620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288772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70748" y="7962620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70748" y="8511222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76069" y="7595197"/>
            <a:ext cx="1187450" cy="1021715"/>
          </a:xfrm>
          <a:custGeom>
            <a:avLst/>
            <a:gdLst/>
            <a:ahLst/>
            <a:cxnLst/>
            <a:rect l="l" t="t" r="r" b="b"/>
            <a:pathLst>
              <a:path w="1187450" h="1021715">
                <a:moveTo>
                  <a:pt x="282714" y="729691"/>
                </a:moveTo>
                <a:lnTo>
                  <a:pt x="0" y="729691"/>
                </a:lnTo>
              </a:path>
              <a:path w="1187450" h="1021715">
                <a:moveTo>
                  <a:pt x="281622" y="0"/>
                </a:moveTo>
                <a:lnTo>
                  <a:pt x="1186878" y="0"/>
                </a:lnTo>
                <a:lnTo>
                  <a:pt x="1186878" y="1021549"/>
                </a:lnTo>
                <a:lnTo>
                  <a:pt x="281622" y="1021549"/>
                </a:lnTo>
                <a:lnTo>
                  <a:pt x="281622" y="0"/>
                </a:lnTo>
                <a:close/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85477" y="7962620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288734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181652" y="7962620"/>
            <a:ext cx="288925" cy="0"/>
          </a:xfrm>
          <a:custGeom>
            <a:avLst/>
            <a:gdLst/>
            <a:ahLst/>
            <a:cxnLst/>
            <a:rect l="l" t="t" r="r" b="b"/>
            <a:pathLst>
              <a:path w="288925">
                <a:moveTo>
                  <a:pt x="288785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989122" y="7599071"/>
            <a:ext cx="1189355" cy="1010919"/>
          </a:xfrm>
          <a:custGeom>
            <a:avLst/>
            <a:gdLst/>
            <a:ahLst/>
            <a:cxnLst/>
            <a:rect l="l" t="t" r="r" b="b"/>
            <a:pathLst>
              <a:path w="1189354" h="1010920">
                <a:moveTo>
                  <a:pt x="283425" y="773595"/>
                </a:moveTo>
                <a:lnTo>
                  <a:pt x="0" y="773595"/>
                </a:lnTo>
              </a:path>
              <a:path w="1189354" h="1010920">
                <a:moveTo>
                  <a:pt x="283997" y="0"/>
                </a:moveTo>
                <a:lnTo>
                  <a:pt x="1189253" y="0"/>
                </a:lnTo>
                <a:lnTo>
                  <a:pt x="1189253" y="1010615"/>
                </a:lnTo>
                <a:lnTo>
                  <a:pt x="283997" y="1010615"/>
                </a:lnTo>
                <a:lnTo>
                  <a:pt x="283997" y="0"/>
                </a:lnTo>
                <a:close/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958050" y="544799"/>
            <a:ext cx="232346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35" dirty="0">
                <a:latin typeface="Microsoft Sans Serif"/>
                <a:cs typeface="Microsoft Sans Serif"/>
              </a:rPr>
              <a:t>Instrucciones</a:t>
            </a:r>
            <a:r>
              <a:rPr sz="1250" spc="-15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de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35" dirty="0">
                <a:latin typeface="Microsoft Sans Serif"/>
                <a:cs typeface="Microsoft Sans Serif"/>
              </a:rPr>
              <a:t>alta</a:t>
            </a:r>
            <a:r>
              <a:rPr sz="1250" spc="-15" dirty="0">
                <a:latin typeface="Microsoft Sans Serif"/>
                <a:cs typeface="Microsoft Sans Serif"/>
              </a:rPr>
              <a:t> </a:t>
            </a:r>
            <a:r>
              <a:rPr sz="1250" spc="30" dirty="0">
                <a:latin typeface="Microsoft Sans Serif"/>
                <a:cs typeface="Microsoft Sans Serif"/>
              </a:rPr>
              <a:t>velocidad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58</a:t>
            </a:fld>
            <a:endParaRPr spc="15" dirty="0"/>
          </a:p>
        </p:txBody>
      </p:sp>
      <p:sp>
        <p:nvSpPr>
          <p:cNvPr id="22" name="object 22"/>
          <p:cNvSpPr txBox="1"/>
          <p:nvPr/>
        </p:nvSpPr>
        <p:spPr>
          <a:xfrm>
            <a:off x="7958050" y="1860519"/>
            <a:ext cx="41497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discutió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anteriormente,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PLC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tienen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tiempo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exploración.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tiempo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exploración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depende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tamaño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programa,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cantidad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cantidad de </a:t>
            </a:r>
            <a:r>
              <a:rPr sz="900" spc="25" dirty="0">
                <a:latin typeface="Microsoft Sans Serif"/>
                <a:cs typeface="Microsoft Sans Serif"/>
              </a:rPr>
              <a:t>comunicación </a:t>
            </a:r>
            <a:r>
              <a:rPr sz="900" spc="30" dirty="0">
                <a:latin typeface="Microsoft Sans Serif"/>
                <a:cs typeface="Microsoft Sans Serif"/>
              </a:rPr>
              <a:t>requerida. </a:t>
            </a:r>
            <a:r>
              <a:rPr sz="900" spc="-1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pueden </a:t>
            </a:r>
            <a:r>
              <a:rPr sz="900" spc="45" dirty="0">
                <a:latin typeface="Microsoft Sans Serif"/>
                <a:cs typeface="Microsoft Sans Serif"/>
              </a:rPr>
              <a:t>ocurrir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eventos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35" dirty="0">
                <a:latin typeface="Microsoft Sans Serif"/>
                <a:cs typeface="Microsoft Sans Serif"/>
              </a:rPr>
              <a:t>que requieran una </a:t>
            </a:r>
            <a:r>
              <a:rPr sz="900" spc="25" dirty="0">
                <a:latin typeface="Microsoft Sans Serif"/>
                <a:cs typeface="Microsoft Sans Serif"/>
              </a:rPr>
              <a:t>respuesta del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20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lo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normalmente permitiría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10" dirty="0">
                <a:latin typeface="Microsoft Sans Serif"/>
                <a:cs typeface="Microsoft Sans Serif"/>
              </a:rPr>
              <a:t>ciclo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exploración. </a:t>
            </a:r>
            <a:r>
              <a:rPr sz="900" spc="5" dirty="0">
                <a:latin typeface="Microsoft Sans Serif"/>
                <a:cs typeface="Microsoft Sans Serif"/>
              </a:rPr>
              <a:t>Para estas </a:t>
            </a:r>
            <a:r>
              <a:rPr sz="900" spc="10" dirty="0">
                <a:latin typeface="Microsoft Sans Serif"/>
                <a:cs typeface="Microsoft Sans Serif"/>
              </a:rPr>
              <a:t>aplicaciones,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30" dirty="0">
                <a:latin typeface="Microsoft Sans Serif"/>
                <a:cs typeface="Microsoft Sans Serif"/>
              </a:rPr>
              <a:t>utilizar </a:t>
            </a:r>
            <a:r>
              <a:rPr sz="900" spc="25" dirty="0">
                <a:latin typeface="Microsoft Sans Serif"/>
                <a:cs typeface="Microsoft Sans Serif"/>
              </a:rPr>
              <a:t>instrucciones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15" dirty="0">
                <a:latin typeface="Microsoft Sans Serif"/>
                <a:cs typeface="Microsoft Sans Serif"/>
              </a:rPr>
              <a:t>velocidad,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5" dirty="0">
                <a:latin typeface="Microsoft Sans Serif"/>
                <a:cs typeface="Microsoft Sans Serif"/>
              </a:rPr>
              <a:t>asociadas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0" dirty="0">
                <a:latin typeface="Microsoft Sans Serif"/>
                <a:cs typeface="Microsoft Sans Serif"/>
              </a:rPr>
              <a:t> contadores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velocidad.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17326" y="4369641"/>
            <a:ext cx="6299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5" dirty="0">
                <a:latin typeface="Microsoft Sans Serif"/>
                <a:cs typeface="Microsoft Sans Serif"/>
              </a:rPr>
              <a:t>Escaneo</a:t>
            </a:r>
            <a:r>
              <a:rPr sz="650" spc="-4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-40" dirty="0">
                <a:latin typeface="Microsoft Sans Serif"/>
                <a:cs typeface="Microsoft Sans Serif"/>
              </a:rPr>
              <a:t>PLC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2220" y="5808689"/>
            <a:ext cx="14039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Contadores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40" dirty="0">
                <a:latin typeface="Arial"/>
                <a:cs typeface="Arial"/>
              </a:rPr>
              <a:t>alta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velocidad</a:t>
            </a:r>
            <a:endParaRPr sz="7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8000" y="5743919"/>
            <a:ext cx="41389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latin typeface="Microsoft Sans Serif"/>
                <a:cs typeface="Microsoft Sans Serif"/>
              </a:rPr>
              <a:t>A </a:t>
            </a:r>
            <a:r>
              <a:rPr sz="900" b="1" spc="25" dirty="0">
                <a:latin typeface="Arial"/>
                <a:cs typeface="Arial"/>
              </a:rPr>
              <a:t>contador de </a:t>
            </a:r>
            <a:r>
              <a:rPr sz="900" b="1" spc="50" dirty="0">
                <a:latin typeface="Arial"/>
                <a:cs typeface="Arial"/>
              </a:rPr>
              <a:t>alta </a:t>
            </a:r>
            <a:r>
              <a:rPr sz="900" b="1" spc="15" dirty="0">
                <a:latin typeface="Arial"/>
                <a:cs typeface="Arial"/>
              </a:rPr>
              <a:t>velocidad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5" dirty="0">
                <a:latin typeface="Microsoft Sans Serif"/>
                <a:cs typeface="Microsoft Sans Serif"/>
              </a:rPr>
              <a:t>representado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-5" dirty="0">
                <a:latin typeface="Microsoft Sans Serif"/>
                <a:cs typeface="Microsoft Sans Serif"/>
              </a:rPr>
              <a:t>cajas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0" dirty="0">
                <a:latin typeface="Microsoft Sans Serif"/>
                <a:cs typeface="Microsoft Sans Serif"/>
              </a:rPr>
              <a:t>lógica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escalera. </a:t>
            </a:r>
            <a:r>
              <a:rPr sz="900" spc="20" dirty="0">
                <a:latin typeface="Microsoft Sans Serif"/>
                <a:cs typeface="Microsoft Sans Serif"/>
              </a:rPr>
              <a:t>Una </a:t>
            </a:r>
            <a:r>
              <a:rPr sz="900" dirty="0">
                <a:latin typeface="Microsoft Sans Serif"/>
                <a:cs typeface="Microsoft Sans Serif"/>
              </a:rPr>
              <a:t>caja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0" dirty="0">
                <a:latin typeface="Microsoft Sans Serif"/>
                <a:cs typeface="Microsoft Sans Serif"/>
              </a:rPr>
              <a:t>la</a:t>
            </a:r>
            <a:r>
              <a:rPr sz="900" b="1" spc="20" dirty="0">
                <a:latin typeface="Arial"/>
                <a:cs typeface="Arial"/>
              </a:rPr>
              <a:t>Definición </a:t>
            </a:r>
            <a:r>
              <a:rPr sz="900" b="1" spc="25" dirty="0">
                <a:latin typeface="Arial"/>
                <a:cs typeface="Arial"/>
              </a:rPr>
              <a:t>de contador de </a:t>
            </a:r>
            <a:r>
              <a:rPr sz="900" b="1" spc="50" dirty="0">
                <a:latin typeface="Arial"/>
                <a:cs typeface="Arial"/>
              </a:rPr>
              <a:t>alta </a:t>
            </a:r>
            <a:r>
              <a:rPr sz="900" b="1" spc="15" dirty="0">
                <a:latin typeface="Arial"/>
                <a:cs typeface="Arial"/>
              </a:rPr>
              <a:t>velocidad </a:t>
            </a:r>
            <a:r>
              <a:rPr sz="900" b="1" spc="-15" dirty="0">
                <a:latin typeface="Arial"/>
                <a:cs typeface="Arial"/>
              </a:rPr>
              <a:t>(HDEF) 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instrucción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otra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caja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b="1" spc="20" dirty="0">
                <a:latin typeface="Arial"/>
                <a:cs typeface="Arial"/>
              </a:rPr>
              <a:t>Contador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alta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velocidad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30" dirty="0">
                <a:latin typeface="Arial"/>
                <a:cs typeface="Arial"/>
              </a:rPr>
              <a:t>(HSC)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instrucción.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999" y="6660858"/>
            <a:ext cx="42760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5580" indent="-635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admiten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cuatro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contadores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velocidad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(HSC0,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HSC3,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HSC4,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HSC5).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224,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224XP,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224XPsi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15" dirty="0">
                <a:latin typeface="Microsoft Sans Serif"/>
                <a:cs typeface="Microsoft Sans Serif"/>
              </a:rPr>
              <a:t>226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admiten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seis </a:t>
            </a:r>
            <a:r>
              <a:rPr sz="1000" spc="35" dirty="0">
                <a:latin typeface="Microsoft Sans Serif"/>
                <a:cs typeface="Microsoft Sans Serif"/>
              </a:rPr>
              <a:t>contadores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velocidad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(HSC0,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HSC,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HSC2,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HSC3,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HSC4,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HSC5).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81739" y="7636927"/>
            <a:ext cx="271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40" dirty="0">
                <a:latin typeface="Microsoft Sans Serif"/>
                <a:cs typeface="Microsoft Sans Serif"/>
              </a:rPr>
              <a:t>HDEF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29343" y="7636927"/>
            <a:ext cx="20827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55" dirty="0">
                <a:latin typeface="Microsoft Sans Serif"/>
                <a:cs typeface="Microsoft Sans Serif"/>
              </a:rPr>
              <a:t>HSC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17580" y="7875382"/>
            <a:ext cx="1250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95" dirty="0">
                <a:latin typeface="Microsoft Sans Serif"/>
                <a:cs typeface="Microsoft Sans Serif"/>
              </a:rPr>
              <a:t>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06859" y="7875382"/>
            <a:ext cx="2260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ENO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324543" y="7875382"/>
            <a:ext cx="1250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95" dirty="0">
                <a:latin typeface="Microsoft Sans Serif"/>
                <a:cs typeface="Microsoft Sans Serif"/>
              </a:rPr>
              <a:t>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913822" y="7875382"/>
            <a:ext cx="2260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ENO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97259" y="8175405"/>
            <a:ext cx="337820" cy="41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0160">
              <a:lnSpc>
                <a:spcPct val="158300"/>
              </a:lnSpc>
              <a:spcBef>
                <a:spcPts val="100"/>
              </a:spcBef>
            </a:pPr>
            <a:r>
              <a:rPr sz="800" spc="-55" dirty="0">
                <a:latin typeface="Microsoft Sans Serif"/>
                <a:cs typeface="Microsoft Sans Serif"/>
              </a:rPr>
              <a:t>HSC </a:t>
            </a:r>
            <a:r>
              <a:rPr sz="800" spc="-5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MODO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338665" y="8381147"/>
            <a:ext cx="1104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11504" y="8715162"/>
            <a:ext cx="13423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Definición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contador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alta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velocidad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51433" y="8715157"/>
            <a:ext cx="9042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Contador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alta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velocidad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 rot="20760000">
            <a:off x="8796633" y="3563936"/>
            <a:ext cx="12097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20" dirty="0">
                <a:latin typeface="Microsoft Sans Serif"/>
                <a:cs typeface="Microsoft Sans Serif"/>
              </a:rPr>
              <a:t>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 rot="20760000">
            <a:off x="9142965" y="5199595"/>
            <a:ext cx="152166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5" dirty="0"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 rot="20520000">
            <a:off x="8762321" y="3574929"/>
            <a:ext cx="11490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 rot="20520000">
            <a:off x="9131172" y="5073563"/>
            <a:ext cx="1572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5" dirty="0">
                <a:latin typeface="Microsoft Sans Serif"/>
                <a:cs typeface="Microsoft Sans Serif"/>
              </a:rPr>
              <a:t>D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 rot="20460000">
            <a:off x="9224310" y="5174405"/>
            <a:ext cx="148433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 rot="20340000">
            <a:off x="8715770" y="3584301"/>
            <a:ext cx="15132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 rot="20340000">
            <a:off x="9198474" y="5053304"/>
            <a:ext cx="1341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 rot="20220000">
            <a:off x="9229016" y="5038682"/>
            <a:ext cx="1458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dirty="0"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 rot="20220000">
            <a:off x="9324651" y="5203363"/>
            <a:ext cx="155232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5" dirty="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 rot="20100000">
            <a:off x="8661215" y="3578461"/>
            <a:ext cx="26782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20" dirty="0">
                <a:latin typeface="Microsoft Sans Serif"/>
                <a:cs typeface="Microsoft Sans Serif"/>
              </a:rPr>
              <a:t>pags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 rot="20040000">
            <a:off x="9329071" y="5057525"/>
            <a:ext cx="167284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gramo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 rot="19980000">
            <a:off x="9414110" y="5158757"/>
            <a:ext cx="156433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5" dirty="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 rot="19860000">
            <a:off x="8628574" y="3687426"/>
            <a:ext cx="122638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0"/>
              </a:lnSpc>
            </a:pPr>
            <a:r>
              <a:rPr sz="350" spc="15" dirty="0">
                <a:latin typeface="Microsoft Sans Serif"/>
                <a:cs typeface="Microsoft Sans Serif"/>
              </a:rPr>
              <a:t>norte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 rot="19860000">
            <a:off x="9385562" y="5031133"/>
            <a:ext cx="140919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 rot="19740000">
            <a:off x="8558791" y="3669221"/>
            <a:ext cx="11490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0" dirty="0">
                <a:latin typeface="Microsoft Sans Serif"/>
                <a:cs typeface="Microsoft Sans Serif"/>
              </a:rPr>
              <a:t>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 rot="19620000">
            <a:off x="9396923" y="4947144"/>
            <a:ext cx="150101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 rot="19620000">
            <a:off x="9463085" y="5049036"/>
            <a:ext cx="177818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70" dirty="0">
                <a:latin typeface="Microsoft Sans Serif"/>
                <a:cs typeface="Microsoft Sans Serif"/>
              </a:rPr>
              <a:t>tu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 rot="19380000">
            <a:off x="8488398" y="3710696"/>
            <a:ext cx="1339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" dirty="0">
                <a:latin typeface="Microsoft Sans Serif"/>
                <a:cs typeface="Microsoft Sans Serif"/>
              </a:rPr>
              <a:t>D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 rot="19380000">
            <a:off x="9446079" y="4914481"/>
            <a:ext cx="1422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25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 rot="19380000">
            <a:off x="9554270" y="5070704"/>
            <a:ext cx="139736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 rot="19140000">
            <a:off x="8436243" y="3756576"/>
            <a:ext cx="12397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dirty="0"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 rot="19140000">
            <a:off x="9554938" y="4994493"/>
            <a:ext cx="1341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 rot="19080000">
            <a:off x="9486967" y="4882901"/>
            <a:ext cx="1351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80" dirty="0">
                <a:latin typeface="Microsoft Sans Serif"/>
                <a:cs typeface="Microsoft Sans Serif"/>
              </a:rPr>
              <a:t>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 rot="18960000">
            <a:off x="9509419" y="4862173"/>
            <a:ext cx="13413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 rot="18960000">
            <a:off x="9578611" y="4965191"/>
            <a:ext cx="150441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5" dirty="0"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 rot="18900000">
            <a:off x="8391196" y="3775996"/>
            <a:ext cx="16813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5" dirty="0">
                <a:latin typeface="Microsoft Sans Serif"/>
                <a:cs typeface="Microsoft Sans Serif"/>
              </a:rPr>
              <a:t>mi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 rot="18780000">
            <a:off x="9528961" y="4831769"/>
            <a:ext cx="152166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5" dirty="0"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 rot="18720000">
            <a:off x="8333412" y="3857914"/>
            <a:ext cx="12857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90" dirty="0">
                <a:latin typeface="Microsoft Sans Serif"/>
                <a:cs typeface="Microsoft Sans Serif"/>
              </a:rPr>
              <a:t>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 rot="18660000">
            <a:off x="9614578" y="4926858"/>
            <a:ext cx="14713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dirty="0"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 rot="18420000">
            <a:off x="9561957" y="4795981"/>
            <a:ext cx="1422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25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 rot="18240000">
            <a:off x="9650285" y="4886458"/>
            <a:ext cx="1351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80" dirty="0">
                <a:latin typeface="Microsoft Sans Serif"/>
                <a:cs typeface="Microsoft Sans Serif"/>
              </a:rPr>
              <a:t>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 rot="18120000">
            <a:off x="9666380" y="4860756"/>
            <a:ext cx="1351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 rot="17760000">
            <a:off x="9676559" y="4825950"/>
            <a:ext cx="150101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 rot="17700000">
            <a:off x="9602309" y="4710202"/>
            <a:ext cx="15951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65" dirty="0">
                <a:latin typeface="Microsoft Sans Serif"/>
                <a:cs typeface="Microsoft Sans Serif"/>
              </a:rPr>
              <a:t>&amp;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 rot="17220000">
            <a:off x="9739493" y="4790410"/>
            <a:ext cx="139736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 rot="4620000">
            <a:off x="9780239" y="4287604"/>
            <a:ext cx="155232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5" dirty="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 rot="4260000">
            <a:off x="9787090" y="4141619"/>
            <a:ext cx="1400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dirty="0"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 rot="4140000">
            <a:off x="8216682" y="4559874"/>
            <a:ext cx="15311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 rot="4020000">
            <a:off x="9774830" y="4094936"/>
            <a:ext cx="13165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75" dirty="0">
                <a:latin typeface="Microsoft Sans Serif"/>
                <a:cs typeface="Microsoft Sans Serif"/>
              </a:rPr>
              <a:t>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 rot="3900000">
            <a:off x="8216336" y="4693588"/>
            <a:ext cx="27015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20" dirty="0">
                <a:latin typeface="Microsoft Sans Serif"/>
                <a:cs typeface="Microsoft Sans Serif"/>
              </a:rPr>
              <a:t>pags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 rot="3840000">
            <a:off x="9729085" y="4135995"/>
            <a:ext cx="16849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20" dirty="0">
                <a:latin typeface="Microsoft Sans Serif"/>
                <a:cs typeface="Microsoft Sans Serif"/>
              </a:rPr>
              <a:t>gramo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 rot="3780000">
            <a:off x="8276346" y="4670695"/>
            <a:ext cx="1339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" dirty="0">
                <a:latin typeface="Microsoft Sans Serif"/>
                <a:cs typeface="Microsoft Sans Serif"/>
              </a:rPr>
              <a:t>D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 rot="3600000">
            <a:off x="9718774" y="3988912"/>
            <a:ext cx="14269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45" dirty="0">
                <a:latin typeface="Microsoft Sans Serif"/>
                <a:cs typeface="Microsoft Sans Serif"/>
              </a:rPr>
              <a:t>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 rot="3480000">
            <a:off x="8305181" y="4713276"/>
            <a:ext cx="12524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dirty="0"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 rot="3360000">
            <a:off x="9698393" y="3944116"/>
            <a:ext cx="13165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75" dirty="0">
                <a:latin typeface="Microsoft Sans Serif"/>
                <a:cs typeface="Microsoft Sans Serif"/>
              </a:rPr>
              <a:t>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 rot="3360000">
            <a:off x="8335608" y="4754679"/>
            <a:ext cx="11580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 rot="3180000">
            <a:off x="9630547" y="3984137"/>
            <a:ext cx="330173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-65" dirty="0">
                <a:latin typeface="Microsoft Sans Serif"/>
                <a:cs typeface="Microsoft Sans Serif"/>
              </a:rPr>
              <a:t>PAGS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 rot="3180000">
            <a:off x="8350945" y="4814138"/>
            <a:ext cx="1700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55" dirty="0">
                <a:latin typeface="Microsoft Sans Serif"/>
                <a:cs typeface="Microsoft Sans Serif"/>
              </a:rPr>
              <a:t>mi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 rot="2820000">
            <a:off x="9595419" y="3840772"/>
            <a:ext cx="19041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0" dirty="0">
                <a:latin typeface="Microsoft Sans Serif"/>
                <a:cs typeface="Microsoft Sans Serif"/>
              </a:rPr>
              <a:t>mi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 rot="2820000">
            <a:off x="8408558" y="4863580"/>
            <a:ext cx="13864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dirty="0">
                <a:latin typeface="Microsoft Sans Serif"/>
                <a:cs typeface="Microsoft Sans Serif"/>
              </a:rPr>
              <a:t>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 rot="2700000">
            <a:off x="9570176" y="3779856"/>
            <a:ext cx="12947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75" dirty="0">
                <a:latin typeface="Microsoft Sans Serif"/>
                <a:cs typeface="Microsoft Sans Serif"/>
              </a:rPr>
              <a:t>t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 rot="2640000">
            <a:off x="9532445" y="3760974"/>
            <a:ext cx="169283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5" dirty="0">
                <a:latin typeface="Microsoft Sans Serif"/>
                <a:cs typeface="Microsoft Sans Serif"/>
              </a:rPr>
              <a:t>tu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 rot="2640000">
            <a:off x="8467649" y="4930243"/>
            <a:ext cx="15132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 rot="2460000">
            <a:off x="9487894" y="3706902"/>
            <a:ext cx="14303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-90" dirty="0">
                <a:latin typeface="Microsoft Sans Serif"/>
                <a:cs typeface="Microsoft Sans Serif"/>
              </a:rPr>
              <a:t>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 rot="2460000">
            <a:off x="8505144" y="4946771"/>
            <a:ext cx="11490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 rot="2220000">
            <a:off x="9441736" y="3686440"/>
            <a:ext cx="19041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0" dirty="0">
                <a:latin typeface="Microsoft Sans Serif"/>
                <a:cs typeface="Microsoft Sans Serif"/>
              </a:rPr>
              <a:t>mi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 rot="2220000">
            <a:off x="8530190" y="5028342"/>
            <a:ext cx="27015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20" dirty="0">
                <a:latin typeface="Microsoft Sans Serif"/>
                <a:cs typeface="Microsoft Sans Serif"/>
              </a:rPr>
              <a:t>pags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 rot="2160000">
            <a:off x="9392318" y="3629748"/>
            <a:ext cx="1400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-80" dirty="0">
                <a:latin typeface="Microsoft Sans Serif"/>
                <a:cs typeface="Microsoft Sans Serif"/>
              </a:rPr>
              <a:t>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 rot="2100000">
            <a:off x="8582646" y="5019883"/>
            <a:ext cx="15132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60" dirty="0">
                <a:latin typeface="Microsoft Sans Serif"/>
                <a:cs typeface="Microsoft Sans Serif"/>
              </a:rPr>
              <a:t>tu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 rot="1860000">
            <a:off x="9334620" y="3605300"/>
            <a:ext cx="19041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0"/>
              </a:lnSpc>
            </a:pPr>
            <a:r>
              <a:rPr sz="950" spc="60" dirty="0">
                <a:latin typeface="Microsoft Sans Serif"/>
                <a:cs typeface="Microsoft Sans Serif"/>
              </a:rPr>
              <a:t>mi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 rot="1860000">
            <a:off x="8622140" y="5033220"/>
            <a:ext cx="11580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70" dirty="0">
                <a:latin typeface="Microsoft Sans Serif"/>
                <a:cs typeface="Microsoft Sans Serif"/>
              </a:rPr>
              <a:t>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 rot="1740000">
            <a:off x="8649655" y="5051342"/>
            <a:ext cx="12097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20" dirty="0">
                <a:latin typeface="Microsoft Sans Serif"/>
                <a:cs typeface="Microsoft Sans Serif"/>
              </a:rPr>
              <a:t>s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83929" y="6233110"/>
            <a:ext cx="2292985" cy="112395"/>
            <a:chOff x="4229328" y="6233109"/>
            <a:chExt cx="2292985" cy="112395"/>
          </a:xfrm>
        </p:grpSpPr>
        <p:sp>
          <p:nvSpPr>
            <p:cNvPr id="3" name="object 3"/>
            <p:cNvSpPr/>
            <p:nvPr/>
          </p:nvSpPr>
          <p:spPr>
            <a:xfrm>
              <a:off x="4231614" y="6235395"/>
              <a:ext cx="2287905" cy="107950"/>
            </a:xfrm>
            <a:custGeom>
              <a:avLst/>
              <a:gdLst/>
              <a:ahLst/>
              <a:cxnLst/>
              <a:rect l="l" t="t" r="r" b="b"/>
              <a:pathLst>
                <a:path w="2287904" h="107950">
                  <a:moveTo>
                    <a:pt x="2287828" y="0"/>
                  </a:moveTo>
                  <a:lnTo>
                    <a:pt x="4330" y="4089"/>
                  </a:lnTo>
                  <a:lnTo>
                    <a:pt x="0" y="107823"/>
                  </a:lnTo>
                  <a:lnTo>
                    <a:pt x="2285885" y="107823"/>
                  </a:lnTo>
                  <a:lnTo>
                    <a:pt x="22878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31614" y="6235395"/>
              <a:ext cx="2287905" cy="107950"/>
            </a:xfrm>
            <a:custGeom>
              <a:avLst/>
              <a:gdLst/>
              <a:ahLst/>
              <a:cxnLst/>
              <a:rect l="l" t="t" r="r" b="b"/>
              <a:pathLst>
                <a:path w="2287904" h="107950">
                  <a:moveTo>
                    <a:pt x="4330" y="4089"/>
                  </a:moveTo>
                  <a:lnTo>
                    <a:pt x="2287828" y="0"/>
                  </a:lnTo>
                  <a:lnTo>
                    <a:pt x="2285885" y="107823"/>
                  </a:lnTo>
                  <a:lnTo>
                    <a:pt x="0" y="107823"/>
                  </a:lnTo>
                  <a:lnTo>
                    <a:pt x="4330" y="4089"/>
                  </a:lnTo>
                  <a:close/>
                </a:path>
              </a:pathLst>
            </a:custGeom>
            <a:ln w="4572">
              <a:solidFill>
                <a:srgbClr val="D4D5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505022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90455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74986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9492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44937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429443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613974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98492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82998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67516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352961" y="594085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7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258854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74349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88916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04372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19867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335348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50830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966325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80866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96361" y="5937758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688577" y="5822492"/>
            <a:ext cx="27305" cy="73660"/>
          </a:xfrm>
          <a:custGeom>
            <a:avLst/>
            <a:gdLst/>
            <a:ahLst/>
            <a:cxnLst/>
            <a:rect l="l" t="t" r="r" b="b"/>
            <a:pathLst>
              <a:path w="27304" h="73660">
                <a:moveTo>
                  <a:pt x="26822" y="0"/>
                </a:moveTo>
                <a:lnTo>
                  <a:pt x="21031" y="0"/>
                </a:lnTo>
                <a:lnTo>
                  <a:pt x="19507" y="3149"/>
                </a:lnTo>
                <a:lnTo>
                  <a:pt x="16865" y="6400"/>
                </a:lnTo>
                <a:lnTo>
                  <a:pt x="13106" y="9753"/>
                </a:lnTo>
                <a:lnTo>
                  <a:pt x="9347" y="13106"/>
                </a:lnTo>
                <a:lnTo>
                  <a:pt x="4978" y="15951"/>
                </a:lnTo>
                <a:lnTo>
                  <a:pt x="0" y="18288"/>
                </a:lnTo>
                <a:lnTo>
                  <a:pt x="0" y="26924"/>
                </a:lnTo>
                <a:lnTo>
                  <a:pt x="17881" y="16154"/>
                </a:lnTo>
                <a:lnTo>
                  <a:pt x="17881" y="73050"/>
                </a:lnTo>
                <a:lnTo>
                  <a:pt x="26822" y="73050"/>
                </a:lnTo>
                <a:lnTo>
                  <a:pt x="26822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45369" y="5822493"/>
            <a:ext cx="48260" cy="74295"/>
          </a:xfrm>
          <a:custGeom>
            <a:avLst/>
            <a:gdLst/>
            <a:ahLst/>
            <a:cxnLst/>
            <a:rect l="l" t="t" r="r" b="b"/>
            <a:pathLst>
              <a:path w="48260" h="74295">
                <a:moveTo>
                  <a:pt x="7213" y="68579"/>
                </a:moveTo>
                <a:lnTo>
                  <a:pt x="11480" y="72339"/>
                </a:lnTo>
                <a:lnTo>
                  <a:pt x="16763" y="74269"/>
                </a:lnTo>
                <a:lnTo>
                  <a:pt x="23164" y="74269"/>
                </a:lnTo>
                <a:lnTo>
                  <a:pt x="30175" y="74269"/>
                </a:lnTo>
                <a:lnTo>
                  <a:pt x="36067" y="72034"/>
                </a:lnTo>
                <a:lnTo>
                  <a:pt x="40741" y="67665"/>
                </a:lnTo>
                <a:lnTo>
                  <a:pt x="45313" y="63195"/>
                </a:lnTo>
                <a:lnTo>
                  <a:pt x="47650" y="57810"/>
                </a:lnTo>
                <a:lnTo>
                  <a:pt x="47650" y="51511"/>
                </a:lnTo>
                <a:lnTo>
                  <a:pt x="47650" y="46735"/>
                </a:lnTo>
                <a:lnTo>
                  <a:pt x="34035" y="33527"/>
                </a:lnTo>
                <a:lnTo>
                  <a:pt x="37388" y="32003"/>
                </a:lnTo>
                <a:lnTo>
                  <a:pt x="39827" y="29971"/>
                </a:lnTo>
                <a:lnTo>
                  <a:pt x="41554" y="27431"/>
                </a:lnTo>
                <a:lnTo>
                  <a:pt x="43281" y="24891"/>
                </a:lnTo>
                <a:lnTo>
                  <a:pt x="44094" y="21945"/>
                </a:lnTo>
                <a:lnTo>
                  <a:pt x="44094" y="18897"/>
                </a:lnTo>
                <a:lnTo>
                  <a:pt x="44094" y="15544"/>
                </a:lnTo>
                <a:lnTo>
                  <a:pt x="26822" y="0"/>
                </a:lnTo>
                <a:lnTo>
                  <a:pt x="22758" y="0"/>
                </a:lnTo>
                <a:lnTo>
                  <a:pt x="17068" y="0"/>
                </a:lnTo>
                <a:lnTo>
                  <a:pt x="12191" y="1625"/>
                </a:lnTo>
                <a:lnTo>
                  <a:pt x="8331" y="4978"/>
                </a:lnTo>
                <a:lnTo>
                  <a:pt x="4470" y="8229"/>
                </a:lnTo>
                <a:lnTo>
                  <a:pt x="2031" y="12903"/>
                </a:lnTo>
                <a:lnTo>
                  <a:pt x="914" y="18897"/>
                </a:lnTo>
                <a:lnTo>
                  <a:pt x="9855" y="20523"/>
                </a:lnTo>
                <a:lnTo>
                  <a:pt x="10566" y="16154"/>
                </a:lnTo>
                <a:lnTo>
                  <a:pt x="11988" y="12801"/>
                </a:lnTo>
                <a:lnTo>
                  <a:pt x="14325" y="10566"/>
                </a:lnTo>
                <a:lnTo>
                  <a:pt x="16662" y="8432"/>
                </a:lnTo>
                <a:lnTo>
                  <a:pt x="19507" y="7315"/>
                </a:lnTo>
                <a:lnTo>
                  <a:pt x="23063" y="7315"/>
                </a:lnTo>
                <a:lnTo>
                  <a:pt x="26517" y="7315"/>
                </a:lnTo>
                <a:lnTo>
                  <a:pt x="29362" y="8432"/>
                </a:lnTo>
                <a:lnTo>
                  <a:pt x="31597" y="10566"/>
                </a:lnTo>
                <a:lnTo>
                  <a:pt x="33832" y="12699"/>
                </a:lnTo>
                <a:lnTo>
                  <a:pt x="34950" y="15341"/>
                </a:lnTo>
                <a:lnTo>
                  <a:pt x="34950" y="18694"/>
                </a:lnTo>
                <a:lnTo>
                  <a:pt x="34950" y="22758"/>
                </a:lnTo>
                <a:lnTo>
                  <a:pt x="33426" y="25806"/>
                </a:lnTo>
                <a:lnTo>
                  <a:pt x="30378" y="27838"/>
                </a:lnTo>
                <a:lnTo>
                  <a:pt x="27330" y="29768"/>
                </a:lnTo>
                <a:lnTo>
                  <a:pt x="23875" y="30784"/>
                </a:lnTo>
                <a:lnTo>
                  <a:pt x="20116" y="30784"/>
                </a:lnTo>
                <a:lnTo>
                  <a:pt x="19710" y="30784"/>
                </a:lnTo>
                <a:lnTo>
                  <a:pt x="19202" y="30784"/>
                </a:lnTo>
                <a:lnTo>
                  <a:pt x="18592" y="30683"/>
                </a:lnTo>
                <a:lnTo>
                  <a:pt x="17678" y="38506"/>
                </a:lnTo>
                <a:lnTo>
                  <a:pt x="20116" y="37795"/>
                </a:lnTo>
                <a:lnTo>
                  <a:pt x="22250" y="37490"/>
                </a:lnTo>
                <a:lnTo>
                  <a:pt x="23977" y="37490"/>
                </a:lnTo>
                <a:lnTo>
                  <a:pt x="28041" y="37490"/>
                </a:lnTo>
                <a:lnTo>
                  <a:pt x="31495" y="38811"/>
                </a:lnTo>
                <a:lnTo>
                  <a:pt x="34137" y="41554"/>
                </a:lnTo>
                <a:lnTo>
                  <a:pt x="36880" y="44195"/>
                </a:lnTo>
                <a:lnTo>
                  <a:pt x="38201" y="47548"/>
                </a:lnTo>
                <a:lnTo>
                  <a:pt x="38201" y="51612"/>
                </a:lnTo>
                <a:lnTo>
                  <a:pt x="38201" y="55981"/>
                </a:lnTo>
                <a:lnTo>
                  <a:pt x="36779" y="59537"/>
                </a:lnTo>
                <a:lnTo>
                  <a:pt x="33832" y="62483"/>
                </a:lnTo>
                <a:lnTo>
                  <a:pt x="30987" y="65430"/>
                </a:lnTo>
                <a:lnTo>
                  <a:pt x="27431" y="66852"/>
                </a:lnTo>
                <a:lnTo>
                  <a:pt x="23164" y="66852"/>
                </a:lnTo>
                <a:lnTo>
                  <a:pt x="19608" y="66852"/>
                </a:lnTo>
                <a:lnTo>
                  <a:pt x="16560" y="65735"/>
                </a:lnTo>
                <a:lnTo>
                  <a:pt x="14122" y="63499"/>
                </a:lnTo>
                <a:lnTo>
                  <a:pt x="11683" y="61264"/>
                </a:lnTo>
                <a:lnTo>
                  <a:pt x="9956" y="57607"/>
                </a:lnTo>
                <a:lnTo>
                  <a:pt x="8940" y="52527"/>
                </a:lnTo>
                <a:lnTo>
                  <a:pt x="0" y="53746"/>
                </a:lnTo>
                <a:lnTo>
                  <a:pt x="609" y="59842"/>
                </a:lnTo>
                <a:lnTo>
                  <a:pt x="3047" y="64719"/>
                </a:lnTo>
                <a:lnTo>
                  <a:pt x="7213" y="68579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225913" y="5822798"/>
            <a:ext cx="50800" cy="73025"/>
          </a:xfrm>
          <a:custGeom>
            <a:avLst/>
            <a:gdLst/>
            <a:ahLst/>
            <a:cxnLst/>
            <a:rect l="l" t="t" r="r" b="b"/>
            <a:pathLst>
              <a:path w="50800" h="73025">
                <a:moveTo>
                  <a:pt x="40538" y="72745"/>
                </a:moveTo>
                <a:lnTo>
                  <a:pt x="40538" y="55372"/>
                </a:lnTo>
                <a:lnTo>
                  <a:pt x="50393" y="55372"/>
                </a:lnTo>
                <a:lnTo>
                  <a:pt x="50393" y="47142"/>
                </a:lnTo>
                <a:lnTo>
                  <a:pt x="40538" y="47142"/>
                </a:lnTo>
                <a:lnTo>
                  <a:pt x="40538" y="0"/>
                </a:lnTo>
                <a:lnTo>
                  <a:pt x="33223" y="0"/>
                </a:lnTo>
                <a:lnTo>
                  <a:pt x="0" y="47142"/>
                </a:lnTo>
                <a:lnTo>
                  <a:pt x="0" y="55372"/>
                </a:lnTo>
                <a:lnTo>
                  <a:pt x="31597" y="55372"/>
                </a:lnTo>
                <a:lnTo>
                  <a:pt x="31597" y="72745"/>
                </a:lnTo>
                <a:lnTo>
                  <a:pt x="40538" y="72745"/>
                </a:lnTo>
                <a:close/>
              </a:path>
              <a:path w="50800" h="73025">
                <a:moveTo>
                  <a:pt x="8737" y="47142"/>
                </a:moveTo>
                <a:lnTo>
                  <a:pt x="31597" y="14427"/>
                </a:lnTo>
                <a:lnTo>
                  <a:pt x="31597" y="47142"/>
                </a:lnTo>
                <a:lnTo>
                  <a:pt x="8737" y="4714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07942" y="5823711"/>
            <a:ext cx="48260" cy="73660"/>
          </a:xfrm>
          <a:custGeom>
            <a:avLst/>
            <a:gdLst/>
            <a:ahLst/>
            <a:cxnLst/>
            <a:rect l="l" t="t" r="r" b="b"/>
            <a:pathLst>
              <a:path w="48260" h="73660">
                <a:moveTo>
                  <a:pt x="7112" y="67462"/>
                </a:moveTo>
                <a:lnTo>
                  <a:pt x="11379" y="71221"/>
                </a:lnTo>
                <a:lnTo>
                  <a:pt x="16764" y="73050"/>
                </a:lnTo>
                <a:lnTo>
                  <a:pt x="23368" y="73050"/>
                </a:lnTo>
                <a:lnTo>
                  <a:pt x="31394" y="73050"/>
                </a:lnTo>
                <a:lnTo>
                  <a:pt x="37795" y="70104"/>
                </a:lnTo>
                <a:lnTo>
                  <a:pt x="42367" y="64211"/>
                </a:lnTo>
                <a:lnTo>
                  <a:pt x="46228" y="59436"/>
                </a:lnTo>
                <a:lnTo>
                  <a:pt x="48158" y="53746"/>
                </a:lnTo>
                <a:lnTo>
                  <a:pt x="48158" y="47142"/>
                </a:lnTo>
                <a:lnTo>
                  <a:pt x="48158" y="40233"/>
                </a:lnTo>
                <a:lnTo>
                  <a:pt x="46024" y="34544"/>
                </a:lnTo>
                <a:lnTo>
                  <a:pt x="41656" y="30175"/>
                </a:lnTo>
                <a:lnTo>
                  <a:pt x="37287" y="25806"/>
                </a:lnTo>
                <a:lnTo>
                  <a:pt x="31902" y="23571"/>
                </a:lnTo>
                <a:lnTo>
                  <a:pt x="25603" y="23571"/>
                </a:lnTo>
                <a:lnTo>
                  <a:pt x="20828" y="23571"/>
                </a:lnTo>
                <a:lnTo>
                  <a:pt x="16256" y="25095"/>
                </a:lnTo>
                <a:lnTo>
                  <a:pt x="11887" y="28143"/>
                </a:lnTo>
                <a:lnTo>
                  <a:pt x="15748" y="8534"/>
                </a:lnTo>
                <a:lnTo>
                  <a:pt x="44704" y="8534"/>
                </a:lnTo>
                <a:lnTo>
                  <a:pt x="44704" y="0"/>
                </a:lnTo>
                <a:lnTo>
                  <a:pt x="8636" y="0"/>
                </a:lnTo>
                <a:lnTo>
                  <a:pt x="1625" y="37388"/>
                </a:lnTo>
                <a:lnTo>
                  <a:pt x="10058" y="38608"/>
                </a:lnTo>
                <a:lnTo>
                  <a:pt x="11379" y="36474"/>
                </a:lnTo>
                <a:lnTo>
                  <a:pt x="13208" y="34747"/>
                </a:lnTo>
                <a:lnTo>
                  <a:pt x="15443" y="33426"/>
                </a:lnTo>
                <a:lnTo>
                  <a:pt x="17780" y="32105"/>
                </a:lnTo>
                <a:lnTo>
                  <a:pt x="20320" y="31496"/>
                </a:lnTo>
                <a:lnTo>
                  <a:pt x="23266" y="31496"/>
                </a:lnTo>
                <a:lnTo>
                  <a:pt x="27940" y="31496"/>
                </a:lnTo>
                <a:lnTo>
                  <a:pt x="31699" y="32918"/>
                </a:lnTo>
                <a:lnTo>
                  <a:pt x="34442" y="35864"/>
                </a:lnTo>
                <a:lnTo>
                  <a:pt x="37287" y="38811"/>
                </a:lnTo>
                <a:lnTo>
                  <a:pt x="38709" y="42875"/>
                </a:lnTo>
                <a:lnTo>
                  <a:pt x="38709" y="47955"/>
                </a:lnTo>
                <a:lnTo>
                  <a:pt x="38709" y="53340"/>
                </a:lnTo>
                <a:lnTo>
                  <a:pt x="37185" y="57607"/>
                </a:lnTo>
                <a:lnTo>
                  <a:pt x="34239" y="60858"/>
                </a:lnTo>
                <a:lnTo>
                  <a:pt x="31292" y="64109"/>
                </a:lnTo>
                <a:lnTo>
                  <a:pt x="27635" y="65735"/>
                </a:lnTo>
                <a:lnTo>
                  <a:pt x="23368" y="65735"/>
                </a:lnTo>
                <a:lnTo>
                  <a:pt x="19710" y="65735"/>
                </a:lnTo>
                <a:lnTo>
                  <a:pt x="16662" y="64617"/>
                </a:lnTo>
                <a:lnTo>
                  <a:pt x="14122" y="62280"/>
                </a:lnTo>
                <a:lnTo>
                  <a:pt x="11684" y="60045"/>
                </a:lnTo>
                <a:lnTo>
                  <a:pt x="10058" y="56591"/>
                </a:lnTo>
                <a:lnTo>
                  <a:pt x="9347" y="52019"/>
                </a:lnTo>
                <a:lnTo>
                  <a:pt x="0" y="52730"/>
                </a:lnTo>
                <a:lnTo>
                  <a:pt x="609" y="58826"/>
                </a:lnTo>
                <a:lnTo>
                  <a:pt x="2946" y="63804"/>
                </a:lnTo>
                <a:lnTo>
                  <a:pt x="7112" y="6746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600347" y="5822493"/>
            <a:ext cx="48260" cy="74295"/>
          </a:xfrm>
          <a:custGeom>
            <a:avLst/>
            <a:gdLst/>
            <a:ahLst/>
            <a:cxnLst/>
            <a:rect l="l" t="t" r="r" b="b"/>
            <a:pathLst>
              <a:path w="48260" h="74295">
                <a:moveTo>
                  <a:pt x="40233" y="4775"/>
                </a:moveTo>
                <a:lnTo>
                  <a:pt x="36576" y="1625"/>
                </a:lnTo>
                <a:lnTo>
                  <a:pt x="31902" y="0"/>
                </a:lnTo>
                <a:lnTo>
                  <a:pt x="26111" y="0"/>
                </a:lnTo>
                <a:lnTo>
                  <a:pt x="18491" y="0"/>
                </a:lnTo>
                <a:lnTo>
                  <a:pt x="0" y="39014"/>
                </a:lnTo>
                <a:lnTo>
                  <a:pt x="438" y="47780"/>
                </a:lnTo>
                <a:lnTo>
                  <a:pt x="17780" y="74269"/>
                </a:lnTo>
                <a:lnTo>
                  <a:pt x="25298" y="74269"/>
                </a:lnTo>
                <a:lnTo>
                  <a:pt x="29667" y="74269"/>
                </a:lnTo>
                <a:lnTo>
                  <a:pt x="33528" y="73253"/>
                </a:lnTo>
                <a:lnTo>
                  <a:pt x="36982" y="71119"/>
                </a:lnTo>
                <a:lnTo>
                  <a:pt x="40436" y="69087"/>
                </a:lnTo>
                <a:lnTo>
                  <a:pt x="43180" y="66039"/>
                </a:lnTo>
                <a:lnTo>
                  <a:pt x="45110" y="62179"/>
                </a:lnTo>
                <a:lnTo>
                  <a:pt x="47040" y="58216"/>
                </a:lnTo>
                <a:lnTo>
                  <a:pt x="48056" y="53949"/>
                </a:lnTo>
                <a:lnTo>
                  <a:pt x="48056" y="49377"/>
                </a:lnTo>
                <a:lnTo>
                  <a:pt x="48056" y="42468"/>
                </a:lnTo>
                <a:lnTo>
                  <a:pt x="45923" y="36779"/>
                </a:lnTo>
                <a:lnTo>
                  <a:pt x="41757" y="32410"/>
                </a:lnTo>
                <a:lnTo>
                  <a:pt x="37592" y="28041"/>
                </a:lnTo>
                <a:lnTo>
                  <a:pt x="32512" y="25806"/>
                </a:lnTo>
                <a:lnTo>
                  <a:pt x="26517" y="25806"/>
                </a:lnTo>
                <a:lnTo>
                  <a:pt x="23164" y="25806"/>
                </a:lnTo>
                <a:lnTo>
                  <a:pt x="8839" y="35458"/>
                </a:lnTo>
                <a:lnTo>
                  <a:pt x="8940" y="28244"/>
                </a:lnTo>
                <a:lnTo>
                  <a:pt x="9753" y="22555"/>
                </a:lnTo>
                <a:lnTo>
                  <a:pt x="11379" y="18694"/>
                </a:lnTo>
                <a:lnTo>
                  <a:pt x="13004" y="14731"/>
                </a:lnTo>
                <a:lnTo>
                  <a:pt x="15240" y="11785"/>
                </a:lnTo>
                <a:lnTo>
                  <a:pt x="17983" y="9651"/>
                </a:lnTo>
                <a:lnTo>
                  <a:pt x="20218" y="8127"/>
                </a:lnTo>
                <a:lnTo>
                  <a:pt x="22758" y="7315"/>
                </a:lnTo>
                <a:lnTo>
                  <a:pt x="25603" y="7315"/>
                </a:lnTo>
                <a:lnTo>
                  <a:pt x="29159" y="7315"/>
                </a:lnTo>
                <a:lnTo>
                  <a:pt x="37998" y="18795"/>
                </a:lnTo>
                <a:lnTo>
                  <a:pt x="46837" y="18084"/>
                </a:lnTo>
                <a:lnTo>
                  <a:pt x="46126" y="12395"/>
                </a:lnTo>
                <a:lnTo>
                  <a:pt x="43891" y="8026"/>
                </a:lnTo>
                <a:lnTo>
                  <a:pt x="40233" y="4775"/>
                </a:lnTo>
                <a:close/>
              </a:path>
              <a:path w="48260" h="74295">
                <a:moveTo>
                  <a:pt x="14528" y="38099"/>
                </a:moveTo>
                <a:lnTo>
                  <a:pt x="17272" y="35153"/>
                </a:lnTo>
                <a:lnTo>
                  <a:pt x="20726" y="33731"/>
                </a:lnTo>
                <a:lnTo>
                  <a:pt x="24790" y="33731"/>
                </a:lnTo>
                <a:lnTo>
                  <a:pt x="28854" y="33731"/>
                </a:lnTo>
                <a:lnTo>
                  <a:pt x="32207" y="35153"/>
                </a:lnTo>
                <a:lnTo>
                  <a:pt x="34950" y="38099"/>
                </a:lnTo>
                <a:lnTo>
                  <a:pt x="37592" y="40944"/>
                </a:lnTo>
                <a:lnTo>
                  <a:pt x="38912" y="44907"/>
                </a:lnTo>
                <a:lnTo>
                  <a:pt x="38912" y="49987"/>
                </a:lnTo>
                <a:lnTo>
                  <a:pt x="38912" y="55168"/>
                </a:lnTo>
                <a:lnTo>
                  <a:pt x="37592" y="59334"/>
                </a:lnTo>
                <a:lnTo>
                  <a:pt x="34848" y="62382"/>
                </a:lnTo>
                <a:lnTo>
                  <a:pt x="32207" y="65430"/>
                </a:lnTo>
                <a:lnTo>
                  <a:pt x="28956" y="66954"/>
                </a:lnTo>
                <a:lnTo>
                  <a:pt x="25095" y="66954"/>
                </a:lnTo>
                <a:lnTo>
                  <a:pt x="22453" y="66954"/>
                </a:lnTo>
                <a:lnTo>
                  <a:pt x="20015" y="66243"/>
                </a:lnTo>
                <a:lnTo>
                  <a:pt x="17678" y="64719"/>
                </a:lnTo>
                <a:lnTo>
                  <a:pt x="15341" y="63296"/>
                </a:lnTo>
                <a:lnTo>
                  <a:pt x="13512" y="61163"/>
                </a:lnTo>
                <a:lnTo>
                  <a:pt x="12192" y="58318"/>
                </a:lnTo>
                <a:lnTo>
                  <a:pt x="10871" y="55473"/>
                </a:lnTo>
                <a:lnTo>
                  <a:pt x="10261" y="52527"/>
                </a:lnTo>
                <a:lnTo>
                  <a:pt x="10261" y="49479"/>
                </a:lnTo>
                <a:lnTo>
                  <a:pt x="10261" y="44805"/>
                </a:lnTo>
                <a:lnTo>
                  <a:pt x="11684" y="40944"/>
                </a:lnTo>
                <a:lnTo>
                  <a:pt x="14528" y="38099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80243" y="5823711"/>
            <a:ext cx="47625" cy="72390"/>
          </a:xfrm>
          <a:custGeom>
            <a:avLst/>
            <a:gdLst/>
            <a:ahLst/>
            <a:cxnLst/>
            <a:rect l="l" t="t" r="r" b="b"/>
            <a:pathLst>
              <a:path w="47625" h="72389">
                <a:moveTo>
                  <a:pt x="35560" y="8534"/>
                </a:moveTo>
                <a:lnTo>
                  <a:pt x="30988" y="13716"/>
                </a:lnTo>
                <a:lnTo>
                  <a:pt x="26720" y="20015"/>
                </a:lnTo>
                <a:lnTo>
                  <a:pt x="22758" y="27635"/>
                </a:lnTo>
                <a:lnTo>
                  <a:pt x="18796" y="35153"/>
                </a:lnTo>
                <a:lnTo>
                  <a:pt x="15646" y="42976"/>
                </a:lnTo>
                <a:lnTo>
                  <a:pt x="13512" y="51104"/>
                </a:lnTo>
                <a:lnTo>
                  <a:pt x="11379" y="59131"/>
                </a:lnTo>
                <a:lnTo>
                  <a:pt x="10261" y="66141"/>
                </a:lnTo>
                <a:lnTo>
                  <a:pt x="10160" y="71831"/>
                </a:lnTo>
                <a:lnTo>
                  <a:pt x="19304" y="71831"/>
                </a:lnTo>
                <a:lnTo>
                  <a:pt x="19812" y="64617"/>
                </a:lnTo>
                <a:lnTo>
                  <a:pt x="20929" y="57912"/>
                </a:lnTo>
                <a:lnTo>
                  <a:pt x="37795" y="18389"/>
                </a:lnTo>
                <a:lnTo>
                  <a:pt x="47040" y="6908"/>
                </a:lnTo>
                <a:lnTo>
                  <a:pt x="47040" y="0"/>
                </a:lnTo>
                <a:lnTo>
                  <a:pt x="0" y="0"/>
                </a:lnTo>
                <a:lnTo>
                  <a:pt x="0" y="8534"/>
                </a:lnTo>
                <a:lnTo>
                  <a:pt x="35560" y="853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970615" y="5822493"/>
            <a:ext cx="48260" cy="74295"/>
          </a:xfrm>
          <a:custGeom>
            <a:avLst/>
            <a:gdLst/>
            <a:ahLst/>
            <a:cxnLst/>
            <a:rect l="l" t="t" r="r" b="b"/>
            <a:pathLst>
              <a:path w="48260" h="74295">
                <a:moveTo>
                  <a:pt x="3555" y="40132"/>
                </a:moveTo>
                <a:lnTo>
                  <a:pt x="1219" y="43281"/>
                </a:lnTo>
                <a:lnTo>
                  <a:pt x="0" y="47244"/>
                </a:lnTo>
                <a:lnTo>
                  <a:pt x="0" y="52019"/>
                </a:lnTo>
                <a:lnTo>
                  <a:pt x="0" y="58318"/>
                </a:lnTo>
                <a:lnTo>
                  <a:pt x="2235" y="63601"/>
                </a:lnTo>
                <a:lnTo>
                  <a:pt x="6603" y="67868"/>
                </a:lnTo>
                <a:lnTo>
                  <a:pt x="10972" y="72136"/>
                </a:lnTo>
                <a:lnTo>
                  <a:pt x="16763" y="74269"/>
                </a:lnTo>
                <a:lnTo>
                  <a:pt x="23977" y="74269"/>
                </a:lnTo>
                <a:lnTo>
                  <a:pt x="31089" y="74269"/>
                </a:lnTo>
                <a:lnTo>
                  <a:pt x="36880" y="72136"/>
                </a:lnTo>
                <a:lnTo>
                  <a:pt x="41249" y="67970"/>
                </a:lnTo>
                <a:lnTo>
                  <a:pt x="45618" y="63703"/>
                </a:lnTo>
                <a:lnTo>
                  <a:pt x="47853" y="58420"/>
                </a:lnTo>
                <a:lnTo>
                  <a:pt x="47853" y="52222"/>
                </a:lnTo>
                <a:lnTo>
                  <a:pt x="47853" y="47752"/>
                </a:lnTo>
                <a:lnTo>
                  <a:pt x="34239" y="33629"/>
                </a:lnTo>
                <a:lnTo>
                  <a:pt x="37795" y="32207"/>
                </a:lnTo>
                <a:lnTo>
                  <a:pt x="40538" y="30276"/>
                </a:lnTo>
                <a:lnTo>
                  <a:pt x="42265" y="27838"/>
                </a:lnTo>
                <a:lnTo>
                  <a:pt x="43992" y="25298"/>
                </a:lnTo>
                <a:lnTo>
                  <a:pt x="44907" y="22352"/>
                </a:lnTo>
                <a:lnTo>
                  <a:pt x="44907" y="18999"/>
                </a:lnTo>
                <a:lnTo>
                  <a:pt x="44907" y="13716"/>
                </a:lnTo>
                <a:lnTo>
                  <a:pt x="42976" y="9245"/>
                </a:lnTo>
                <a:lnTo>
                  <a:pt x="39115" y="5486"/>
                </a:lnTo>
                <a:lnTo>
                  <a:pt x="35255" y="1828"/>
                </a:lnTo>
                <a:lnTo>
                  <a:pt x="30175" y="0"/>
                </a:lnTo>
                <a:lnTo>
                  <a:pt x="23774" y="0"/>
                </a:lnTo>
                <a:lnTo>
                  <a:pt x="17475" y="0"/>
                </a:lnTo>
                <a:lnTo>
                  <a:pt x="12395" y="1828"/>
                </a:lnTo>
                <a:lnTo>
                  <a:pt x="8635" y="5384"/>
                </a:lnTo>
                <a:lnTo>
                  <a:pt x="4876" y="9042"/>
                </a:lnTo>
                <a:lnTo>
                  <a:pt x="2946" y="13512"/>
                </a:lnTo>
                <a:lnTo>
                  <a:pt x="2946" y="18796"/>
                </a:lnTo>
                <a:lnTo>
                  <a:pt x="2946" y="22250"/>
                </a:lnTo>
                <a:lnTo>
                  <a:pt x="13919" y="33629"/>
                </a:lnTo>
                <a:lnTo>
                  <a:pt x="9448" y="34747"/>
                </a:lnTo>
                <a:lnTo>
                  <a:pt x="5994" y="36982"/>
                </a:lnTo>
                <a:lnTo>
                  <a:pt x="3555" y="40132"/>
                </a:lnTo>
                <a:close/>
              </a:path>
              <a:path w="48260" h="74295">
                <a:moveTo>
                  <a:pt x="15443" y="10566"/>
                </a:moveTo>
                <a:lnTo>
                  <a:pt x="17678" y="8432"/>
                </a:lnTo>
                <a:lnTo>
                  <a:pt x="20523" y="7315"/>
                </a:lnTo>
                <a:lnTo>
                  <a:pt x="23977" y="7315"/>
                </a:lnTo>
                <a:lnTo>
                  <a:pt x="27330" y="7315"/>
                </a:lnTo>
                <a:lnTo>
                  <a:pt x="30175" y="8432"/>
                </a:lnTo>
                <a:lnTo>
                  <a:pt x="32410" y="10668"/>
                </a:lnTo>
                <a:lnTo>
                  <a:pt x="34645" y="12903"/>
                </a:lnTo>
                <a:lnTo>
                  <a:pt x="35763" y="15646"/>
                </a:lnTo>
                <a:lnTo>
                  <a:pt x="35763" y="18897"/>
                </a:lnTo>
                <a:lnTo>
                  <a:pt x="35763" y="22047"/>
                </a:lnTo>
                <a:lnTo>
                  <a:pt x="34645" y="24790"/>
                </a:lnTo>
                <a:lnTo>
                  <a:pt x="32511" y="26924"/>
                </a:lnTo>
                <a:lnTo>
                  <a:pt x="30276" y="29057"/>
                </a:lnTo>
                <a:lnTo>
                  <a:pt x="27533" y="30175"/>
                </a:lnTo>
                <a:lnTo>
                  <a:pt x="23977" y="30175"/>
                </a:lnTo>
                <a:lnTo>
                  <a:pt x="20421" y="30175"/>
                </a:lnTo>
                <a:lnTo>
                  <a:pt x="17576" y="29057"/>
                </a:lnTo>
                <a:lnTo>
                  <a:pt x="15341" y="26924"/>
                </a:lnTo>
                <a:lnTo>
                  <a:pt x="13207" y="24688"/>
                </a:lnTo>
                <a:lnTo>
                  <a:pt x="12090" y="21844"/>
                </a:lnTo>
                <a:lnTo>
                  <a:pt x="12090" y="18491"/>
                </a:lnTo>
                <a:lnTo>
                  <a:pt x="12090" y="15443"/>
                </a:lnTo>
                <a:lnTo>
                  <a:pt x="13207" y="12801"/>
                </a:lnTo>
                <a:lnTo>
                  <a:pt x="15443" y="10566"/>
                </a:lnTo>
                <a:close/>
              </a:path>
              <a:path w="48260" h="74295">
                <a:moveTo>
                  <a:pt x="13207" y="41656"/>
                </a:moveTo>
                <a:lnTo>
                  <a:pt x="15951" y="38912"/>
                </a:lnTo>
                <a:lnTo>
                  <a:pt x="19507" y="37490"/>
                </a:lnTo>
                <a:lnTo>
                  <a:pt x="23672" y="37490"/>
                </a:lnTo>
                <a:lnTo>
                  <a:pt x="28041" y="37490"/>
                </a:lnTo>
                <a:lnTo>
                  <a:pt x="31597" y="38912"/>
                </a:lnTo>
                <a:lnTo>
                  <a:pt x="34442" y="41656"/>
                </a:lnTo>
                <a:lnTo>
                  <a:pt x="37287" y="44500"/>
                </a:lnTo>
                <a:lnTo>
                  <a:pt x="38709" y="48056"/>
                </a:lnTo>
                <a:lnTo>
                  <a:pt x="38709" y="52324"/>
                </a:lnTo>
                <a:lnTo>
                  <a:pt x="38709" y="56591"/>
                </a:lnTo>
                <a:lnTo>
                  <a:pt x="37287" y="60045"/>
                </a:lnTo>
                <a:lnTo>
                  <a:pt x="34543" y="62788"/>
                </a:lnTo>
                <a:lnTo>
                  <a:pt x="31800" y="65532"/>
                </a:lnTo>
                <a:lnTo>
                  <a:pt x="28244" y="66954"/>
                </a:lnTo>
                <a:lnTo>
                  <a:pt x="23977" y="66954"/>
                </a:lnTo>
                <a:lnTo>
                  <a:pt x="21234" y="66954"/>
                </a:lnTo>
                <a:lnTo>
                  <a:pt x="10972" y="59436"/>
                </a:lnTo>
                <a:lnTo>
                  <a:pt x="9753" y="57099"/>
                </a:lnTo>
                <a:lnTo>
                  <a:pt x="9143" y="54660"/>
                </a:lnTo>
                <a:lnTo>
                  <a:pt x="9143" y="52120"/>
                </a:lnTo>
                <a:lnTo>
                  <a:pt x="9143" y="47955"/>
                </a:lnTo>
                <a:lnTo>
                  <a:pt x="10464" y="44399"/>
                </a:lnTo>
                <a:lnTo>
                  <a:pt x="13207" y="41656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152466" y="5822493"/>
            <a:ext cx="48260" cy="74295"/>
          </a:xfrm>
          <a:custGeom>
            <a:avLst/>
            <a:gdLst/>
            <a:ahLst/>
            <a:cxnLst/>
            <a:rect l="l" t="t" r="r" b="b"/>
            <a:pathLst>
              <a:path w="48260" h="74295">
                <a:moveTo>
                  <a:pt x="7823" y="69494"/>
                </a:moveTo>
                <a:lnTo>
                  <a:pt x="11379" y="72643"/>
                </a:lnTo>
                <a:lnTo>
                  <a:pt x="16052" y="74269"/>
                </a:lnTo>
                <a:lnTo>
                  <a:pt x="21742" y="74269"/>
                </a:lnTo>
                <a:lnTo>
                  <a:pt x="27127" y="74269"/>
                </a:lnTo>
                <a:lnTo>
                  <a:pt x="44703" y="57403"/>
                </a:lnTo>
                <a:lnTo>
                  <a:pt x="46735" y="51917"/>
                </a:lnTo>
                <a:lnTo>
                  <a:pt x="47751" y="44500"/>
                </a:lnTo>
                <a:lnTo>
                  <a:pt x="47751" y="35153"/>
                </a:lnTo>
                <a:lnTo>
                  <a:pt x="47751" y="26212"/>
                </a:lnTo>
                <a:lnTo>
                  <a:pt x="46735" y="19405"/>
                </a:lnTo>
                <a:lnTo>
                  <a:pt x="44703" y="14731"/>
                </a:lnTo>
                <a:lnTo>
                  <a:pt x="42671" y="9956"/>
                </a:lnTo>
                <a:lnTo>
                  <a:pt x="39725" y="6400"/>
                </a:lnTo>
                <a:lnTo>
                  <a:pt x="35763" y="3860"/>
                </a:lnTo>
                <a:lnTo>
                  <a:pt x="31902" y="1320"/>
                </a:lnTo>
                <a:lnTo>
                  <a:pt x="27533" y="0"/>
                </a:lnTo>
                <a:lnTo>
                  <a:pt x="22859" y="0"/>
                </a:lnTo>
                <a:lnTo>
                  <a:pt x="16255" y="0"/>
                </a:lnTo>
                <a:lnTo>
                  <a:pt x="10871" y="2235"/>
                </a:lnTo>
                <a:lnTo>
                  <a:pt x="6502" y="6705"/>
                </a:lnTo>
                <a:lnTo>
                  <a:pt x="2133" y="11277"/>
                </a:lnTo>
                <a:lnTo>
                  <a:pt x="0" y="17170"/>
                </a:lnTo>
                <a:lnTo>
                  <a:pt x="0" y="24587"/>
                </a:lnTo>
                <a:lnTo>
                  <a:pt x="0" y="31699"/>
                </a:lnTo>
                <a:lnTo>
                  <a:pt x="2031" y="37490"/>
                </a:lnTo>
                <a:lnTo>
                  <a:pt x="6197" y="41859"/>
                </a:lnTo>
                <a:lnTo>
                  <a:pt x="10363" y="46227"/>
                </a:lnTo>
                <a:lnTo>
                  <a:pt x="15443" y="48361"/>
                </a:lnTo>
                <a:lnTo>
                  <a:pt x="21437" y="48361"/>
                </a:lnTo>
                <a:lnTo>
                  <a:pt x="25095" y="48361"/>
                </a:lnTo>
                <a:lnTo>
                  <a:pt x="38811" y="38811"/>
                </a:lnTo>
                <a:lnTo>
                  <a:pt x="38811" y="39623"/>
                </a:lnTo>
                <a:lnTo>
                  <a:pt x="38912" y="40131"/>
                </a:lnTo>
                <a:lnTo>
                  <a:pt x="38912" y="40538"/>
                </a:lnTo>
                <a:lnTo>
                  <a:pt x="38912" y="44297"/>
                </a:lnTo>
                <a:lnTo>
                  <a:pt x="38404" y="47955"/>
                </a:lnTo>
                <a:lnTo>
                  <a:pt x="37490" y="51511"/>
                </a:lnTo>
                <a:lnTo>
                  <a:pt x="36677" y="55067"/>
                </a:lnTo>
                <a:lnTo>
                  <a:pt x="29159" y="65023"/>
                </a:lnTo>
                <a:lnTo>
                  <a:pt x="27025" y="66344"/>
                </a:lnTo>
                <a:lnTo>
                  <a:pt x="24688" y="66954"/>
                </a:lnTo>
                <a:lnTo>
                  <a:pt x="21945" y="66954"/>
                </a:lnTo>
                <a:lnTo>
                  <a:pt x="18694" y="66954"/>
                </a:lnTo>
                <a:lnTo>
                  <a:pt x="9855" y="55473"/>
                </a:lnTo>
                <a:lnTo>
                  <a:pt x="1320" y="56184"/>
                </a:lnTo>
                <a:lnTo>
                  <a:pt x="2031" y="61874"/>
                </a:lnTo>
                <a:lnTo>
                  <a:pt x="4165" y="66344"/>
                </a:lnTo>
                <a:lnTo>
                  <a:pt x="7823" y="69494"/>
                </a:lnTo>
                <a:close/>
              </a:path>
              <a:path w="48260" h="74295">
                <a:moveTo>
                  <a:pt x="33832" y="36067"/>
                </a:moveTo>
                <a:lnTo>
                  <a:pt x="31191" y="39014"/>
                </a:lnTo>
                <a:lnTo>
                  <a:pt x="27736" y="40436"/>
                </a:lnTo>
                <a:lnTo>
                  <a:pt x="23672" y="40436"/>
                </a:lnTo>
                <a:lnTo>
                  <a:pt x="19507" y="40436"/>
                </a:lnTo>
                <a:lnTo>
                  <a:pt x="16052" y="39014"/>
                </a:lnTo>
                <a:lnTo>
                  <a:pt x="13309" y="36067"/>
                </a:lnTo>
                <a:lnTo>
                  <a:pt x="10566" y="33223"/>
                </a:lnTo>
                <a:lnTo>
                  <a:pt x="9143" y="29463"/>
                </a:lnTo>
                <a:lnTo>
                  <a:pt x="9143" y="24891"/>
                </a:lnTo>
                <a:lnTo>
                  <a:pt x="9143" y="19710"/>
                </a:lnTo>
                <a:lnTo>
                  <a:pt x="10566" y="15544"/>
                </a:lnTo>
                <a:lnTo>
                  <a:pt x="13512" y="12293"/>
                </a:lnTo>
                <a:lnTo>
                  <a:pt x="16459" y="9042"/>
                </a:lnTo>
                <a:lnTo>
                  <a:pt x="19913" y="7416"/>
                </a:lnTo>
                <a:lnTo>
                  <a:pt x="23875" y="7416"/>
                </a:lnTo>
                <a:lnTo>
                  <a:pt x="27736" y="7416"/>
                </a:lnTo>
                <a:lnTo>
                  <a:pt x="30987" y="8940"/>
                </a:lnTo>
                <a:lnTo>
                  <a:pt x="33731" y="11887"/>
                </a:lnTo>
                <a:lnTo>
                  <a:pt x="36474" y="14935"/>
                </a:lnTo>
                <a:lnTo>
                  <a:pt x="37795" y="18999"/>
                </a:lnTo>
                <a:lnTo>
                  <a:pt x="37795" y="24079"/>
                </a:lnTo>
                <a:lnTo>
                  <a:pt x="37795" y="29260"/>
                </a:lnTo>
                <a:lnTo>
                  <a:pt x="36474" y="33223"/>
                </a:lnTo>
                <a:lnTo>
                  <a:pt x="33832" y="3606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9109" y="5820207"/>
            <a:ext cx="101701" cy="78841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9489047" y="5822493"/>
            <a:ext cx="47625" cy="74295"/>
          </a:xfrm>
          <a:custGeom>
            <a:avLst/>
            <a:gdLst/>
            <a:ahLst/>
            <a:cxnLst/>
            <a:rect l="l" t="t" r="r" b="b"/>
            <a:pathLst>
              <a:path w="47625" h="74295">
                <a:moveTo>
                  <a:pt x="7213" y="66751"/>
                </a:moveTo>
                <a:lnTo>
                  <a:pt x="11175" y="71729"/>
                </a:lnTo>
                <a:lnTo>
                  <a:pt x="16662" y="74269"/>
                </a:lnTo>
                <a:lnTo>
                  <a:pt x="23672" y="74269"/>
                </a:lnTo>
                <a:lnTo>
                  <a:pt x="28955" y="74269"/>
                </a:lnTo>
                <a:lnTo>
                  <a:pt x="33426" y="72847"/>
                </a:lnTo>
                <a:lnTo>
                  <a:pt x="36880" y="70002"/>
                </a:lnTo>
                <a:lnTo>
                  <a:pt x="40335" y="67157"/>
                </a:lnTo>
                <a:lnTo>
                  <a:pt x="42976" y="63093"/>
                </a:lnTo>
                <a:lnTo>
                  <a:pt x="44703" y="57810"/>
                </a:lnTo>
                <a:lnTo>
                  <a:pt x="46431" y="52628"/>
                </a:lnTo>
                <a:lnTo>
                  <a:pt x="47345" y="45719"/>
                </a:lnTo>
                <a:lnTo>
                  <a:pt x="47345" y="37185"/>
                </a:lnTo>
                <a:lnTo>
                  <a:pt x="47345" y="29971"/>
                </a:lnTo>
                <a:lnTo>
                  <a:pt x="46837" y="24180"/>
                </a:lnTo>
                <a:lnTo>
                  <a:pt x="45719" y="20015"/>
                </a:lnTo>
                <a:lnTo>
                  <a:pt x="44602" y="15747"/>
                </a:lnTo>
                <a:lnTo>
                  <a:pt x="27533" y="0"/>
                </a:lnTo>
                <a:lnTo>
                  <a:pt x="23672" y="0"/>
                </a:lnTo>
                <a:lnTo>
                  <a:pt x="18389" y="0"/>
                </a:lnTo>
                <a:lnTo>
                  <a:pt x="14020" y="1422"/>
                </a:lnTo>
                <a:lnTo>
                  <a:pt x="10566" y="4267"/>
                </a:lnTo>
                <a:lnTo>
                  <a:pt x="7010" y="7111"/>
                </a:lnTo>
                <a:lnTo>
                  <a:pt x="4368" y="11074"/>
                </a:lnTo>
                <a:lnTo>
                  <a:pt x="2641" y="16357"/>
                </a:lnTo>
                <a:lnTo>
                  <a:pt x="914" y="21640"/>
                </a:lnTo>
                <a:lnTo>
                  <a:pt x="0" y="28549"/>
                </a:lnTo>
                <a:lnTo>
                  <a:pt x="0" y="37185"/>
                </a:lnTo>
                <a:lnTo>
                  <a:pt x="455" y="46691"/>
                </a:lnTo>
                <a:lnTo>
                  <a:pt x="1816" y="54787"/>
                </a:lnTo>
                <a:lnTo>
                  <a:pt x="4071" y="61474"/>
                </a:lnTo>
                <a:lnTo>
                  <a:pt x="7213" y="66751"/>
                </a:lnTo>
                <a:close/>
              </a:path>
              <a:path w="47625" h="74295">
                <a:moveTo>
                  <a:pt x="13715" y="12598"/>
                </a:moveTo>
                <a:lnTo>
                  <a:pt x="16154" y="9143"/>
                </a:lnTo>
                <a:lnTo>
                  <a:pt x="19507" y="7416"/>
                </a:lnTo>
                <a:lnTo>
                  <a:pt x="23571" y="7416"/>
                </a:lnTo>
                <a:lnTo>
                  <a:pt x="27736" y="7416"/>
                </a:lnTo>
                <a:lnTo>
                  <a:pt x="31191" y="9347"/>
                </a:lnTo>
                <a:lnTo>
                  <a:pt x="34035" y="13309"/>
                </a:lnTo>
                <a:lnTo>
                  <a:pt x="36779" y="17271"/>
                </a:lnTo>
                <a:lnTo>
                  <a:pt x="38201" y="25196"/>
                </a:lnTo>
                <a:lnTo>
                  <a:pt x="38201" y="37185"/>
                </a:lnTo>
                <a:lnTo>
                  <a:pt x="38201" y="49174"/>
                </a:lnTo>
                <a:lnTo>
                  <a:pt x="36779" y="57099"/>
                </a:lnTo>
                <a:lnTo>
                  <a:pt x="34035" y="61061"/>
                </a:lnTo>
                <a:lnTo>
                  <a:pt x="31191" y="65023"/>
                </a:lnTo>
                <a:lnTo>
                  <a:pt x="27736" y="66954"/>
                </a:lnTo>
                <a:lnTo>
                  <a:pt x="23672" y="66954"/>
                </a:lnTo>
                <a:lnTo>
                  <a:pt x="19608" y="66954"/>
                </a:lnTo>
                <a:lnTo>
                  <a:pt x="16154" y="65023"/>
                </a:lnTo>
                <a:lnTo>
                  <a:pt x="13309" y="61061"/>
                </a:lnTo>
                <a:lnTo>
                  <a:pt x="10566" y="57099"/>
                </a:lnTo>
                <a:lnTo>
                  <a:pt x="9143" y="49174"/>
                </a:lnTo>
                <a:lnTo>
                  <a:pt x="9143" y="37185"/>
                </a:lnTo>
                <a:lnTo>
                  <a:pt x="9143" y="25196"/>
                </a:lnTo>
                <a:lnTo>
                  <a:pt x="10667" y="17068"/>
                </a:lnTo>
                <a:lnTo>
                  <a:pt x="13715" y="12598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7970837" y="6093840"/>
            <a:ext cx="3651250" cy="1555750"/>
            <a:chOff x="2916237" y="6093840"/>
            <a:chExt cx="3651250" cy="1555750"/>
          </a:xfrm>
        </p:grpSpPr>
        <p:sp>
          <p:nvSpPr>
            <p:cNvPr id="37" name="object 37"/>
            <p:cNvSpPr/>
            <p:nvPr/>
          </p:nvSpPr>
          <p:spPr>
            <a:xfrm>
              <a:off x="4227156" y="6233591"/>
              <a:ext cx="2291715" cy="109855"/>
            </a:xfrm>
            <a:custGeom>
              <a:avLst/>
              <a:gdLst/>
              <a:ahLst/>
              <a:cxnLst/>
              <a:rect l="l" t="t" r="r" b="b"/>
              <a:pathLst>
                <a:path w="2291715" h="109854">
                  <a:moveTo>
                    <a:pt x="2291689" y="0"/>
                  </a:moveTo>
                  <a:lnTo>
                    <a:pt x="2291689" y="109804"/>
                  </a:lnTo>
                  <a:lnTo>
                    <a:pt x="0" y="109804"/>
                  </a:lnTo>
                  <a:lnTo>
                    <a:pt x="0" y="0"/>
                  </a:lnTo>
                  <a:lnTo>
                    <a:pt x="2291689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237" y="6093840"/>
              <a:ext cx="3651250" cy="1555495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762310" y="443474"/>
            <a:ext cx="1430655" cy="42862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spcBef>
                <a:spcPts val="730"/>
              </a:spcBef>
            </a:pPr>
            <a:r>
              <a:rPr sz="950" b="1" spc="5" dirty="0">
                <a:latin typeface="Arial"/>
                <a:cs typeface="Arial"/>
              </a:rPr>
              <a:t>Cuadros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definición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500"/>
              </a:spcBef>
            </a:pPr>
            <a:r>
              <a:rPr sz="750" b="1" spc="10" dirty="0">
                <a:latin typeface="Arial"/>
                <a:cs typeface="Arial"/>
              </a:rPr>
              <a:t>Contadores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40" dirty="0">
                <a:latin typeface="Arial"/>
                <a:cs typeface="Arial"/>
              </a:rPr>
              <a:t>alta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velocidad</a:t>
            </a:r>
            <a:endParaRPr sz="75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59</a:t>
            </a:fld>
            <a:endParaRPr spc="15" dirty="0"/>
          </a:p>
        </p:txBody>
      </p:sp>
      <p:sp>
        <p:nvSpPr>
          <p:cNvPr id="40" name="object 40"/>
          <p:cNvSpPr txBox="1"/>
          <p:nvPr/>
        </p:nvSpPr>
        <p:spPr>
          <a:xfrm>
            <a:off x="7958090" y="484534"/>
            <a:ext cx="4253865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instrucción </a:t>
            </a:r>
            <a:r>
              <a:rPr sz="900" spc="25" dirty="0">
                <a:latin typeface="Microsoft Sans Serif"/>
                <a:cs typeface="Microsoft Sans Serif"/>
              </a:rPr>
              <a:t>Definición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20" dirty="0">
                <a:latin typeface="Microsoft Sans Serif"/>
                <a:cs typeface="Microsoft Sans Serif"/>
              </a:rPr>
              <a:t>velocidad </a:t>
            </a:r>
            <a:r>
              <a:rPr sz="900" spc="-40" dirty="0">
                <a:latin typeface="Microsoft Sans Serif"/>
                <a:cs typeface="Microsoft Sans Serif"/>
              </a:rPr>
              <a:t>(HDEF) </a:t>
            </a:r>
            <a:r>
              <a:rPr sz="900" spc="20" dirty="0">
                <a:latin typeface="Microsoft Sans Serif"/>
                <a:cs typeface="Microsoft Sans Serif"/>
              </a:rPr>
              <a:t>asigna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modo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específico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(HSCx).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selección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modo </a:t>
            </a:r>
            <a:r>
              <a:rPr sz="900" spc="30" dirty="0">
                <a:latin typeface="Microsoft Sans Serif"/>
                <a:cs typeface="Microsoft Sans Serif"/>
              </a:rPr>
              <a:t>define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5" dirty="0">
                <a:latin typeface="Microsoft Sans Serif"/>
                <a:cs typeface="Microsoft Sans Serif"/>
              </a:rPr>
              <a:t>funciones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reloj, </a:t>
            </a:r>
            <a:r>
              <a:rPr sz="900" spc="20" dirty="0">
                <a:latin typeface="Microsoft Sans Serif"/>
                <a:cs typeface="Microsoft Sans Serif"/>
              </a:rPr>
              <a:t>dirección, </a:t>
            </a:r>
            <a:r>
              <a:rPr sz="900" spc="25" dirty="0">
                <a:latin typeface="Microsoft Sans Serif"/>
                <a:cs typeface="Microsoft Sans Serif"/>
              </a:rPr>
              <a:t>inicio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reinicio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15" dirty="0">
                <a:latin typeface="Microsoft Sans Serif"/>
                <a:cs typeface="Microsoft Sans Serif"/>
              </a:rPr>
              <a:t>velocidad.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contadores de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20" dirty="0">
                <a:latin typeface="Microsoft Sans Serif"/>
                <a:cs typeface="Microsoft Sans Serif"/>
              </a:rPr>
              <a:t>velocidad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40" dirty="0">
                <a:latin typeface="Microsoft Sans Serif"/>
                <a:cs typeface="Microsoft Sans Serif"/>
              </a:rPr>
              <a:t>definir mediante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cuadro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definición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operar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cualquiera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endParaRPr sz="900">
              <a:latin typeface="Microsoft Sans Serif"/>
              <a:cs typeface="Microsoft Sans Serif"/>
            </a:endParaRPr>
          </a:p>
          <a:p>
            <a:pPr marL="12700" marR="91440" indent="87630">
              <a:lnSpc>
                <a:spcPts val="1440"/>
              </a:lnSpc>
              <a:spcBef>
                <a:spcPts val="90"/>
              </a:spcBef>
            </a:pPr>
            <a:r>
              <a:rPr sz="850" spc="10" dirty="0">
                <a:latin typeface="Microsoft Sans Serif"/>
                <a:cs typeface="Microsoft Sans Serif"/>
              </a:rPr>
              <a:t>2 </a:t>
            </a:r>
            <a:r>
              <a:rPr sz="850" spc="40" dirty="0">
                <a:latin typeface="Microsoft Sans Serif"/>
                <a:cs typeface="Microsoft Sans Serif"/>
              </a:rPr>
              <a:t>modos </a:t>
            </a:r>
            <a:r>
              <a:rPr sz="850" spc="20" dirty="0">
                <a:latin typeface="Microsoft Sans Serif"/>
                <a:cs typeface="Microsoft Sans Serif"/>
              </a:rPr>
              <a:t>disponibles. </a:t>
            </a:r>
            <a:r>
              <a:rPr sz="850" spc="-10" dirty="0">
                <a:latin typeface="Microsoft Sans Serif"/>
                <a:cs typeface="Microsoft Sans Serif"/>
              </a:rPr>
              <a:t>Sin </a:t>
            </a:r>
            <a:r>
              <a:rPr sz="850" spc="35" dirty="0">
                <a:latin typeface="Microsoft Sans Serif"/>
                <a:cs typeface="Microsoft Sans Serif"/>
              </a:rPr>
              <a:t>embargo, </a:t>
            </a:r>
            <a:r>
              <a:rPr sz="850" spc="45" dirty="0">
                <a:latin typeface="Microsoft Sans Serif"/>
                <a:cs typeface="Microsoft Sans Serif"/>
              </a:rPr>
              <a:t>no </a:t>
            </a:r>
            <a:r>
              <a:rPr sz="850" spc="35" dirty="0">
                <a:latin typeface="Microsoft Sans Serif"/>
                <a:cs typeface="Microsoft Sans Serif"/>
              </a:rPr>
              <a:t>todos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contadores </a:t>
            </a:r>
            <a:r>
              <a:rPr sz="850" spc="35" dirty="0">
                <a:latin typeface="Microsoft Sans Serif"/>
                <a:cs typeface="Microsoft Sans Serif"/>
              </a:rPr>
              <a:t>pueden operar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todos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disponibles.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Consulte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Manual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S7-200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conocer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definiciones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contador.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8140" y="2131719"/>
            <a:ext cx="40919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instrucción del </a:t>
            </a:r>
            <a:r>
              <a:rPr sz="950" spc="40" dirty="0">
                <a:latin typeface="Microsoft Sans Serif"/>
                <a:cs typeface="Microsoft Sans Serif"/>
              </a:rPr>
              <a:t>contador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alta </a:t>
            </a:r>
            <a:r>
              <a:rPr sz="950" spc="20" dirty="0">
                <a:latin typeface="Microsoft Sans Serif"/>
                <a:cs typeface="Microsoft Sans Serif"/>
              </a:rPr>
              <a:t>velocidad </a:t>
            </a:r>
            <a:r>
              <a:rPr sz="950" spc="-50" dirty="0">
                <a:latin typeface="Microsoft Sans Serif"/>
                <a:cs typeface="Microsoft Sans Serif"/>
              </a:rPr>
              <a:t>(HSC) </a:t>
            </a:r>
            <a:r>
              <a:rPr sz="950" spc="40" dirty="0">
                <a:latin typeface="Microsoft Sans Serif"/>
                <a:cs typeface="Microsoft Sans Serif"/>
              </a:rPr>
              <a:t>configura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controla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contador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alta </a:t>
            </a:r>
            <a:r>
              <a:rPr sz="950" spc="20" dirty="0">
                <a:latin typeface="Microsoft Sans Serif"/>
                <a:cs typeface="Microsoft Sans Serif"/>
              </a:rPr>
              <a:t>velocidad </a:t>
            </a:r>
            <a:r>
              <a:rPr sz="950" spc="15" dirty="0">
                <a:latin typeface="Microsoft Sans Serif"/>
                <a:cs typeface="Microsoft Sans Serif"/>
              </a:rPr>
              <a:t>específico </a:t>
            </a:r>
            <a:r>
              <a:rPr sz="950" spc="30" dirty="0">
                <a:latin typeface="Microsoft Sans Serif"/>
                <a:cs typeface="Microsoft Sans Serif"/>
              </a:rPr>
              <a:t>según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bits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especiales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HSC.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parámetro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especifica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número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contador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alta </a:t>
            </a:r>
            <a:r>
              <a:rPr sz="950" spc="20" dirty="0">
                <a:latin typeface="Microsoft Sans Serif"/>
                <a:cs typeface="Microsoft Sans Serif"/>
              </a:rPr>
              <a:t>velocidad. </a:t>
            </a:r>
            <a:r>
              <a:rPr sz="950" spc="-10" dirty="0">
                <a:latin typeface="Microsoft Sans Serif"/>
                <a:cs typeface="Microsoft Sans Serif"/>
              </a:rPr>
              <a:t>Cada </a:t>
            </a:r>
            <a:r>
              <a:rPr sz="950" spc="40" dirty="0">
                <a:latin typeface="Microsoft Sans Serif"/>
                <a:cs typeface="Microsoft Sans Serif"/>
              </a:rPr>
              <a:t>contador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30" dirty="0">
                <a:latin typeface="Microsoft Sans Serif"/>
                <a:cs typeface="Microsoft Sans Serif"/>
              </a:rPr>
              <a:t>entradas </a:t>
            </a:r>
            <a:r>
              <a:rPr sz="950" spc="15" dirty="0">
                <a:latin typeface="Microsoft Sans Serif"/>
                <a:cs typeface="Microsoft Sans Serif"/>
              </a:rPr>
              <a:t>dedicadas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20" dirty="0">
                <a:latin typeface="Microsoft Sans Serif"/>
                <a:cs typeface="Microsoft Sans Serif"/>
              </a:rPr>
              <a:t>relojes,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dirección, </a:t>
            </a:r>
            <a:r>
              <a:rPr sz="950" spc="30" dirty="0">
                <a:latin typeface="Microsoft Sans Serif"/>
                <a:cs typeface="Microsoft Sans Serif"/>
              </a:rPr>
              <a:t>reinicio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arranque, </a:t>
            </a:r>
            <a:r>
              <a:rPr sz="950" spc="40" dirty="0">
                <a:latin typeface="Microsoft Sans Serif"/>
                <a:cs typeface="Microsoft Sans Serif"/>
              </a:rPr>
              <a:t>donde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5" dirty="0">
                <a:latin typeface="Microsoft Sans Serif"/>
                <a:cs typeface="Microsoft Sans Serif"/>
              </a:rPr>
              <a:t>admiten </a:t>
            </a:r>
            <a:r>
              <a:rPr sz="950" spc="10" dirty="0">
                <a:latin typeface="Microsoft Sans Serif"/>
                <a:cs typeface="Microsoft Sans Serif"/>
              </a:rPr>
              <a:t>estas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funciones.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62360" y="3475381"/>
            <a:ext cx="13665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Ejemplo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posicionamiento</a:t>
            </a:r>
            <a:endParaRPr sz="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8141" y="3410611"/>
            <a:ext cx="41516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latin typeface="Arial"/>
                <a:cs typeface="Arial"/>
              </a:rPr>
              <a:t>Posicionamiento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ejemplo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requerir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uso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contador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15" dirty="0">
                <a:latin typeface="Microsoft Sans Serif"/>
                <a:cs typeface="Microsoft Sans Serif"/>
              </a:rPr>
              <a:t>velocidad.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siguiente </a:t>
            </a:r>
            <a:r>
              <a:rPr sz="900" spc="25" dirty="0">
                <a:latin typeface="Microsoft Sans Serif"/>
                <a:cs typeface="Microsoft Sans Serif"/>
              </a:rPr>
              <a:t>ilustración, dos </a:t>
            </a:r>
            <a:r>
              <a:rPr sz="900" spc="10" dirty="0">
                <a:latin typeface="Microsoft Sans Serif"/>
                <a:cs typeface="Microsoft Sans Serif"/>
              </a:rPr>
              <a:t>salidas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discretas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20" dirty="0">
                <a:latin typeface="Microsoft Sans Serif"/>
                <a:cs typeface="Microsoft Sans Serif"/>
              </a:rPr>
              <a:t>(una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0" dirty="0">
                <a:latin typeface="Microsoft Sans Serif"/>
                <a:cs typeface="Microsoft Sans Serif"/>
              </a:rPr>
              <a:t>avance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otra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5" dirty="0">
                <a:latin typeface="Microsoft Sans Serif"/>
                <a:cs typeface="Microsoft Sans Serif"/>
              </a:rPr>
              <a:t>retroceso) </a:t>
            </a:r>
            <a:r>
              <a:rPr sz="900" spc="35" dirty="0">
                <a:latin typeface="Microsoft Sans Serif"/>
                <a:cs typeface="Microsoft Sans Serif"/>
              </a:rPr>
              <a:t>controlan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arrancador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inversor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que,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10" dirty="0">
                <a:latin typeface="Microsoft Sans Serif"/>
                <a:cs typeface="Microsoft Sans Serif"/>
              </a:rPr>
              <a:t> vez, </a:t>
            </a:r>
            <a:r>
              <a:rPr sz="900" spc="35" dirty="0">
                <a:latin typeface="Microsoft Sans Serif"/>
                <a:cs typeface="Microsoft Sans Serif"/>
              </a:rPr>
              <a:t>controla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8140" y="4509161"/>
            <a:ext cx="4276090" cy="1419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eje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5" dirty="0">
                <a:latin typeface="Microsoft Sans Serif"/>
                <a:cs typeface="Microsoft Sans Serif"/>
              </a:rPr>
              <a:t>conectado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codificador </a:t>
            </a:r>
            <a:r>
              <a:rPr sz="950" spc="5" dirty="0">
                <a:latin typeface="Microsoft Sans Serif"/>
                <a:cs typeface="Microsoft Sans Serif"/>
              </a:rPr>
              <a:t>ya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tornillo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posicionamiento. </a:t>
            </a:r>
            <a:r>
              <a:rPr sz="950" spc="20" dirty="0">
                <a:latin typeface="Microsoft Sans Serif"/>
                <a:cs typeface="Microsoft Sans Serif"/>
              </a:rPr>
              <a:t>Una </a:t>
            </a:r>
            <a:r>
              <a:rPr sz="950" spc="45" dirty="0">
                <a:latin typeface="Microsoft Sans Serif"/>
                <a:cs typeface="Microsoft Sans Serif"/>
              </a:rPr>
              <a:t>plataforma montada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tornillo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posicionamiento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aleja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65" dirty="0">
                <a:latin typeface="Microsoft Sans Serif"/>
                <a:cs typeface="Microsoft Sans Serif"/>
              </a:rPr>
              <a:t>motor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gira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dirección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hacia </a:t>
            </a:r>
            <a:r>
              <a:rPr sz="950" spc="30" dirty="0">
                <a:latin typeface="Microsoft Sans Serif"/>
                <a:cs typeface="Microsoft Sans Serif"/>
              </a:rPr>
              <a:t>adelante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hacia la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15" dirty="0">
                <a:latin typeface="Microsoft Sans Serif"/>
                <a:cs typeface="Microsoft Sans Serif"/>
              </a:rPr>
              <a:t>0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40" dirty="0">
                <a:latin typeface="Microsoft Sans Serif"/>
                <a:cs typeface="Microsoft Sans Serif"/>
              </a:rPr>
              <a:t>gira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25" dirty="0">
                <a:latin typeface="Microsoft Sans Serif"/>
                <a:cs typeface="Microsoft Sans Serif"/>
              </a:rPr>
              <a:t>dirección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inversa.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pulsos </a:t>
            </a:r>
            <a:r>
              <a:rPr sz="950" spc="30" dirty="0">
                <a:latin typeface="Microsoft Sans Serif"/>
                <a:cs typeface="Microsoft Sans Serif"/>
              </a:rPr>
              <a:t>del codificador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conectan </a:t>
            </a:r>
            <a:r>
              <a:rPr sz="950" dirty="0">
                <a:latin typeface="Microsoft Sans Serif"/>
                <a:cs typeface="Microsoft Sans Serif"/>
              </a:rPr>
              <a:t>a las </a:t>
            </a:r>
            <a:r>
              <a:rPr sz="950" spc="30" dirty="0">
                <a:latin typeface="Microsoft Sans Serif"/>
                <a:cs typeface="Microsoft Sans Serif"/>
              </a:rPr>
              <a:t>entradas del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5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asociadas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contador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velocidad.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526540">
              <a:tabLst>
                <a:tab pos="1718945" algn="l"/>
                <a:tab pos="2637790" algn="l"/>
                <a:tab pos="3007995" algn="l"/>
              </a:tabLst>
            </a:pPr>
            <a:r>
              <a:rPr sz="800" spc="10" dirty="0">
                <a:latin typeface="Microsoft Sans Serif"/>
                <a:cs typeface="Microsoft Sans Serif"/>
              </a:rPr>
              <a:t>0	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3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4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5	</a:t>
            </a:r>
            <a:r>
              <a:rPr sz="800" spc="10" dirty="0">
                <a:latin typeface="Microsoft Sans Serif"/>
                <a:cs typeface="Microsoft Sans Serif"/>
              </a:rPr>
              <a:t>6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7	</a:t>
            </a:r>
            <a:r>
              <a:rPr sz="750" spc="10" dirty="0">
                <a:latin typeface="Microsoft Sans Serif"/>
                <a:cs typeface="Microsoft Sans Serif"/>
              </a:rPr>
              <a:t>8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9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064967" y="6232247"/>
            <a:ext cx="3911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codificador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78890" y="6222946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604342" y="6494928"/>
            <a:ext cx="593725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marcha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atrás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450" spc="15" dirty="0">
                <a:latin typeface="Microsoft Sans Serif"/>
                <a:cs typeface="Microsoft Sans Serif"/>
              </a:rPr>
              <a:t>Arrancador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30" dirty="0">
                <a:latin typeface="Microsoft Sans Serif"/>
                <a:cs typeface="Microsoft Sans Serif"/>
              </a:rPr>
              <a:t>motor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8140" y="7924403"/>
            <a:ext cx="4224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este </a:t>
            </a:r>
            <a:r>
              <a:rPr sz="1000" spc="30" dirty="0">
                <a:latin typeface="Microsoft Sans Serif"/>
                <a:cs typeface="Microsoft Sans Serif"/>
              </a:rPr>
              <a:t>ejemplo,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5" dirty="0">
                <a:latin typeface="Microsoft Sans Serif"/>
                <a:cs typeface="Microsoft Sans Serif"/>
              </a:rPr>
              <a:t>contador </a:t>
            </a:r>
            <a:r>
              <a:rPr sz="1000" spc="30" dirty="0">
                <a:latin typeface="Microsoft Sans Serif"/>
                <a:cs typeface="Microsoft Sans Serif"/>
              </a:rPr>
              <a:t>de alta </a:t>
            </a:r>
            <a:r>
              <a:rPr sz="1000" spc="25" dirty="0">
                <a:latin typeface="Microsoft Sans Serif"/>
                <a:cs typeface="Microsoft Sans Serif"/>
              </a:rPr>
              <a:t>velocidad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50" dirty="0">
                <a:latin typeface="Microsoft Sans Serif"/>
                <a:cs typeface="Microsoft Sans Serif"/>
              </a:rPr>
              <a:t>programado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mover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plataforma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luego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regresar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-10" dirty="0">
                <a:latin typeface="Microsoft Sans Serif"/>
                <a:cs typeface="Microsoft Sans Serif"/>
              </a:rPr>
              <a:t>. </a:t>
            </a:r>
            <a:r>
              <a:rPr sz="1000" spc="-15" dirty="0">
                <a:latin typeface="Microsoft Sans Serif"/>
                <a:cs typeface="Microsoft Sans Serif"/>
              </a:rPr>
              <a:t>Estas </a:t>
            </a:r>
            <a:r>
              <a:rPr sz="1000" spc="20" dirty="0">
                <a:latin typeface="Microsoft Sans Serif"/>
                <a:cs typeface="Microsoft Sans Serif"/>
              </a:rPr>
              <a:t>posiciones </a:t>
            </a:r>
            <a:r>
              <a:rPr sz="1000" spc="45" dirty="0">
                <a:latin typeface="Microsoft Sans Serif"/>
                <a:cs typeface="Microsoft Sans Serif"/>
              </a:rPr>
              <a:t>podrían </a:t>
            </a:r>
            <a:r>
              <a:rPr sz="1000" spc="30" dirty="0">
                <a:latin typeface="Microsoft Sans Serif"/>
                <a:cs typeface="Microsoft Sans Serif"/>
              </a:rPr>
              <a:t>estar </a:t>
            </a:r>
            <a:r>
              <a:rPr sz="1000" spc="10" dirty="0">
                <a:latin typeface="Microsoft Sans Serif"/>
                <a:cs typeface="Microsoft Sans Serif"/>
              </a:rPr>
              <a:t>asociadas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25" dirty="0">
                <a:latin typeface="Microsoft Sans Serif"/>
                <a:cs typeface="Microsoft Sans Serif"/>
              </a:rPr>
              <a:t>operaciones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fabricación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realizadas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sobre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pieza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montada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plataforma.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 rot="21240000">
            <a:off x="8756969" y="7130549"/>
            <a:ext cx="5113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 rot="20940000">
            <a:off x="9156866" y="7374503"/>
            <a:ext cx="14917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212-1BB23-0XB0</a:t>
            </a:r>
            <a:endParaRPr sz="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60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8050" y="486117"/>
            <a:ext cx="42017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Supongamos,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codificador </a:t>
            </a:r>
            <a:r>
              <a:rPr sz="950" spc="35" dirty="0">
                <a:latin typeface="Microsoft Sans Serif"/>
                <a:cs typeface="Microsoft Sans Serif"/>
              </a:rPr>
              <a:t>genera </a:t>
            </a:r>
            <a:r>
              <a:rPr sz="950" spc="15" dirty="0">
                <a:latin typeface="Microsoft Sans Serif"/>
                <a:cs typeface="Microsoft Sans Serif"/>
              </a:rPr>
              <a:t>600 </a:t>
            </a:r>
            <a:r>
              <a:rPr sz="950" spc="20" dirty="0">
                <a:latin typeface="Microsoft Sans Serif"/>
                <a:cs typeface="Microsoft Sans Serif"/>
              </a:rPr>
              <a:t>pulsos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revolución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necesitan </a:t>
            </a:r>
            <a:r>
              <a:rPr sz="950" spc="15" dirty="0">
                <a:latin typeface="Microsoft Sans Serif"/>
                <a:cs typeface="Microsoft Sans Serif"/>
              </a:rPr>
              <a:t>000 </a:t>
            </a:r>
            <a:r>
              <a:rPr sz="950" spc="25" dirty="0">
                <a:latin typeface="Microsoft Sans Serif"/>
                <a:cs typeface="Microsoft Sans Serif"/>
              </a:rPr>
              <a:t>revoluciones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mover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plataforma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otra,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mover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plataforma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15" dirty="0">
                <a:latin typeface="Microsoft Sans Serif"/>
                <a:cs typeface="Microsoft Sans Serif"/>
              </a:rPr>
              <a:t>6 </a:t>
            </a:r>
            <a:r>
              <a:rPr sz="950" spc="-10" dirty="0">
                <a:latin typeface="Microsoft Sans Serif"/>
                <a:cs typeface="Microsoft Sans Serif"/>
              </a:rPr>
              <a:t>(5 </a:t>
            </a:r>
            <a:r>
              <a:rPr sz="950" spc="15" dirty="0">
                <a:latin typeface="Microsoft Sans Serif"/>
                <a:cs typeface="Microsoft Sans Serif"/>
              </a:rPr>
              <a:t>posiciones) </a:t>
            </a:r>
            <a:r>
              <a:rPr sz="950" spc="35" dirty="0">
                <a:latin typeface="Microsoft Sans Serif"/>
                <a:cs typeface="Microsoft Sans Serif"/>
              </a:rPr>
              <a:t>requiere </a:t>
            </a:r>
            <a:r>
              <a:rPr sz="950" spc="15" dirty="0">
                <a:latin typeface="Microsoft Sans Serif"/>
                <a:cs typeface="Microsoft Sans Serif"/>
              </a:rPr>
              <a:t>5000 </a:t>
            </a:r>
            <a:r>
              <a:rPr sz="950" spc="25" dirty="0">
                <a:latin typeface="Microsoft Sans Serif"/>
                <a:cs typeface="Microsoft Sans Serif"/>
              </a:rPr>
              <a:t>revoluciones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30 000 </a:t>
            </a:r>
            <a:r>
              <a:rPr sz="950" spc="20" dirty="0">
                <a:latin typeface="Microsoft Sans Serif"/>
                <a:cs typeface="Microsoft Sans Serif"/>
              </a:rPr>
              <a:t> pulsos </a:t>
            </a:r>
            <a:r>
              <a:rPr sz="950" spc="30" dirty="0">
                <a:latin typeface="Microsoft Sans Serif"/>
                <a:cs typeface="Microsoft Sans Serif"/>
              </a:rPr>
              <a:t>del codificador </a:t>
            </a:r>
            <a:r>
              <a:rPr sz="950" spc="-10" dirty="0">
                <a:latin typeface="Microsoft Sans Serif"/>
                <a:cs typeface="Microsoft Sans Serif"/>
              </a:rPr>
              <a:t>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mayoría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aplicaciones prácticas, 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frecuencia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pulsos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demasiado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contarlos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entradas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asociadas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contador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velocidad.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270" y="2201822"/>
            <a:ext cx="6883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5" dirty="0">
                <a:latin typeface="Arial"/>
                <a:cs typeface="Arial"/>
              </a:rPr>
              <a:t>Interrupciones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00" y="2130701"/>
            <a:ext cx="40620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10" dirty="0">
                <a:latin typeface="Microsoft Sans Serif"/>
                <a:cs typeface="Microsoft Sans Serif"/>
              </a:rPr>
              <a:t>S7-200 </a:t>
            </a:r>
            <a:r>
              <a:rPr sz="900" spc="40" dirty="0">
                <a:latin typeface="Microsoft Sans Serif"/>
                <a:cs typeface="Microsoft Sans Serif"/>
              </a:rPr>
              <a:t>incorporan </a:t>
            </a:r>
            <a:r>
              <a:rPr sz="900" spc="25" dirty="0">
                <a:latin typeface="Microsoft Sans Serif"/>
                <a:cs typeface="Microsoft Sans Serif"/>
              </a:rPr>
              <a:t>instrucciones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uso con </a:t>
            </a:r>
            <a:r>
              <a:rPr sz="900" b="1" spc="40" dirty="0">
                <a:latin typeface="Arial"/>
                <a:cs typeface="Arial"/>
              </a:rPr>
              <a:t>interrumpe</a:t>
            </a:r>
            <a:r>
              <a:rPr sz="900" spc="40" dirty="0">
                <a:latin typeface="Microsoft Sans Serif"/>
                <a:cs typeface="Microsoft Sans Serif"/>
              </a:rPr>
              <a:t>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interrupciones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para </a:t>
            </a:r>
            <a:r>
              <a:rPr sz="900" spc="25" dirty="0">
                <a:latin typeface="Microsoft Sans Serif"/>
                <a:cs typeface="Microsoft Sans Serif"/>
              </a:rPr>
              <a:t>iniciar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segmento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programa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60" dirty="0">
                <a:latin typeface="Microsoft Sans Serif"/>
                <a:cs typeface="Microsoft Sans Serif"/>
              </a:rPr>
              <a:t>PLC </a:t>
            </a:r>
            <a:r>
              <a:rPr sz="900" spc="-5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breve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específico, </a:t>
            </a:r>
            <a:r>
              <a:rPr sz="900" spc="40" dirty="0">
                <a:latin typeface="Microsoft Sans Serif"/>
                <a:cs typeface="Microsoft Sans Serif"/>
              </a:rPr>
              <a:t>denominado </a:t>
            </a:r>
            <a:r>
              <a:rPr sz="900" spc="45" dirty="0">
                <a:latin typeface="Microsoft Sans Serif"/>
                <a:cs typeface="Microsoft Sans Serif"/>
              </a:rPr>
              <a:t>rutina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interrupción,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produce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evento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interno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externo.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vez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ejecutada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rutina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interrupción,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vuelve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programa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principal.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99" y="3225443"/>
            <a:ext cx="4191000" cy="258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-50" dirty="0">
                <a:latin typeface="Microsoft Sans Serif"/>
                <a:cs typeface="Microsoft Sans Serif"/>
              </a:rPr>
              <a:t>PLC </a:t>
            </a:r>
            <a:r>
              <a:rPr sz="800" spc="-10" dirty="0">
                <a:latin typeface="Microsoft Sans Serif"/>
                <a:cs typeface="Microsoft Sans Serif"/>
              </a:rPr>
              <a:t>S7-200 </a:t>
            </a:r>
            <a:r>
              <a:rPr sz="800" spc="35" dirty="0">
                <a:latin typeface="Microsoft Sans Serif"/>
                <a:cs typeface="Microsoft Sans Serif"/>
              </a:rPr>
              <a:t>admiten </a:t>
            </a:r>
            <a:r>
              <a:rPr sz="800" spc="30" dirty="0">
                <a:latin typeface="Microsoft Sans Serif"/>
                <a:cs typeface="Microsoft Sans Serif"/>
              </a:rPr>
              <a:t>tres tipos </a:t>
            </a:r>
            <a:r>
              <a:rPr sz="800" spc="25" dirty="0">
                <a:latin typeface="Microsoft Sans Serif"/>
                <a:cs typeface="Microsoft Sans Serif"/>
              </a:rPr>
              <a:t>de interrupciones, </a:t>
            </a:r>
            <a:r>
              <a:rPr sz="800" b="1" spc="20" dirty="0">
                <a:latin typeface="Arial"/>
                <a:cs typeface="Arial"/>
              </a:rPr>
              <a:t>interrupciones del </a:t>
            </a:r>
            <a:r>
              <a:rPr sz="800" b="1" spc="35" dirty="0">
                <a:latin typeface="Arial"/>
                <a:cs typeface="Arial"/>
              </a:rPr>
              <a:t>puerto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spc="2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comunicación</a:t>
            </a:r>
            <a:r>
              <a:rPr sz="800" spc="10" dirty="0">
                <a:latin typeface="Microsoft Sans Serif"/>
                <a:cs typeface="Microsoft Sans Serif"/>
              </a:rPr>
              <a:t>, </a:t>
            </a:r>
            <a:r>
              <a:rPr sz="800" b="1" spc="20" dirty="0">
                <a:latin typeface="Arial"/>
                <a:cs typeface="Arial"/>
              </a:rPr>
              <a:t>interrupciones de </a:t>
            </a:r>
            <a:r>
              <a:rPr sz="800" b="1" spc="-20" dirty="0">
                <a:latin typeface="Arial"/>
                <a:cs typeface="Arial"/>
              </a:rPr>
              <a:t>E/S</a:t>
            </a:r>
            <a:r>
              <a:rPr sz="800" spc="-20" dirty="0">
                <a:latin typeface="Microsoft Sans Serif"/>
                <a:cs typeface="Microsoft Sans Serif"/>
              </a:rPr>
              <a:t>,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b="1" spc="20" dirty="0">
                <a:latin typeface="Arial"/>
                <a:cs typeface="Arial"/>
              </a:rPr>
              <a:t>interrupciones </a:t>
            </a:r>
            <a:r>
              <a:rPr sz="800" b="1" spc="5" dirty="0">
                <a:latin typeface="Arial"/>
                <a:cs typeface="Arial"/>
              </a:rPr>
              <a:t>basadas </a:t>
            </a:r>
            <a:r>
              <a:rPr sz="800" b="1" spc="30" dirty="0">
                <a:latin typeface="Arial"/>
                <a:cs typeface="Arial"/>
              </a:rPr>
              <a:t>en </a:t>
            </a:r>
            <a:r>
              <a:rPr sz="800" b="1" spc="20" dirty="0">
                <a:latin typeface="Arial"/>
                <a:cs typeface="Arial"/>
              </a:rPr>
              <a:t>el </a:t>
            </a:r>
            <a:r>
              <a:rPr sz="800" b="1" spc="30" dirty="0">
                <a:latin typeface="Arial"/>
                <a:cs typeface="Arial"/>
              </a:rPr>
              <a:t>tiempo</a:t>
            </a:r>
            <a:r>
              <a:rPr sz="800" spc="30" dirty="0">
                <a:latin typeface="Microsoft Sans Serif"/>
                <a:cs typeface="Microsoft Sans Serif"/>
              </a:rPr>
              <a:t>. </a:t>
            </a:r>
            <a:r>
              <a:rPr sz="800" spc="-15" dirty="0">
                <a:latin typeface="Microsoft Sans Serif"/>
                <a:cs typeface="Microsoft Sans Serif"/>
              </a:rPr>
              <a:t>Las 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interrupciones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45" dirty="0">
                <a:latin typeface="Microsoft Sans Serif"/>
                <a:cs typeface="Microsoft Sans Serif"/>
              </a:rPr>
              <a:t>puerto </a:t>
            </a:r>
            <a:r>
              <a:rPr sz="800" spc="25" dirty="0">
                <a:latin typeface="Microsoft Sans Serif"/>
                <a:cs typeface="Microsoft Sans Serif"/>
              </a:rPr>
              <a:t>de comunicación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5" dirty="0">
                <a:latin typeface="Microsoft Sans Serif"/>
                <a:cs typeface="Microsoft Sans Serif"/>
              </a:rPr>
              <a:t>utilizan para </a:t>
            </a:r>
            <a:r>
              <a:rPr sz="800" spc="35" dirty="0">
                <a:latin typeface="Microsoft Sans Serif"/>
                <a:cs typeface="Microsoft Sans Serif"/>
              </a:rPr>
              <a:t>controlar </a:t>
            </a:r>
            <a:r>
              <a:rPr sz="800" spc="45" dirty="0">
                <a:latin typeface="Microsoft Sans Serif"/>
                <a:cs typeface="Microsoft Sans Serif"/>
              </a:rPr>
              <a:t>un puerto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comunicación </a:t>
            </a:r>
            <a:r>
              <a:rPr sz="800" spc="35" dirty="0">
                <a:latin typeface="Microsoft Sans Serif"/>
                <a:cs typeface="Microsoft Sans Serif"/>
              </a:rPr>
              <a:t>operado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50" dirty="0">
                <a:latin typeface="Microsoft Sans Serif"/>
                <a:cs typeface="Microsoft Sans Serif"/>
              </a:rPr>
              <a:t>modo </a:t>
            </a:r>
            <a:r>
              <a:rPr sz="800" spc="20" dirty="0">
                <a:latin typeface="Microsoft Sans Serif"/>
                <a:cs typeface="Microsoft Sans Serif"/>
              </a:rPr>
              <a:t>Freeport. </a:t>
            </a:r>
            <a:r>
              <a:rPr sz="800" spc="-15" dirty="0">
                <a:latin typeface="Microsoft Sans Serif"/>
                <a:cs typeface="Microsoft Sans Serif"/>
              </a:rPr>
              <a:t>Las </a:t>
            </a:r>
            <a:r>
              <a:rPr sz="800" spc="30" dirty="0">
                <a:latin typeface="Microsoft Sans Serif"/>
                <a:cs typeface="Microsoft Sans Serif"/>
              </a:rPr>
              <a:t>interrupciones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40" dirty="0">
                <a:latin typeface="Microsoft Sans Serif"/>
                <a:cs typeface="Microsoft Sans Serif"/>
              </a:rPr>
              <a:t>E/S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25" dirty="0">
                <a:latin typeface="Microsoft Sans Serif"/>
                <a:cs typeface="Microsoft Sans Serif"/>
              </a:rPr>
              <a:t>utilizan para </a:t>
            </a:r>
            <a:r>
              <a:rPr sz="800" spc="30" dirty="0">
                <a:latin typeface="Microsoft Sans Serif"/>
                <a:cs typeface="Microsoft Sans Serif"/>
              </a:rPr>
              <a:t> responder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rápidamente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transiciones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40" dirty="0">
                <a:latin typeface="Microsoft Sans Serif"/>
                <a:cs typeface="Microsoft Sans Serif"/>
              </a:rPr>
              <a:t>E/S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alta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velocidad,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como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5" dirty="0">
                <a:latin typeface="Microsoft Sans Serif"/>
                <a:cs typeface="Microsoft Sans Serif"/>
              </a:rPr>
              <a:t>asociadas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contadores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alta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velocidad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salidas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tren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pulsos.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Las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interrupciones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basadas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tiempo permiten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programa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usuario </a:t>
            </a:r>
            <a:r>
              <a:rPr sz="800" spc="20" dirty="0">
                <a:latin typeface="Microsoft Sans Serif"/>
                <a:cs typeface="Microsoft Sans Serif"/>
              </a:rPr>
              <a:t>ejecute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40" dirty="0">
                <a:latin typeface="Microsoft Sans Serif"/>
                <a:cs typeface="Microsoft Sans Serif"/>
              </a:rPr>
              <a:t>rutina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interrupción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forma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cíclica.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1120">
              <a:lnSpc>
                <a:spcPct val="133300"/>
              </a:lnSpc>
            </a:pPr>
            <a:r>
              <a:rPr sz="900" spc="-5" dirty="0">
                <a:latin typeface="Microsoft Sans Serif"/>
                <a:cs typeface="Microsoft Sans Serif"/>
              </a:rPr>
              <a:t>Cada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uno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tipos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prioridad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asociada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 determina </a:t>
            </a:r>
            <a:r>
              <a:rPr sz="900" spc="35" dirty="0">
                <a:latin typeface="Microsoft Sans Serif"/>
                <a:cs typeface="Microsoft Sans Serif"/>
              </a:rPr>
              <a:t>qué </a:t>
            </a:r>
            <a:r>
              <a:rPr sz="900" spc="40" dirty="0">
                <a:latin typeface="Microsoft Sans Serif"/>
                <a:cs typeface="Microsoft Sans Serif"/>
              </a:rPr>
              <a:t>interrupción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procesa </a:t>
            </a:r>
            <a:r>
              <a:rPr sz="900" spc="50" dirty="0">
                <a:latin typeface="Microsoft Sans Serif"/>
                <a:cs typeface="Microsoft Sans Serif"/>
              </a:rPr>
              <a:t>primero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dirty="0">
                <a:latin typeface="Microsoft Sans Serif"/>
                <a:cs typeface="Microsoft Sans Serif"/>
              </a:rPr>
              <a:t>caso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soliciten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mismo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tiempo.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puerto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comunicación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tienen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prioridad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basadas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tiempo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tienen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prioridad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baja.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2219" y="6035952"/>
            <a:ext cx="19037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latin typeface="Arial"/>
                <a:cs typeface="Arial"/>
              </a:rPr>
              <a:t>Salida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entrenamiento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pulso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(PTO)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98" y="5972450"/>
            <a:ext cx="43002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-15" dirty="0">
                <a:latin typeface="Microsoft Sans Serif"/>
                <a:cs typeface="Microsoft Sans Serif"/>
              </a:rPr>
              <a:t>S7-200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b="1" spc="20" dirty="0">
                <a:latin typeface="Arial"/>
                <a:cs typeface="Arial"/>
              </a:rPr>
              <a:t>Generadores PTO/PWM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5" dirty="0">
                <a:latin typeface="Microsoft Sans Serif"/>
                <a:cs typeface="Microsoft Sans Serif"/>
              </a:rPr>
              <a:t>crean </a:t>
            </a:r>
            <a:r>
              <a:rPr sz="950" spc="55" dirty="0">
                <a:latin typeface="Microsoft Sans Serif"/>
                <a:cs typeface="Microsoft Sans Serif"/>
              </a:rPr>
              <a:t>un tren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pulsos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alta </a:t>
            </a:r>
            <a:r>
              <a:rPr sz="950" spc="20" dirty="0">
                <a:latin typeface="Microsoft Sans Serif"/>
                <a:cs typeface="Microsoft Sans Serif"/>
              </a:rPr>
              <a:t>velocidad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55" dirty="0">
                <a:latin typeface="Microsoft Sans Serif"/>
                <a:cs typeface="Microsoft Sans Serif"/>
              </a:rPr>
              <a:t>forma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onda modulada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25" dirty="0">
                <a:latin typeface="Microsoft Sans Serif"/>
                <a:cs typeface="Microsoft Sans Serif"/>
              </a:rPr>
              <a:t>ancho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pulso.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generador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5" dirty="0">
                <a:latin typeface="Microsoft Sans Serif"/>
                <a:cs typeface="Microsoft Sans Serif"/>
              </a:rPr>
              <a:t>asignado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55" dirty="0">
                <a:latin typeface="Microsoft Sans Serif"/>
                <a:cs typeface="Microsoft Sans Serif"/>
              </a:rPr>
              <a:t>punto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5" dirty="0">
                <a:latin typeface="Microsoft Sans Serif"/>
                <a:cs typeface="Microsoft Sans Serif"/>
              </a:rPr>
              <a:t>Q0.0 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punto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Q0.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activa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generador,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controla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respectiva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050" y="7067191"/>
            <a:ext cx="42856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Salida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50" dirty="0">
                <a:latin typeface="Arial"/>
                <a:cs typeface="Arial"/>
              </a:rPr>
              <a:t>tren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impulsos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(PTO)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utiliza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proporcionar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serie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pulsos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dispositivo de </a:t>
            </a:r>
            <a:r>
              <a:rPr sz="850" spc="10" dirty="0">
                <a:latin typeface="Microsoft Sans Serif"/>
                <a:cs typeface="Microsoft Sans Serif"/>
              </a:rPr>
              <a:t>salida,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controlador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60" dirty="0">
                <a:latin typeface="Microsoft Sans Serif"/>
                <a:cs typeface="Microsoft Sans Serif"/>
              </a:rPr>
              <a:t>motor </a:t>
            </a:r>
            <a:r>
              <a:rPr sz="850" spc="15" dirty="0">
                <a:latin typeface="Microsoft Sans Serif"/>
                <a:cs typeface="Microsoft Sans Serif"/>
              </a:rPr>
              <a:t>paso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paso. </a:t>
            </a:r>
            <a:r>
              <a:rPr sz="850" spc="-35" dirty="0">
                <a:latin typeface="Microsoft Sans Serif"/>
                <a:cs typeface="Microsoft Sans Serif"/>
              </a:rPr>
              <a:t>El PTO 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onda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cuadrada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número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específico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pulsos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ciclo específico.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50" dirty="0">
                <a:latin typeface="Microsoft Sans Serif"/>
                <a:cs typeface="Microsoft Sans Serif"/>
              </a:rPr>
              <a:t>número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pulsos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15" dirty="0">
                <a:latin typeface="Microsoft Sans Serif"/>
                <a:cs typeface="Microsoft Sans Serif"/>
              </a:rPr>
              <a:t>ser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hasta </a:t>
            </a:r>
            <a:r>
              <a:rPr sz="850" spc="5" dirty="0">
                <a:latin typeface="Microsoft Sans Serif"/>
                <a:cs typeface="Microsoft Sans Serif"/>
              </a:rPr>
              <a:t>4.294.967.295 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pulsos.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45" dirty="0">
                <a:latin typeface="Microsoft Sans Serif"/>
                <a:cs typeface="Microsoft Sans Serif"/>
              </a:rPr>
              <a:t>tren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pulsos </a:t>
            </a:r>
            <a:r>
              <a:rPr sz="850" spc="30" dirty="0">
                <a:latin typeface="Microsoft Sans Serif"/>
                <a:cs typeface="Microsoft Sans Serif"/>
              </a:rPr>
              <a:t>tiene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10" dirty="0">
                <a:latin typeface="Microsoft Sans Serif"/>
                <a:cs typeface="Microsoft Sans Serif"/>
              </a:rPr>
              <a:t>ciclo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trabajo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10" dirty="0">
                <a:latin typeface="Microsoft Sans Serif"/>
                <a:cs typeface="Microsoft Sans Serif"/>
              </a:rPr>
              <a:t>50 </a:t>
            </a:r>
            <a:r>
              <a:rPr sz="850" spc="-30" dirty="0">
                <a:latin typeface="Microsoft Sans Serif"/>
                <a:cs typeface="Microsoft Sans Serif"/>
              </a:rPr>
              <a:t>%. </a:t>
            </a:r>
            <a:r>
              <a:rPr sz="850" dirty="0">
                <a:latin typeface="Microsoft Sans Serif"/>
                <a:cs typeface="Microsoft Sans Serif"/>
              </a:rPr>
              <a:t>Esto </a:t>
            </a:r>
            <a:r>
              <a:rPr sz="850" spc="20" dirty="0">
                <a:latin typeface="Microsoft Sans Serif"/>
                <a:cs typeface="Microsoft Sans Serif"/>
              </a:rPr>
              <a:t>significa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pulso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apagado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misma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cantidad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encendido.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837" y="1602130"/>
            <a:ext cx="2668270" cy="488950"/>
            <a:chOff x="2916237" y="1602130"/>
            <a:chExt cx="2668270" cy="488950"/>
          </a:xfrm>
        </p:grpSpPr>
        <p:sp>
          <p:nvSpPr>
            <p:cNvPr id="3" name="object 3"/>
            <p:cNvSpPr/>
            <p:nvPr/>
          </p:nvSpPr>
          <p:spPr>
            <a:xfrm>
              <a:off x="2921000" y="1606892"/>
              <a:ext cx="2658745" cy="260985"/>
            </a:xfrm>
            <a:custGeom>
              <a:avLst/>
              <a:gdLst/>
              <a:ahLst/>
              <a:cxnLst/>
              <a:rect l="l" t="t" r="r" b="b"/>
              <a:pathLst>
                <a:path w="2658745" h="260985">
                  <a:moveTo>
                    <a:pt x="0" y="260883"/>
                  </a:moveTo>
                  <a:lnTo>
                    <a:pt x="0" y="9525"/>
                  </a:lnTo>
                  <a:lnTo>
                    <a:pt x="123723" y="9525"/>
                  </a:lnTo>
                  <a:lnTo>
                    <a:pt x="123723" y="254025"/>
                  </a:lnTo>
                  <a:lnTo>
                    <a:pt x="245490" y="253047"/>
                  </a:lnTo>
                  <a:lnTo>
                    <a:pt x="245490" y="9525"/>
                  </a:lnTo>
                  <a:lnTo>
                    <a:pt x="371182" y="9525"/>
                  </a:lnTo>
                  <a:lnTo>
                    <a:pt x="371182" y="253047"/>
                  </a:lnTo>
                  <a:lnTo>
                    <a:pt x="495896" y="253047"/>
                  </a:lnTo>
                  <a:lnTo>
                    <a:pt x="495896" y="9525"/>
                  </a:lnTo>
                  <a:lnTo>
                    <a:pt x="617664" y="9525"/>
                  </a:lnTo>
                  <a:lnTo>
                    <a:pt x="616673" y="255016"/>
                  </a:lnTo>
                  <a:lnTo>
                    <a:pt x="741387" y="253047"/>
                  </a:lnTo>
                  <a:lnTo>
                    <a:pt x="741387" y="9525"/>
                  </a:lnTo>
                  <a:lnTo>
                    <a:pt x="865111" y="9525"/>
                  </a:lnTo>
                  <a:lnTo>
                    <a:pt x="865111" y="254025"/>
                  </a:lnTo>
                  <a:lnTo>
                    <a:pt x="912241" y="254025"/>
                  </a:lnTo>
                  <a:lnTo>
                    <a:pt x="912241" y="6350"/>
                  </a:lnTo>
                  <a:lnTo>
                    <a:pt x="1159764" y="6350"/>
                  </a:lnTo>
                  <a:lnTo>
                    <a:pt x="1159764" y="254000"/>
                  </a:lnTo>
                  <a:lnTo>
                    <a:pt x="1413764" y="254000"/>
                  </a:lnTo>
                  <a:lnTo>
                    <a:pt x="1413764" y="0"/>
                  </a:lnTo>
                  <a:lnTo>
                    <a:pt x="1657184" y="0"/>
                  </a:lnTo>
                  <a:lnTo>
                    <a:pt x="1657184" y="260350"/>
                  </a:lnTo>
                  <a:lnTo>
                    <a:pt x="1915414" y="260350"/>
                  </a:lnTo>
                  <a:lnTo>
                    <a:pt x="1915414" y="4229"/>
                  </a:lnTo>
                  <a:lnTo>
                    <a:pt x="2158834" y="4229"/>
                  </a:lnTo>
                  <a:lnTo>
                    <a:pt x="2158834" y="258229"/>
                  </a:lnTo>
                  <a:lnTo>
                    <a:pt x="2412834" y="258229"/>
                  </a:lnTo>
                  <a:lnTo>
                    <a:pt x="2417064" y="4229"/>
                  </a:lnTo>
                  <a:lnTo>
                    <a:pt x="2658364" y="4229"/>
                  </a:lnTo>
                  <a:lnTo>
                    <a:pt x="2658364" y="256108"/>
                  </a:lnTo>
                </a:path>
              </a:pathLst>
            </a:custGeom>
            <a:ln w="9525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86543" y="1872005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5">
                  <a:moveTo>
                    <a:pt x="0" y="0"/>
                  </a:moveTo>
                  <a:lnTo>
                    <a:pt x="0" y="134937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57893" y="1898992"/>
              <a:ext cx="1670050" cy="189230"/>
            </a:xfrm>
            <a:custGeom>
              <a:avLst/>
              <a:gdLst/>
              <a:ahLst/>
              <a:cxnLst/>
              <a:rect l="l" t="t" r="r" b="b"/>
              <a:pathLst>
                <a:path w="1670050" h="189230">
                  <a:moveTo>
                    <a:pt x="0" y="0"/>
                  </a:moveTo>
                  <a:lnTo>
                    <a:pt x="0" y="107950"/>
                  </a:lnTo>
                </a:path>
                <a:path w="1670050" h="189230">
                  <a:moveTo>
                    <a:pt x="133350" y="0"/>
                  </a:moveTo>
                  <a:lnTo>
                    <a:pt x="133350" y="107950"/>
                  </a:lnTo>
                </a:path>
                <a:path w="1670050" h="189230">
                  <a:moveTo>
                    <a:pt x="254000" y="0"/>
                  </a:moveTo>
                  <a:lnTo>
                    <a:pt x="254000" y="107950"/>
                  </a:lnTo>
                </a:path>
                <a:path w="1670050" h="189230">
                  <a:moveTo>
                    <a:pt x="1168400" y="0"/>
                  </a:moveTo>
                  <a:lnTo>
                    <a:pt x="1168400" y="107950"/>
                  </a:lnTo>
                </a:path>
                <a:path w="1670050" h="189230">
                  <a:moveTo>
                    <a:pt x="1422400" y="0"/>
                  </a:moveTo>
                  <a:lnTo>
                    <a:pt x="1422400" y="107950"/>
                  </a:lnTo>
                </a:path>
                <a:path w="1670050" h="189230">
                  <a:moveTo>
                    <a:pt x="1670050" y="0"/>
                  </a:moveTo>
                  <a:lnTo>
                    <a:pt x="1670050" y="107950"/>
                  </a:lnTo>
                </a:path>
                <a:path w="1670050" h="189230">
                  <a:moveTo>
                    <a:pt x="82638" y="125399"/>
                  </a:moveTo>
                  <a:lnTo>
                    <a:pt x="125399" y="188899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16529" y="1988680"/>
              <a:ext cx="43815" cy="53975"/>
            </a:xfrm>
            <a:custGeom>
              <a:avLst/>
              <a:gdLst/>
              <a:ahLst/>
              <a:cxnLst/>
              <a:rect l="l" t="t" r="r" b="b"/>
              <a:pathLst>
                <a:path w="43814" h="53975">
                  <a:moveTo>
                    <a:pt x="0" y="0"/>
                  </a:moveTo>
                  <a:lnTo>
                    <a:pt x="13993" y="40825"/>
                  </a:lnTo>
                  <a:lnTo>
                    <a:pt x="16751" y="53543"/>
                  </a:lnTo>
                  <a:lnTo>
                    <a:pt x="43319" y="35661"/>
                  </a:lnTo>
                  <a:lnTo>
                    <a:pt x="8778" y="8891"/>
                  </a:lnTo>
                  <a:lnTo>
                    <a:pt x="3865" y="4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8169" y="2024392"/>
              <a:ext cx="43180" cy="63500"/>
            </a:xfrm>
            <a:custGeom>
              <a:avLst/>
              <a:gdLst/>
              <a:ahLst/>
              <a:cxnLst/>
              <a:rect l="l" t="t" r="r" b="b"/>
              <a:pathLst>
                <a:path w="43179" h="63500">
                  <a:moveTo>
                    <a:pt x="42748" y="0"/>
                  </a:moveTo>
                  <a:lnTo>
                    <a:pt x="0" y="63500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11664" y="1988705"/>
              <a:ext cx="43815" cy="53975"/>
            </a:xfrm>
            <a:custGeom>
              <a:avLst/>
              <a:gdLst/>
              <a:ahLst/>
              <a:cxnLst/>
              <a:rect l="l" t="t" r="r" b="b"/>
              <a:pathLst>
                <a:path w="43814" h="53975">
                  <a:moveTo>
                    <a:pt x="43319" y="0"/>
                  </a:moveTo>
                  <a:lnTo>
                    <a:pt x="10747" y="28327"/>
                  </a:lnTo>
                  <a:lnTo>
                    <a:pt x="0" y="35674"/>
                  </a:lnTo>
                  <a:lnTo>
                    <a:pt x="26568" y="53555"/>
                  </a:lnTo>
                  <a:lnTo>
                    <a:pt x="38379" y="11483"/>
                  </a:lnTo>
                  <a:lnTo>
                    <a:pt x="40943" y="514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975993" y="4118750"/>
            <a:ext cx="2198370" cy="447675"/>
            <a:chOff x="2921393" y="4118749"/>
            <a:chExt cx="2198370" cy="447675"/>
          </a:xfrm>
        </p:grpSpPr>
        <p:sp>
          <p:nvSpPr>
            <p:cNvPr id="10" name="object 10"/>
            <p:cNvSpPr/>
            <p:nvPr/>
          </p:nvSpPr>
          <p:spPr>
            <a:xfrm>
              <a:off x="2931033" y="4121924"/>
              <a:ext cx="2185035" cy="297815"/>
            </a:xfrm>
            <a:custGeom>
              <a:avLst/>
              <a:gdLst/>
              <a:ahLst/>
              <a:cxnLst/>
              <a:rect l="l" t="t" r="r" b="b"/>
              <a:pathLst>
                <a:path w="2185035" h="297814">
                  <a:moveTo>
                    <a:pt x="0" y="297688"/>
                  </a:moveTo>
                  <a:lnTo>
                    <a:pt x="0" y="1193"/>
                  </a:lnTo>
                  <a:lnTo>
                    <a:pt x="95643" y="0"/>
                  </a:lnTo>
                  <a:lnTo>
                    <a:pt x="95643" y="297688"/>
                  </a:lnTo>
                  <a:lnTo>
                    <a:pt x="163421" y="297294"/>
                  </a:lnTo>
                  <a:lnTo>
                    <a:pt x="224375" y="297002"/>
                  </a:lnTo>
                  <a:lnTo>
                    <a:pt x="279473" y="296801"/>
                  </a:lnTo>
                  <a:lnTo>
                    <a:pt x="329680" y="296680"/>
                  </a:lnTo>
                  <a:lnTo>
                    <a:pt x="375965" y="296630"/>
                  </a:lnTo>
                  <a:lnTo>
                    <a:pt x="419293" y="296638"/>
                  </a:lnTo>
                  <a:lnTo>
                    <a:pt x="460632" y="296696"/>
                  </a:lnTo>
                  <a:lnTo>
                    <a:pt x="500948" y="296792"/>
                  </a:lnTo>
                  <a:lnTo>
                    <a:pt x="541207" y="296916"/>
                  </a:lnTo>
                  <a:lnTo>
                    <a:pt x="582377" y="297058"/>
                  </a:lnTo>
                  <a:lnTo>
                    <a:pt x="625424" y="297207"/>
                  </a:lnTo>
                  <a:lnTo>
                    <a:pt x="671315" y="297352"/>
                  </a:lnTo>
                  <a:lnTo>
                    <a:pt x="721017" y="297483"/>
                  </a:lnTo>
                  <a:lnTo>
                    <a:pt x="775496" y="297590"/>
                  </a:lnTo>
                  <a:lnTo>
                    <a:pt x="835718" y="297661"/>
                  </a:lnTo>
                  <a:lnTo>
                    <a:pt x="902652" y="297688"/>
                  </a:lnTo>
                  <a:lnTo>
                    <a:pt x="902652" y="13144"/>
                  </a:lnTo>
                  <a:lnTo>
                    <a:pt x="1110678" y="13144"/>
                  </a:lnTo>
                  <a:lnTo>
                    <a:pt x="1424038" y="13144"/>
                  </a:lnTo>
                  <a:lnTo>
                    <a:pt x="1425524" y="9550"/>
                  </a:lnTo>
                  <a:lnTo>
                    <a:pt x="1425524" y="297675"/>
                  </a:lnTo>
                  <a:lnTo>
                    <a:pt x="1931454" y="297675"/>
                  </a:lnTo>
                  <a:lnTo>
                    <a:pt x="1933867" y="9550"/>
                  </a:lnTo>
                  <a:lnTo>
                    <a:pt x="2185009" y="9550"/>
                  </a:lnTo>
                </a:path>
              </a:pathLst>
            </a:custGeom>
            <a:ln w="634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40632" y="443136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h="135254">
                  <a:moveTo>
                    <a:pt x="0" y="0"/>
                  </a:moveTo>
                  <a:lnTo>
                    <a:pt x="0" y="134937"/>
                  </a:lnTo>
                </a:path>
              </a:pathLst>
            </a:custGeom>
            <a:ln w="635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26232" y="4448352"/>
              <a:ext cx="1936750" cy="107950"/>
            </a:xfrm>
            <a:custGeom>
              <a:avLst/>
              <a:gdLst/>
              <a:ahLst/>
              <a:cxnLst/>
              <a:rect l="l" t="t" r="r" b="b"/>
              <a:pathLst>
                <a:path w="1936750" h="107950">
                  <a:moveTo>
                    <a:pt x="0" y="0"/>
                  </a:moveTo>
                  <a:lnTo>
                    <a:pt x="0" y="107950"/>
                  </a:lnTo>
                </a:path>
                <a:path w="1936750" h="107950">
                  <a:moveTo>
                    <a:pt x="1936750" y="0"/>
                  </a:moveTo>
                  <a:lnTo>
                    <a:pt x="1936750" y="107950"/>
                  </a:lnTo>
                </a:path>
                <a:path w="1936750" h="107950">
                  <a:moveTo>
                    <a:pt x="38188" y="53975"/>
                  </a:moveTo>
                  <a:lnTo>
                    <a:pt x="85255" y="53975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21393" y="4486275"/>
              <a:ext cx="53975" cy="32384"/>
            </a:xfrm>
            <a:custGeom>
              <a:avLst/>
              <a:gdLst/>
              <a:ahLst/>
              <a:cxnLst/>
              <a:rect l="l" t="t" r="r" b="b"/>
              <a:pathLst>
                <a:path w="53975" h="32385">
                  <a:moveTo>
                    <a:pt x="53771" y="0"/>
                  </a:moveTo>
                  <a:lnTo>
                    <a:pt x="12280" y="13706"/>
                  </a:lnTo>
                  <a:lnTo>
                    <a:pt x="0" y="16014"/>
                  </a:lnTo>
                  <a:lnTo>
                    <a:pt x="5586" y="16908"/>
                  </a:lnTo>
                  <a:lnTo>
                    <a:pt x="53771" y="32029"/>
                  </a:lnTo>
                  <a:lnTo>
                    <a:pt x="5377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85171" y="4502327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291" y="0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42143" y="4486275"/>
              <a:ext cx="53975" cy="32384"/>
            </a:xfrm>
            <a:custGeom>
              <a:avLst/>
              <a:gdLst/>
              <a:ahLst/>
              <a:cxnLst/>
              <a:rect l="l" t="t" r="r" b="b"/>
              <a:pathLst>
                <a:path w="53975" h="32385">
                  <a:moveTo>
                    <a:pt x="53771" y="0"/>
                  </a:moveTo>
                  <a:lnTo>
                    <a:pt x="12280" y="13706"/>
                  </a:lnTo>
                  <a:lnTo>
                    <a:pt x="0" y="16014"/>
                  </a:lnTo>
                  <a:lnTo>
                    <a:pt x="5586" y="16908"/>
                  </a:lnTo>
                  <a:lnTo>
                    <a:pt x="53771" y="32029"/>
                  </a:lnTo>
                  <a:lnTo>
                    <a:pt x="5377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41862" y="4502327"/>
              <a:ext cx="70485" cy="0"/>
            </a:xfrm>
            <a:custGeom>
              <a:avLst/>
              <a:gdLst/>
              <a:ahLst/>
              <a:cxnLst/>
              <a:rect l="l" t="t" r="r" b="b"/>
              <a:pathLst>
                <a:path w="70485">
                  <a:moveTo>
                    <a:pt x="70408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01514" y="4486338"/>
              <a:ext cx="53975" cy="32384"/>
            </a:xfrm>
            <a:custGeom>
              <a:avLst/>
              <a:gdLst/>
              <a:ahLst/>
              <a:cxnLst/>
              <a:rect l="l" t="t" r="r" b="b"/>
              <a:pathLst>
                <a:path w="53975" h="32385">
                  <a:moveTo>
                    <a:pt x="0" y="0"/>
                  </a:moveTo>
                  <a:lnTo>
                    <a:pt x="0" y="32029"/>
                  </a:lnTo>
                  <a:lnTo>
                    <a:pt x="3827" y="30395"/>
                  </a:lnTo>
                  <a:lnTo>
                    <a:pt x="10077" y="27951"/>
                  </a:lnTo>
                  <a:lnTo>
                    <a:pt x="48197" y="16920"/>
                  </a:lnTo>
                  <a:lnTo>
                    <a:pt x="53784" y="16027"/>
                  </a:lnTo>
                  <a:lnTo>
                    <a:pt x="48197" y="15128"/>
                  </a:lnTo>
                  <a:lnTo>
                    <a:pt x="12101" y="48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54450" y="4502327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41833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85527" y="4486338"/>
              <a:ext cx="53975" cy="32384"/>
            </a:xfrm>
            <a:custGeom>
              <a:avLst/>
              <a:gdLst/>
              <a:ahLst/>
              <a:cxnLst/>
              <a:rect l="l" t="t" r="r" b="b"/>
              <a:pathLst>
                <a:path w="53975" h="32385">
                  <a:moveTo>
                    <a:pt x="0" y="0"/>
                  </a:moveTo>
                  <a:lnTo>
                    <a:pt x="0" y="32029"/>
                  </a:lnTo>
                  <a:lnTo>
                    <a:pt x="3822" y="30395"/>
                  </a:lnTo>
                  <a:lnTo>
                    <a:pt x="10072" y="27951"/>
                  </a:lnTo>
                  <a:lnTo>
                    <a:pt x="48194" y="16920"/>
                  </a:lnTo>
                  <a:lnTo>
                    <a:pt x="53784" y="16027"/>
                  </a:lnTo>
                  <a:lnTo>
                    <a:pt x="48194" y="15128"/>
                  </a:lnTo>
                  <a:lnTo>
                    <a:pt x="12101" y="48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958096" y="484534"/>
            <a:ext cx="42106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número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pulsos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tiempo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ciclo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30" dirty="0">
                <a:latin typeface="Microsoft Sans Serif"/>
                <a:cs typeface="Microsoft Sans Serif"/>
              </a:rPr>
              <a:t>cambiar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interrupción.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ejemplo adjunto, </a:t>
            </a:r>
            <a:r>
              <a:rPr sz="900" spc="10" dirty="0">
                <a:latin typeface="Microsoft Sans Serif"/>
                <a:cs typeface="Microsoft Sans Serif"/>
              </a:rPr>
              <a:t>cada </a:t>
            </a:r>
            <a:r>
              <a:rPr sz="900" spc="30" dirty="0">
                <a:latin typeface="Microsoft Sans Serif"/>
                <a:cs typeface="Microsoft Sans Serif"/>
              </a:rPr>
              <a:t>pulso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activa </a:t>
            </a:r>
            <a:r>
              <a:rPr sz="900" spc="30" dirty="0">
                <a:latin typeface="Microsoft Sans Serif"/>
                <a:cs typeface="Microsoft Sans Serif"/>
              </a:rPr>
              <a:t>inicialmente </a:t>
            </a:r>
            <a:r>
              <a:rPr sz="900" spc="45" dirty="0">
                <a:latin typeface="Microsoft Sans Serif"/>
                <a:cs typeface="Microsoft Sans Serif"/>
              </a:rPr>
              <a:t>durante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500 </a:t>
            </a:r>
            <a:r>
              <a:rPr sz="900" spc="35" dirty="0">
                <a:latin typeface="Microsoft Sans Serif"/>
                <a:cs typeface="Microsoft Sans Serif"/>
              </a:rPr>
              <a:t>ms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desactiva </a:t>
            </a:r>
            <a:r>
              <a:rPr sz="900" spc="45" dirty="0">
                <a:latin typeface="Microsoft Sans Serif"/>
                <a:cs typeface="Microsoft Sans Serif"/>
              </a:rPr>
              <a:t>durante </a:t>
            </a:r>
            <a:r>
              <a:rPr sz="900" spc="10" dirty="0">
                <a:latin typeface="Microsoft Sans Serif"/>
                <a:cs typeface="Microsoft Sans Serif"/>
              </a:rPr>
              <a:t>500 </a:t>
            </a:r>
            <a:r>
              <a:rPr sz="900" spc="20" dirty="0">
                <a:latin typeface="Microsoft Sans Serif"/>
                <a:cs typeface="Microsoft Sans Serif"/>
              </a:rPr>
              <a:t>ms. </a:t>
            </a:r>
            <a:r>
              <a:rPr sz="900" spc="10" dirty="0">
                <a:latin typeface="Microsoft Sans Serif"/>
                <a:cs typeface="Microsoft Sans Serif"/>
              </a:rPr>
              <a:t>Después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cuatro </a:t>
            </a:r>
            <a:r>
              <a:rPr sz="900" spc="15" dirty="0">
                <a:latin typeface="Microsoft Sans Serif"/>
                <a:cs typeface="Microsoft Sans Serif"/>
              </a:rPr>
              <a:t>pulsos, </a:t>
            </a:r>
            <a:r>
              <a:rPr sz="900" spc="35" dirty="0">
                <a:latin typeface="Microsoft Sans Serif"/>
                <a:cs typeface="Microsoft Sans Serif"/>
              </a:rPr>
              <a:t>ocurre una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interrupción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cambia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tiempo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ciclo</a:t>
            </a:r>
            <a:r>
              <a:rPr sz="900" dirty="0">
                <a:latin typeface="Microsoft Sans Serif"/>
                <a:cs typeface="Microsoft Sans Serif"/>
              </a:rPr>
              <a:t> a </a:t>
            </a:r>
            <a:r>
              <a:rPr sz="900" spc="10" dirty="0">
                <a:latin typeface="Microsoft Sans Serif"/>
                <a:cs typeface="Microsoft Sans Serif"/>
              </a:rPr>
              <a:t>2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segundos,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segundo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encendido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segundo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apagado.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444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00950" y="1895818"/>
            <a:ext cx="39179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1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seg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seg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53552" y="2024617"/>
            <a:ext cx="377825" cy="2269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00" spc="30" dirty="0">
                <a:latin typeface="Microsoft Sans Serif"/>
                <a:cs typeface="Microsoft Sans Serif"/>
              </a:rPr>
              <a:t>Interrumpir</a:t>
            </a:r>
            <a:endParaRPr sz="500">
              <a:latin typeface="Microsoft Sans Serif"/>
              <a:cs typeface="Microsoft Sans Serif"/>
            </a:endParaRPr>
          </a:p>
          <a:p>
            <a:pPr marL="40640">
              <a:spcBef>
                <a:spcPts val="110"/>
              </a:spcBef>
            </a:pPr>
            <a:r>
              <a:rPr sz="750" spc="25" dirty="0">
                <a:latin typeface="Microsoft Sans Serif"/>
                <a:cs typeface="Microsoft Sans Serif"/>
              </a:rPr>
              <a:t>Ocurre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80749" y="2076792"/>
            <a:ext cx="3238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500ms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2310" y="2525571"/>
            <a:ext cx="1656714" cy="36131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850" b="1" spc="25" dirty="0">
                <a:latin typeface="Arial"/>
                <a:cs typeface="Arial"/>
              </a:rPr>
              <a:t>Modulación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ancho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pulso</a:t>
            </a:r>
            <a:endParaRPr sz="850">
              <a:latin typeface="Arial"/>
              <a:cs typeface="Arial"/>
            </a:endParaRPr>
          </a:p>
          <a:p>
            <a:pPr marL="12700">
              <a:spcBef>
                <a:spcPts val="170"/>
              </a:spcBef>
            </a:pPr>
            <a:r>
              <a:rPr sz="1100" spc="10" dirty="0">
                <a:latin typeface="Microsoft Sans Serif"/>
                <a:cs typeface="Microsoft Sans Serif"/>
              </a:rPr>
              <a:t>(</a:t>
            </a:r>
            <a:r>
              <a:rPr sz="1100" b="1" spc="10" dirty="0">
                <a:latin typeface="Arial"/>
                <a:cs typeface="Arial"/>
              </a:rPr>
              <a:t>PWM)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8090" y="2488913"/>
            <a:ext cx="43173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b="1" spc="5" dirty="0">
                <a:latin typeface="Arial"/>
                <a:cs typeface="Arial"/>
              </a:rPr>
              <a:t>Función </a:t>
            </a:r>
            <a:r>
              <a:rPr sz="850" b="1" spc="20" dirty="0">
                <a:latin typeface="Arial"/>
                <a:cs typeface="Arial"/>
              </a:rPr>
              <a:t>de modulación de </a:t>
            </a:r>
            <a:r>
              <a:rPr sz="850" b="1" spc="15" dirty="0">
                <a:latin typeface="Arial"/>
                <a:cs typeface="Arial"/>
              </a:rPr>
              <a:t>ancho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5" dirty="0">
                <a:latin typeface="Arial"/>
                <a:cs typeface="Arial"/>
              </a:rPr>
              <a:t>pulso </a:t>
            </a:r>
            <a:r>
              <a:rPr sz="850" b="1" spc="15" dirty="0">
                <a:latin typeface="Arial"/>
                <a:cs typeface="Arial"/>
              </a:rPr>
              <a:t>(PWM) </a:t>
            </a:r>
            <a:r>
              <a:rPr sz="850" spc="35" dirty="0">
                <a:latin typeface="Microsoft Sans Serif"/>
                <a:cs typeface="Microsoft Sans Serif"/>
              </a:rPr>
              <a:t>proporciona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5" dirty="0">
                <a:latin typeface="Microsoft Sans Serif"/>
                <a:cs typeface="Microsoft Sans Serif"/>
              </a:rPr>
              <a:t>tiempo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ciclo </a:t>
            </a:r>
            <a:r>
              <a:rPr sz="850" spc="35" dirty="0">
                <a:latin typeface="Microsoft Sans Serif"/>
                <a:cs typeface="Microsoft Sans Serif"/>
              </a:rPr>
              <a:t>fijo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10" dirty="0">
                <a:latin typeface="Microsoft Sans Serif"/>
                <a:cs typeface="Microsoft Sans Serif"/>
              </a:rPr>
              <a:t>ciclo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trabajo </a:t>
            </a:r>
            <a:r>
              <a:rPr sz="850" spc="20" dirty="0">
                <a:latin typeface="Microsoft Sans Serif"/>
                <a:cs typeface="Microsoft Sans Serif"/>
              </a:rPr>
              <a:t>variable. Cuando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ancho del </a:t>
            </a:r>
            <a:r>
              <a:rPr sz="850" spc="30" dirty="0">
                <a:latin typeface="Microsoft Sans Serif"/>
                <a:cs typeface="Microsoft Sans Serif"/>
              </a:rPr>
              <a:t>pulso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0" dirty="0">
                <a:latin typeface="Microsoft Sans Serif"/>
                <a:cs typeface="Microsoft Sans Serif"/>
              </a:rPr>
              <a:t>igual </a:t>
            </a:r>
            <a:r>
              <a:rPr sz="850" spc="10" dirty="0">
                <a:latin typeface="Microsoft Sans Serif"/>
                <a:cs typeface="Microsoft Sans Serif"/>
              </a:rPr>
              <a:t>al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ciclo,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ciclo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trabajo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00%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enciende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continuamente.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latin typeface="Microsoft Sans Serif"/>
                <a:cs typeface="Microsoft Sans Serif"/>
              </a:rPr>
              <a:t>ejemplo,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spc="30" dirty="0">
                <a:latin typeface="Microsoft Sans Serif"/>
                <a:cs typeface="Microsoft Sans Serif"/>
              </a:rPr>
              <a:t>tiene inicialmente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10" dirty="0">
                <a:latin typeface="Microsoft Sans Serif"/>
                <a:cs typeface="Microsoft Sans Serif"/>
              </a:rPr>
              <a:t>ciclo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trabajo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10" dirty="0">
                <a:latin typeface="Microsoft Sans Serif"/>
                <a:cs typeface="Microsoft Sans Serif"/>
              </a:rPr>
              <a:t>0 </a:t>
            </a:r>
            <a:r>
              <a:rPr sz="850" spc="-50" dirty="0">
                <a:latin typeface="Microsoft Sans Serif"/>
                <a:cs typeface="Microsoft Sans Serif"/>
              </a:rPr>
              <a:t>% 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(encendido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%,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apagado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90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%).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Después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interrupción,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cambia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ciclo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trabajo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50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50" dirty="0">
                <a:latin typeface="Microsoft Sans Serif"/>
                <a:cs typeface="Microsoft Sans Serif"/>
              </a:rPr>
              <a:t>%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(encendido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50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%,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apagado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50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%).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8135" y="4003648"/>
            <a:ext cx="14795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02635" y="4009998"/>
            <a:ext cx="1860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13836" y="4003648"/>
            <a:ext cx="14795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58336" y="4009998"/>
            <a:ext cx="1860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60345" y="4465317"/>
            <a:ext cx="6826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latin typeface="Microsoft Sans Serif"/>
                <a:cs typeface="Microsoft Sans Serif"/>
              </a:rPr>
              <a:t>Ciclo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20" dirty="0">
                <a:latin typeface="Microsoft Sans Serif"/>
                <a:cs typeface="Microsoft Sans Serif"/>
              </a:rPr>
              <a:t>trabajo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del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10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-30" dirty="0">
                <a:latin typeface="Microsoft Sans Serif"/>
                <a:cs typeface="Microsoft Sans Serif"/>
              </a:rPr>
              <a:t>%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038245" y="4465317"/>
            <a:ext cx="6826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latin typeface="Microsoft Sans Serif"/>
                <a:cs typeface="Microsoft Sans Serif"/>
              </a:rPr>
              <a:t>Ciclo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20" dirty="0">
                <a:latin typeface="Microsoft Sans Serif"/>
                <a:cs typeface="Microsoft Sans Serif"/>
              </a:rPr>
              <a:t>trabajo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del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5" dirty="0">
                <a:latin typeface="Microsoft Sans Serif"/>
                <a:cs typeface="Microsoft Sans Serif"/>
              </a:rPr>
              <a:t>50</a:t>
            </a:r>
            <a:r>
              <a:rPr sz="450" spc="-15" dirty="0">
                <a:latin typeface="Microsoft Sans Serif"/>
                <a:cs typeface="Microsoft Sans Serif"/>
              </a:rPr>
              <a:t> </a:t>
            </a:r>
            <a:r>
              <a:rPr sz="450" spc="-30" dirty="0">
                <a:latin typeface="Microsoft Sans Serif"/>
                <a:cs typeface="Microsoft Sans Serif"/>
              </a:rPr>
              <a:t>%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8140" y="4558570"/>
            <a:ext cx="4091940" cy="11957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749300">
              <a:spcBef>
                <a:spcPts val="170"/>
              </a:spcBef>
            </a:pPr>
            <a:r>
              <a:rPr sz="500" spc="30" dirty="0">
                <a:latin typeface="Microsoft Sans Serif"/>
                <a:cs typeface="Microsoft Sans Serif"/>
              </a:rPr>
              <a:t>Interrumpir</a:t>
            </a:r>
            <a:endParaRPr sz="500">
              <a:latin typeface="Microsoft Sans Serif"/>
              <a:cs typeface="Microsoft Sans Serif"/>
            </a:endParaRPr>
          </a:p>
          <a:p>
            <a:pPr marL="777240">
              <a:spcBef>
                <a:spcPts val="110"/>
              </a:spcBef>
            </a:pPr>
            <a:r>
              <a:rPr sz="750" spc="25" dirty="0">
                <a:latin typeface="Microsoft Sans Serif"/>
                <a:cs typeface="Microsoft Sans Serif"/>
              </a:rPr>
              <a:t>Ocurre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64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función </a:t>
            </a:r>
            <a:r>
              <a:rPr sz="850" spc="-5" dirty="0">
                <a:latin typeface="Microsoft Sans Serif"/>
                <a:cs typeface="Microsoft Sans Serif"/>
              </a:rPr>
              <a:t>PWM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puede utilizar para </a:t>
            </a:r>
            <a:r>
              <a:rPr sz="850" spc="40" dirty="0">
                <a:latin typeface="Microsoft Sans Serif"/>
                <a:cs typeface="Microsoft Sans Serif"/>
              </a:rPr>
              <a:t>proporcionar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control programable o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ajustable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sincronización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máquina. </a:t>
            </a:r>
            <a:r>
              <a:rPr sz="850" dirty="0">
                <a:latin typeface="Microsoft Sans Serif"/>
                <a:cs typeface="Microsoft Sans Serif"/>
              </a:rPr>
              <a:t>Esto </a:t>
            </a:r>
            <a:r>
              <a:rPr sz="850" spc="40" dirty="0">
                <a:latin typeface="Microsoft Sans Serif"/>
                <a:cs typeface="Microsoft Sans Serif"/>
              </a:rPr>
              <a:t>permite </a:t>
            </a:r>
            <a:r>
              <a:rPr sz="850" spc="25" dirty="0">
                <a:latin typeface="Microsoft Sans Serif"/>
                <a:cs typeface="Microsoft Sans Serif"/>
              </a:rPr>
              <a:t>variar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funcionamiento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máquina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compensar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variaciones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producto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desgaste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mecánico.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62361" y="5926553"/>
            <a:ext cx="9975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0" dirty="0">
                <a:latin typeface="Arial"/>
                <a:cs typeface="Arial"/>
              </a:rPr>
              <a:t>Y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mucho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más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8089" y="5911314"/>
            <a:ext cx="4065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instrucciones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enumeradas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sección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solo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ejemplos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tipos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instrucciones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PLC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S7-200.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conjunto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completo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  </a:t>
            </a:r>
            <a:r>
              <a:rPr sz="850" spc="25" dirty="0">
                <a:latin typeface="Microsoft Sans Serif"/>
                <a:cs typeface="Microsoft Sans Serif"/>
              </a:rPr>
              <a:t>instrucciones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incluye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gama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mucho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amplia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capacidades.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Consulte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Manual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S7-200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obtener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información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adicional.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0008" y="4055376"/>
            <a:ext cx="1218565" cy="80010"/>
          </a:xfrm>
          <a:custGeom>
            <a:avLst/>
            <a:gdLst/>
            <a:ahLst/>
            <a:cxnLst/>
            <a:rect l="l" t="t" r="r" b="b"/>
            <a:pathLst>
              <a:path w="1218564" h="80010">
                <a:moveTo>
                  <a:pt x="0" y="27533"/>
                </a:moveTo>
                <a:lnTo>
                  <a:pt x="779386" y="0"/>
                </a:lnTo>
                <a:lnTo>
                  <a:pt x="656031" y="79654"/>
                </a:lnTo>
                <a:lnTo>
                  <a:pt x="1218133" y="4343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08500" y="4079659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4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155390" y="3828745"/>
            <a:ext cx="560705" cy="478790"/>
            <a:chOff x="5100789" y="3828745"/>
            <a:chExt cx="560705" cy="478790"/>
          </a:xfrm>
        </p:grpSpPr>
        <p:sp>
          <p:nvSpPr>
            <p:cNvPr id="5" name="object 5"/>
            <p:cNvSpPr/>
            <p:nvPr/>
          </p:nvSpPr>
          <p:spPr>
            <a:xfrm>
              <a:off x="5200002" y="3831031"/>
              <a:ext cx="410845" cy="180340"/>
            </a:xfrm>
            <a:custGeom>
              <a:avLst/>
              <a:gdLst/>
              <a:ahLst/>
              <a:cxnLst/>
              <a:rect l="l" t="t" r="r" b="b"/>
              <a:pathLst>
                <a:path w="410845" h="180339">
                  <a:moveTo>
                    <a:pt x="379653" y="148322"/>
                  </a:moveTo>
                  <a:lnTo>
                    <a:pt x="404872" y="127429"/>
                  </a:lnTo>
                  <a:lnTo>
                    <a:pt x="410684" y="95871"/>
                  </a:lnTo>
                  <a:lnTo>
                    <a:pt x="403797" y="65133"/>
                  </a:lnTo>
                  <a:lnTo>
                    <a:pt x="355772" y="27704"/>
                  </a:lnTo>
                  <a:lnTo>
                    <a:pt x="312341" y="13408"/>
                  </a:lnTo>
                  <a:lnTo>
                    <a:pt x="263716" y="4081"/>
                  </a:lnTo>
                  <a:lnTo>
                    <a:pt x="212988" y="0"/>
                  </a:lnTo>
                  <a:lnTo>
                    <a:pt x="163248" y="1437"/>
                  </a:lnTo>
                  <a:lnTo>
                    <a:pt x="117587" y="8669"/>
                  </a:lnTo>
                  <a:lnTo>
                    <a:pt x="79095" y="21970"/>
                  </a:lnTo>
                  <a:lnTo>
                    <a:pt x="52519" y="55233"/>
                  </a:lnTo>
                  <a:lnTo>
                    <a:pt x="47701" y="69316"/>
                  </a:lnTo>
                  <a:lnTo>
                    <a:pt x="31988" y="69949"/>
                  </a:lnTo>
                  <a:lnTo>
                    <a:pt x="22680" y="72516"/>
                  </a:lnTo>
                  <a:lnTo>
                    <a:pt x="15141" y="78017"/>
                  </a:lnTo>
                  <a:lnTo>
                    <a:pt x="4737" y="87451"/>
                  </a:lnTo>
                  <a:lnTo>
                    <a:pt x="0" y="91884"/>
                  </a:lnTo>
                  <a:lnTo>
                    <a:pt x="4737" y="96583"/>
                  </a:lnTo>
                  <a:lnTo>
                    <a:pt x="4737" y="100951"/>
                  </a:lnTo>
                  <a:lnTo>
                    <a:pt x="1219" y="104431"/>
                  </a:lnTo>
                  <a:lnTo>
                    <a:pt x="911" y="110070"/>
                  </a:lnTo>
                  <a:lnTo>
                    <a:pt x="3608" y="115700"/>
                  </a:lnTo>
                  <a:lnTo>
                    <a:pt x="9105" y="119150"/>
                  </a:lnTo>
                  <a:lnTo>
                    <a:pt x="2540" y="121360"/>
                  </a:lnTo>
                  <a:lnTo>
                    <a:pt x="9105" y="132676"/>
                  </a:lnTo>
                  <a:lnTo>
                    <a:pt x="16014" y="132676"/>
                  </a:lnTo>
                  <a:lnTo>
                    <a:pt x="11290" y="137057"/>
                  </a:lnTo>
                  <a:lnTo>
                    <a:pt x="16014" y="143954"/>
                  </a:lnTo>
                  <a:lnTo>
                    <a:pt x="22580" y="143954"/>
                  </a:lnTo>
                  <a:lnTo>
                    <a:pt x="16014" y="146138"/>
                  </a:lnTo>
                  <a:lnTo>
                    <a:pt x="18237" y="157416"/>
                  </a:lnTo>
                  <a:lnTo>
                    <a:pt x="27305" y="155257"/>
                  </a:lnTo>
                  <a:lnTo>
                    <a:pt x="18237" y="162140"/>
                  </a:lnTo>
                  <a:lnTo>
                    <a:pt x="25107" y="168719"/>
                  </a:lnTo>
                  <a:lnTo>
                    <a:pt x="29540" y="168719"/>
                  </a:lnTo>
                  <a:lnTo>
                    <a:pt x="33896" y="170928"/>
                  </a:lnTo>
                  <a:lnTo>
                    <a:pt x="36410" y="170928"/>
                  </a:lnTo>
                  <a:lnTo>
                    <a:pt x="31699" y="180022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46293" y="4017975"/>
              <a:ext cx="212725" cy="287020"/>
            </a:xfrm>
            <a:custGeom>
              <a:avLst/>
              <a:gdLst/>
              <a:ahLst/>
              <a:cxnLst/>
              <a:rect l="l" t="t" r="r" b="b"/>
              <a:pathLst>
                <a:path w="212725" h="287020">
                  <a:moveTo>
                    <a:pt x="212394" y="0"/>
                  </a:moveTo>
                  <a:lnTo>
                    <a:pt x="0" y="173774"/>
                  </a:lnTo>
                  <a:lnTo>
                    <a:pt x="0" y="286727"/>
                  </a:lnTo>
                  <a:lnTo>
                    <a:pt x="212394" y="112902"/>
                  </a:lnTo>
                  <a:lnTo>
                    <a:pt x="2123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46293" y="4017975"/>
              <a:ext cx="212725" cy="287020"/>
            </a:xfrm>
            <a:custGeom>
              <a:avLst/>
              <a:gdLst/>
              <a:ahLst/>
              <a:cxnLst/>
              <a:rect l="l" t="t" r="r" b="b"/>
              <a:pathLst>
                <a:path w="212725" h="287020">
                  <a:moveTo>
                    <a:pt x="0" y="286727"/>
                  </a:moveTo>
                  <a:lnTo>
                    <a:pt x="212394" y="112902"/>
                  </a:lnTo>
                  <a:lnTo>
                    <a:pt x="212394" y="0"/>
                  </a:lnTo>
                  <a:lnTo>
                    <a:pt x="0" y="173774"/>
                  </a:lnTo>
                  <a:lnTo>
                    <a:pt x="0" y="28672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03075" y="3965867"/>
              <a:ext cx="555625" cy="226060"/>
            </a:xfrm>
            <a:custGeom>
              <a:avLst/>
              <a:gdLst/>
              <a:ahLst/>
              <a:cxnLst/>
              <a:rect l="l" t="t" r="r" b="b"/>
              <a:pathLst>
                <a:path w="555625" h="226060">
                  <a:moveTo>
                    <a:pt x="214591" y="0"/>
                  </a:moveTo>
                  <a:lnTo>
                    <a:pt x="0" y="171615"/>
                  </a:lnTo>
                  <a:lnTo>
                    <a:pt x="343217" y="225882"/>
                  </a:lnTo>
                  <a:lnTo>
                    <a:pt x="555612" y="52108"/>
                  </a:lnTo>
                  <a:lnTo>
                    <a:pt x="214591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3075" y="3965867"/>
              <a:ext cx="555625" cy="226060"/>
            </a:xfrm>
            <a:custGeom>
              <a:avLst/>
              <a:gdLst/>
              <a:ahLst/>
              <a:cxnLst/>
              <a:rect l="l" t="t" r="r" b="b"/>
              <a:pathLst>
                <a:path w="555625" h="226060">
                  <a:moveTo>
                    <a:pt x="343217" y="225882"/>
                  </a:moveTo>
                  <a:lnTo>
                    <a:pt x="555612" y="52108"/>
                  </a:lnTo>
                  <a:lnTo>
                    <a:pt x="214591" y="0"/>
                  </a:lnTo>
                  <a:lnTo>
                    <a:pt x="0" y="171615"/>
                  </a:lnTo>
                  <a:lnTo>
                    <a:pt x="343217" y="22588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03075" y="4137482"/>
              <a:ext cx="343535" cy="167640"/>
            </a:xfrm>
            <a:custGeom>
              <a:avLst/>
              <a:gdLst/>
              <a:ahLst/>
              <a:cxnLst/>
              <a:rect l="l" t="t" r="r" b="b"/>
              <a:pathLst>
                <a:path w="343535" h="167639">
                  <a:moveTo>
                    <a:pt x="0" y="0"/>
                  </a:moveTo>
                  <a:lnTo>
                    <a:pt x="0" y="115443"/>
                  </a:lnTo>
                  <a:lnTo>
                    <a:pt x="343217" y="167220"/>
                  </a:lnTo>
                  <a:lnTo>
                    <a:pt x="343217" y="54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03075" y="4137482"/>
              <a:ext cx="343535" cy="167640"/>
            </a:xfrm>
            <a:custGeom>
              <a:avLst/>
              <a:gdLst/>
              <a:ahLst/>
              <a:cxnLst/>
              <a:rect l="l" t="t" r="r" b="b"/>
              <a:pathLst>
                <a:path w="343535" h="167639">
                  <a:moveTo>
                    <a:pt x="343217" y="54267"/>
                  </a:moveTo>
                  <a:lnTo>
                    <a:pt x="0" y="0"/>
                  </a:lnTo>
                  <a:lnTo>
                    <a:pt x="0" y="115443"/>
                  </a:lnTo>
                  <a:lnTo>
                    <a:pt x="343217" y="167220"/>
                  </a:lnTo>
                  <a:lnTo>
                    <a:pt x="343217" y="542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69432" y="4219054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8199" y="0"/>
                  </a:moveTo>
                  <a:lnTo>
                    <a:pt x="11519" y="149"/>
                  </a:lnTo>
                  <a:lnTo>
                    <a:pt x="5689" y="3765"/>
                  </a:lnTo>
                  <a:lnTo>
                    <a:pt x="1564" y="9972"/>
                  </a:lnTo>
                  <a:lnTo>
                    <a:pt x="0" y="17894"/>
                  </a:lnTo>
                  <a:lnTo>
                    <a:pt x="1564" y="24914"/>
                  </a:lnTo>
                  <a:lnTo>
                    <a:pt x="5689" y="31503"/>
                  </a:lnTo>
                  <a:lnTo>
                    <a:pt x="11519" y="36391"/>
                  </a:lnTo>
                  <a:lnTo>
                    <a:pt x="18199" y="38303"/>
                  </a:lnTo>
                  <a:lnTo>
                    <a:pt x="26150" y="37997"/>
                  </a:lnTo>
                  <a:lnTo>
                    <a:pt x="32623" y="34548"/>
                  </a:lnTo>
                  <a:lnTo>
                    <a:pt x="36976" y="29050"/>
                  </a:lnTo>
                  <a:lnTo>
                    <a:pt x="38569" y="22593"/>
                  </a:lnTo>
                  <a:lnTo>
                    <a:pt x="36976" y="14612"/>
                  </a:lnTo>
                  <a:lnTo>
                    <a:pt x="32623" y="7886"/>
                  </a:lnTo>
                  <a:lnTo>
                    <a:pt x="26150" y="2865"/>
                  </a:lnTo>
                  <a:lnTo>
                    <a:pt x="181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69432" y="4219054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8199" y="0"/>
                  </a:moveTo>
                  <a:lnTo>
                    <a:pt x="11519" y="149"/>
                  </a:lnTo>
                  <a:lnTo>
                    <a:pt x="5689" y="3765"/>
                  </a:lnTo>
                  <a:lnTo>
                    <a:pt x="1564" y="9972"/>
                  </a:lnTo>
                  <a:lnTo>
                    <a:pt x="0" y="17894"/>
                  </a:lnTo>
                  <a:lnTo>
                    <a:pt x="1564" y="24914"/>
                  </a:lnTo>
                  <a:lnTo>
                    <a:pt x="5689" y="31503"/>
                  </a:lnTo>
                  <a:lnTo>
                    <a:pt x="11519" y="36391"/>
                  </a:lnTo>
                  <a:lnTo>
                    <a:pt x="18199" y="38303"/>
                  </a:lnTo>
                  <a:lnTo>
                    <a:pt x="26150" y="37997"/>
                  </a:lnTo>
                  <a:lnTo>
                    <a:pt x="32623" y="34548"/>
                  </a:lnTo>
                  <a:lnTo>
                    <a:pt x="36976" y="29050"/>
                  </a:lnTo>
                  <a:lnTo>
                    <a:pt x="38569" y="22593"/>
                  </a:lnTo>
                  <a:lnTo>
                    <a:pt x="36976" y="14612"/>
                  </a:lnTo>
                  <a:lnTo>
                    <a:pt x="32623" y="7886"/>
                  </a:lnTo>
                  <a:lnTo>
                    <a:pt x="26150" y="2865"/>
                  </a:lnTo>
                  <a:lnTo>
                    <a:pt x="18199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95061" y="4207764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396" y="0"/>
                  </a:moveTo>
                  <a:lnTo>
                    <a:pt x="12456" y="136"/>
                  </a:lnTo>
                  <a:lnTo>
                    <a:pt x="5973" y="3748"/>
                  </a:lnTo>
                  <a:lnTo>
                    <a:pt x="1602" y="9953"/>
                  </a:lnTo>
                  <a:lnTo>
                    <a:pt x="0" y="17868"/>
                  </a:lnTo>
                  <a:lnTo>
                    <a:pt x="1602" y="25829"/>
                  </a:lnTo>
                  <a:lnTo>
                    <a:pt x="5973" y="32310"/>
                  </a:lnTo>
                  <a:lnTo>
                    <a:pt x="12456" y="36669"/>
                  </a:lnTo>
                  <a:lnTo>
                    <a:pt x="20396" y="38265"/>
                  </a:lnTo>
                  <a:lnTo>
                    <a:pt x="26913" y="38325"/>
                  </a:lnTo>
                  <a:lnTo>
                    <a:pt x="32646" y="35483"/>
                  </a:lnTo>
                  <a:lnTo>
                    <a:pt x="36725" y="30117"/>
                  </a:lnTo>
                  <a:lnTo>
                    <a:pt x="38277" y="22606"/>
                  </a:lnTo>
                  <a:lnTo>
                    <a:pt x="36725" y="14607"/>
                  </a:lnTo>
                  <a:lnTo>
                    <a:pt x="32646" y="7878"/>
                  </a:lnTo>
                  <a:lnTo>
                    <a:pt x="26913" y="2862"/>
                  </a:lnTo>
                  <a:lnTo>
                    <a:pt x="20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95061" y="4207764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396" y="0"/>
                  </a:moveTo>
                  <a:lnTo>
                    <a:pt x="12456" y="136"/>
                  </a:lnTo>
                  <a:lnTo>
                    <a:pt x="5973" y="3748"/>
                  </a:lnTo>
                  <a:lnTo>
                    <a:pt x="1602" y="9953"/>
                  </a:lnTo>
                  <a:lnTo>
                    <a:pt x="0" y="17868"/>
                  </a:lnTo>
                  <a:lnTo>
                    <a:pt x="1602" y="25829"/>
                  </a:lnTo>
                  <a:lnTo>
                    <a:pt x="5973" y="32310"/>
                  </a:lnTo>
                  <a:lnTo>
                    <a:pt x="12456" y="36669"/>
                  </a:lnTo>
                  <a:lnTo>
                    <a:pt x="20396" y="38265"/>
                  </a:lnTo>
                  <a:lnTo>
                    <a:pt x="26913" y="38325"/>
                  </a:lnTo>
                  <a:lnTo>
                    <a:pt x="32646" y="35483"/>
                  </a:lnTo>
                  <a:lnTo>
                    <a:pt x="36725" y="30117"/>
                  </a:lnTo>
                  <a:lnTo>
                    <a:pt x="38277" y="22606"/>
                  </a:lnTo>
                  <a:lnTo>
                    <a:pt x="36725" y="14607"/>
                  </a:lnTo>
                  <a:lnTo>
                    <a:pt x="32646" y="7878"/>
                  </a:lnTo>
                  <a:lnTo>
                    <a:pt x="26913" y="2862"/>
                  </a:lnTo>
                  <a:lnTo>
                    <a:pt x="2039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18239" y="419647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358" y="0"/>
                  </a:moveTo>
                  <a:lnTo>
                    <a:pt x="12414" y="87"/>
                  </a:lnTo>
                  <a:lnTo>
                    <a:pt x="5945" y="3463"/>
                  </a:lnTo>
                  <a:lnTo>
                    <a:pt x="1593" y="9026"/>
                  </a:lnTo>
                  <a:lnTo>
                    <a:pt x="0" y="15671"/>
                  </a:lnTo>
                  <a:lnTo>
                    <a:pt x="1593" y="23675"/>
                  </a:lnTo>
                  <a:lnTo>
                    <a:pt x="5945" y="30403"/>
                  </a:lnTo>
                  <a:lnTo>
                    <a:pt x="12414" y="35417"/>
                  </a:lnTo>
                  <a:lnTo>
                    <a:pt x="20358" y="38277"/>
                  </a:lnTo>
                  <a:lnTo>
                    <a:pt x="27917" y="37993"/>
                  </a:lnTo>
                  <a:lnTo>
                    <a:pt x="33539" y="34563"/>
                  </a:lnTo>
                  <a:lnTo>
                    <a:pt x="37044" y="29065"/>
                  </a:lnTo>
                  <a:lnTo>
                    <a:pt x="38252" y="22580"/>
                  </a:lnTo>
                  <a:lnTo>
                    <a:pt x="37044" y="14600"/>
                  </a:lnTo>
                  <a:lnTo>
                    <a:pt x="33539" y="7885"/>
                  </a:lnTo>
                  <a:lnTo>
                    <a:pt x="27917" y="2872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18239" y="419647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358" y="0"/>
                  </a:moveTo>
                  <a:lnTo>
                    <a:pt x="12414" y="87"/>
                  </a:lnTo>
                  <a:lnTo>
                    <a:pt x="5945" y="3463"/>
                  </a:lnTo>
                  <a:lnTo>
                    <a:pt x="1593" y="9026"/>
                  </a:lnTo>
                  <a:lnTo>
                    <a:pt x="0" y="15671"/>
                  </a:lnTo>
                  <a:lnTo>
                    <a:pt x="1593" y="23675"/>
                  </a:lnTo>
                  <a:lnTo>
                    <a:pt x="5945" y="30403"/>
                  </a:lnTo>
                  <a:lnTo>
                    <a:pt x="12414" y="35417"/>
                  </a:lnTo>
                  <a:lnTo>
                    <a:pt x="20358" y="38277"/>
                  </a:lnTo>
                  <a:lnTo>
                    <a:pt x="27917" y="37993"/>
                  </a:lnTo>
                  <a:lnTo>
                    <a:pt x="33539" y="34563"/>
                  </a:lnTo>
                  <a:lnTo>
                    <a:pt x="37044" y="29065"/>
                  </a:lnTo>
                  <a:lnTo>
                    <a:pt x="38252" y="22580"/>
                  </a:lnTo>
                  <a:lnTo>
                    <a:pt x="37044" y="14600"/>
                  </a:lnTo>
                  <a:lnTo>
                    <a:pt x="33539" y="7885"/>
                  </a:lnTo>
                  <a:lnTo>
                    <a:pt x="27917" y="2872"/>
                  </a:lnTo>
                  <a:lnTo>
                    <a:pt x="2035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41340" y="4185183"/>
              <a:ext cx="41275" cy="38735"/>
            </a:xfrm>
            <a:custGeom>
              <a:avLst/>
              <a:gdLst/>
              <a:ahLst/>
              <a:cxnLst/>
              <a:rect l="l" t="t" r="r" b="b"/>
              <a:pathLst>
                <a:path w="41275" h="38735">
                  <a:moveTo>
                    <a:pt x="20421" y="0"/>
                  </a:moveTo>
                  <a:lnTo>
                    <a:pt x="12462" y="112"/>
                  </a:lnTo>
                  <a:lnTo>
                    <a:pt x="5972" y="3484"/>
                  </a:lnTo>
                  <a:lnTo>
                    <a:pt x="1601" y="9035"/>
                  </a:lnTo>
                  <a:lnTo>
                    <a:pt x="0" y="15684"/>
                  </a:lnTo>
                  <a:lnTo>
                    <a:pt x="1601" y="23660"/>
                  </a:lnTo>
                  <a:lnTo>
                    <a:pt x="5972" y="30378"/>
                  </a:lnTo>
                  <a:lnTo>
                    <a:pt x="12462" y="35401"/>
                  </a:lnTo>
                  <a:lnTo>
                    <a:pt x="20421" y="38290"/>
                  </a:lnTo>
                  <a:lnTo>
                    <a:pt x="27430" y="37943"/>
                  </a:lnTo>
                  <a:lnTo>
                    <a:pt x="34007" y="34224"/>
                  </a:lnTo>
                  <a:lnTo>
                    <a:pt x="38884" y="27980"/>
                  </a:lnTo>
                  <a:lnTo>
                    <a:pt x="40792" y="20053"/>
                  </a:lnTo>
                  <a:lnTo>
                    <a:pt x="38884" y="13223"/>
                  </a:lnTo>
                  <a:lnTo>
                    <a:pt x="34007" y="6740"/>
                  </a:lnTo>
                  <a:lnTo>
                    <a:pt x="27430" y="1901"/>
                  </a:lnTo>
                  <a:lnTo>
                    <a:pt x="204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41340" y="4185183"/>
              <a:ext cx="41275" cy="38735"/>
            </a:xfrm>
            <a:custGeom>
              <a:avLst/>
              <a:gdLst/>
              <a:ahLst/>
              <a:cxnLst/>
              <a:rect l="l" t="t" r="r" b="b"/>
              <a:pathLst>
                <a:path w="41275" h="38735">
                  <a:moveTo>
                    <a:pt x="20421" y="0"/>
                  </a:moveTo>
                  <a:lnTo>
                    <a:pt x="12462" y="112"/>
                  </a:lnTo>
                  <a:lnTo>
                    <a:pt x="5972" y="3484"/>
                  </a:lnTo>
                  <a:lnTo>
                    <a:pt x="1601" y="9035"/>
                  </a:lnTo>
                  <a:lnTo>
                    <a:pt x="0" y="15684"/>
                  </a:lnTo>
                  <a:lnTo>
                    <a:pt x="1601" y="23660"/>
                  </a:lnTo>
                  <a:lnTo>
                    <a:pt x="5972" y="30378"/>
                  </a:lnTo>
                  <a:lnTo>
                    <a:pt x="12462" y="35401"/>
                  </a:lnTo>
                  <a:lnTo>
                    <a:pt x="20421" y="38290"/>
                  </a:lnTo>
                  <a:lnTo>
                    <a:pt x="27430" y="37943"/>
                  </a:lnTo>
                  <a:lnTo>
                    <a:pt x="34007" y="34224"/>
                  </a:lnTo>
                  <a:lnTo>
                    <a:pt x="38884" y="27980"/>
                  </a:lnTo>
                  <a:lnTo>
                    <a:pt x="40792" y="20053"/>
                  </a:lnTo>
                  <a:lnTo>
                    <a:pt x="38884" y="13223"/>
                  </a:lnTo>
                  <a:lnTo>
                    <a:pt x="34007" y="6740"/>
                  </a:lnTo>
                  <a:lnTo>
                    <a:pt x="27430" y="1901"/>
                  </a:lnTo>
                  <a:lnTo>
                    <a:pt x="20421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00002" y="3831031"/>
              <a:ext cx="410845" cy="313055"/>
            </a:xfrm>
            <a:custGeom>
              <a:avLst/>
              <a:gdLst/>
              <a:ahLst/>
              <a:cxnLst/>
              <a:rect l="l" t="t" r="r" b="b"/>
              <a:pathLst>
                <a:path w="410845" h="313054">
                  <a:moveTo>
                    <a:pt x="379653" y="155257"/>
                  </a:moveTo>
                  <a:lnTo>
                    <a:pt x="27304" y="155257"/>
                  </a:lnTo>
                  <a:lnTo>
                    <a:pt x="18237" y="162140"/>
                  </a:lnTo>
                  <a:lnTo>
                    <a:pt x="25107" y="168719"/>
                  </a:lnTo>
                  <a:lnTo>
                    <a:pt x="29540" y="168719"/>
                  </a:lnTo>
                  <a:lnTo>
                    <a:pt x="33896" y="170928"/>
                  </a:lnTo>
                  <a:lnTo>
                    <a:pt x="36410" y="170928"/>
                  </a:lnTo>
                  <a:lnTo>
                    <a:pt x="31699" y="180022"/>
                  </a:lnTo>
                  <a:lnTo>
                    <a:pt x="25107" y="196036"/>
                  </a:lnTo>
                  <a:lnTo>
                    <a:pt x="22398" y="211554"/>
                  </a:lnTo>
                  <a:lnTo>
                    <a:pt x="21007" y="228024"/>
                  </a:lnTo>
                  <a:lnTo>
                    <a:pt x="20494" y="245442"/>
                  </a:lnTo>
                  <a:lnTo>
                    <a:pt x="20421" y="263803"/>
                  </a:lnTo>
                  <a:lnTo>
                    <a:pt x="20855" y="275397"/>
                  </a:lnTo>
                  <a:lnTo>
                    <a:pt x="20718" y="281350"/>
                  </a:lnTo>
                  <a:lnTo>
                    <a:pt x="22712" y="283543"/>
                  </a:lnTo>
                  <a:lnTo>
                    <a:pt x="29540" y="283857"/>
                  </a:lnTo>
                  <a:lnTo>
                    <a:pt x="27304" y="288607"/>
                  </a:lnTo>
                  <a:lnTo>
                    <a:pt x="31699" y="290766"/>
                  </a:lnTo>
                  <a:lnTo>
                    <a:pt x="64694" y="298149"/>
                  </a:lnTo>
                  <a:lnTo>
                    <a:pt x="123871" y="306964"/>
                  </a:lnTo>
                  <a:lnTo>
                    <a:pt x="185516" y="312779"/>
                  </a:lnTo>
                  <a:lnTo>
                    <a:pt x="225920" y="311162"/>
                  </a:lnTo>
                  <a:lnTo>
                    <a:pt x="379653" y="170928"/>
                  </a:lnTo>
                  <a:lnTo>
                    <a:pt x="379653" y="155257"/>
                  </a:lnTo>
                  <a:close/>
                </a:path>
                <a:path w="410845" h="313054">
                  <a:moveTo>
                    <a:pt x="212988" y="0"/>
                  </a:moveTo>
                  <a:lnTo>
                    <a:pt x="163248" y="1437"/>
                  </a:lnTo>
                  <a:lnTo>
                    <a:pt x="117587" y="8669"/>
                  </a:lnTo>
                  <a:lnTo>
                    <a:pt x="79095" y="21970"/>
                  </a:lnTo>
                  <a:lnTo>
                    <a:pt x="52519" y="55233"/>
                  </a:lnTo>
                  <a:lnTo>
                    <a:pt x="47701" y="69316"/>
                  </a:lnTo>
                  <a:lnTo>
                    <a:pt x="31988" y="69949"/>
                  </a:lnTo>
                  <a:lnTo>
                    <a:pt x="22680" y="72516"/>
                  </a:lnTo>
                  <a:lnTo>
                    <a:pt x="15141" y="78017"/>
                  </a:lnTo>
                  <a:lnTo>
                    <a:pt x="4737" y="87451"/>
                  </a:lnTo>
                  <a:lnTo>
                    <a:pt x="0" y="91884"/>
                  </a:lnTo>
                  <a:lnTo>
                    <a:pt x="4737" y="96583"/>
                  </a:lnTo>
                  <a:lnTo>
                    <a:pt x="4737" y="100951"/>
                  </a:lnTo>
                  <a:lnTo>
                    <a:pt x="1219" y="104431"/>
                  </a:lnTo>
                  <a:lnTo>
                    <a:pt x="911" y="110070"/>
                  </a:lnTo>
                  <a:lnTo>
                    <a:pt x="3608" y="115700"/>
                  </a:lnTo>
                  <a:lnTo>
                    <a:pt x="9105" y="119150"/>
                  </a:lnTo>
                  <a:lnTo>
                    <a:pt x="2539" y="121360"/>
                  </a:lnTo>
                  <a:lnTo>
                    <a:pt x="9105" y="132676"/>
                  </a:lnTo>
                  <a:lnTo>
                    <a:pt x="16014" y="132676"/>
                  </a:lnTo>
                  <a:lnTo>
                    <a:pt x="11290" y="137057"/>
                  </a:lnTo>
                  <a:lnTo>
                    <a:pt x="16014" y="143954"/>
                  </a:lnTo>
                  <a:lnTo>
                    <a:pt x="22580" y="143954"/>
                  </a:lnTo>
                  <a:lnTo>
                    <a:pt x="16014" y="146138"/>
                  </a:lnTo>
                  <a:lnTo>
                    <a:pt x="18237" y="157416"/>
                  </a:lnTo>
                  <a:lnTo>
                    <a:pt x="27304" y="155257"/>
                  </a:lnTo>
                  <a:lnTo>
                    <a:pt x="379653" y="155257"/>
                  </a:lnTo>
                  <a:lnTo>
                    <a:pt x="379653" y="148322"/>
                  </a:lnTo>
                  <a:lnTo>
                    <a:pt x="404872" y="127429"/>
                  </a:lnTo>
                  <a:lnTo>
                    <a:pt x="410684" y="95871"/>
                  </a:lnTo>
                  <a:lnTo>
                    <a:pt x="390918" y="46697"/>
                  </a:lnTo>
                  <a:lnTo>
                    <a:pt x="355772" y="27704"/>
                  </a:lnTo>
                  <a:lnTo>
                    <a:pt x="312341" y="13408"/>
                  </a:lnTo>
                  <a:lnTo>
                    <a:pt x="263716" y="4081"/>
                  </a:lnTo>
                  <a:lnTo>
                    <a:pt x="212988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00002" y="3831031"/>
              <a:ext cx="410845" cy="313055"/>
            </a:xfrm>
            <a:custGeom>
              <a:avLst/>
              <a:gdLst/>
              <a:ahLst/>
              <a:cxnLst/>
              <a:rect l="l" t="t" r="r" b="b"/>
              <a:pathLst>
                <a:path w="410845" h="313054">
                  <a:moveTo>
                    <a:pt x="31699" y="180022"/>
                  </a:moveTo>
                  <a:lnTo>
                    <a:pt x="36410" y="170928"/>
                  </a:lnTo>
                  <a:lnTo>
                    <a:pt x="33896" y="170928"/>
                  </a:lnTo>
                  <a:lnTo>
                    <a:pt x="29540" y="168719"/>
                  </a:lnTo>
                  <a:lnTo>
                    <a:pt x="25107" y="168719"/>
                  </a:lnTo>
                  <a:lnTo>
                    <a:pt x="18237" y="162140"/>
                  </a:lnTo>
                  <a:lnTo>
                    <a:pt x="27304" y="155257"/>
                  </a:lnTo>
                  <a:lnTo>
                    <a:pt x="18237" y="157416"/>
                  </a:lnTo>
                  <a:lnTo>
                    <a:pt x="16014" y="146138"/>
                  </a:lnTo>
                  <a:lnTo>
                    <a:pt x="22580" y="143954"/>
                  </a:lnTo>
                  <a:lnTo>
                    <a:pt x="16014" y="143954"/>
                  </a:lnTo>
                  <a:lnTo>
                    <a:pt x="11290" y="137057"/>
                  </a:lnTo>
                  <a:lnTo>
                    <a:pt x="16014" y="132676"/>
                  </a:lnTo>
                  <a:lnTo>
                    <a:pt x="9105" y="132676"/>
                  </a:lnTo>
                  <a:lnTo>
                    <a:pt x="2539" y="121360"/>
                  </a:lnTo>
                  <a:lnTo>
                    <a:pt x="9105" y="119150"/>
                  </a:lnTo>
                  <a:lnTo>
                    <a:pt x="3608" y="115700"/>
                  </a:lnTo>
                  <a:lnTo>
                    <a:pt x="911" y="110070"/>
                  </a:lnTo>
                  <a:lnTo>
                    <a:pt x="1219" y="104431"/>
                  </a:lnTo>
                  <a:lnTo>
                    <a:pt x="4737" y="100951"/>
                  </a:lnTo>
                  <a:lnTo>
                    <a:pt x="4737" y="96583"/>
                  </a:lnTo>
                  <a:lnTo>
                    <a:pt x="0" y="91884"/>
                  </a:lnTo>
                  <a:lnTo>
                    <a:pt x="4737" y="87451"/>
                  </a:lnTo>
                  <a:lnTo>
                    <a:pt x="15141" y="78017"/>
                  </a:lnTo>
                  <a:lnTo>
                    <a:pt x="22680" y="72516"/>
                  </a:lnTo>
                  <a:lnTo>
                    <a:pt x="31988" y="69949"/>
                  </a:lnTo>
                  <a:lnTo>
                    <a:pt x="47701" y="69316"/>
                  </a:lnTo>
                  <a:lnTo>
                    <a:pt x="52519" y="55233"/>
                  </a:lnTo>
                  <a:lnTo>
                    <a:pt x="79095" y="21970"/>
                  </a:lnTo>
                  <a:lnTo>
                    <a:pt x="117587" y="8669"/>
                  </a:lnTo>
                  <a:lnTo>
                    <a:pt x="163248" y="1437"/>
                  </a:lnTo>
                  <a:lnTo>
                    <a:pt x="212988" y="0"/>
                  </a:lnTo>
                  <a:lnTo>
                    <a:pt x="263716" y="4081"/>
                  </a:lnTo>
                  <a:lnTo>
                    <a:pt x="312341" y="13408"/>
                  </a:lnTo>
                  <a:lnTo>
                    <a:pt x="355772" y="27704"/>
                  </a:lnTo>
                  <a:lnTo>
                    <a:pt x="390918" y="46697"/>
                  </a:lnTo>
                  <a:lnTo>
                    <a:pt x="410684" y="95871"/>
                  </a:lnTo>
                  <a:lnTo>
                    <a:pt x="404872" y="127429"/>
                  </a:lnTo>
                  <a:lnTo>
                    <a:pt x="379653" y="148322"/>
                  </a:lnTo>
                  <a:lnTo>
                    <a:pt x="379653" y="170928"/>
                  </a:lnTo>
                  <a:lnTo>
                    <a:pt x="225920" y="311162"/>
                  </a:lnTo>
                  <a:lnTo>
                    <a:pt x="185516" y="312779"/>
                  </a:lnTo>
                  <a:lnTo>
                    <a:pt x="123871" y="306964"/>
                  </a:lnTo>
                  <a:lnTo>
                    <a:pt x="64694" y="298149"/>
                  </a:lnTo>
                  <a:lnTo>
                    <a:pt x="31699" y="290766"/>
                  </a:lnTo>
                  <a:lnTo>
                    <a:pt x="27304" y="288607"/>
                  </a:lnTo>
                  <a:lnTo>
                    <a:pt x="29540" y="283857"/>
                  </a:lnTo>
                  <a:lnTo>
                    <a:pt x="22712" y="283543"/>
                  </a:lnTo>
                  <a:lnTo>
                    <a:pt x="20718" y="281350"/>
                  </a:lnTo>
                  <a:lnTo>
                    <a:pt x="20855" y="275397"/>
                  </a:lnTo>
                  <a:lnTo>
                    <a:pt x="20421" y="263803"/>
                  </a:lnTo>
                  <a:lnTo>
                    <a:pt x="20494" y="245442"/>
                  </a:lnTo>
                  <a:lnTo>
                    <a:pt x="21007" y="228024"/>
                  </a:lnTo>
                  <a:lnTo>
                    <a:pt x="22398" y="211554"/>
                  </a:lnTo>
                  <a:lnTo>
                    <a:pt x="25107" y="196036"/>
                  </a:lnTo>
                  <a:lnTo>
                    <a:pt x="31699" y="1800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1498" y="3936619"/>
              <a:ext cx="151383" cy="9491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223627" y="3834897"/>
              <a:ext cx="367665" cy="302260"/>
            </a:xfrm>
            <a:custGeom>
              <a:avLst/>
              <a:gdLst/>
              <a:ahLst/>
              <a:cxnLst/>
              <a:rect l="l" t="t" r="r" b="b"/>
              <a:pathLst>
                <a:path w="367664" h="302260">
                  <a:moveTo>
                    <a:pt x="126011" y="72334"/>
                  </a:moveTo>
                  <a:lnTo>
                    <a:pt x="89303" y="72334"/>
                  </a:lnTo>
                  <a:lnTo>
                    <a:pt x="91830" y="74518"/>
                  </a:lnTo>
                  <a:lnTo>
                    <a:pt x="89303" y="76702"/>
                  </a:lnTo>
                  <a:lnTo>
                    <a:pt x="83599" y="78286"/>
                  </a:lnTo>
                  <a:lnTo>
                    <a:pt x="76773" y="79993"/>
                  </a:lnTo>
                  <a:lnTo>
                    <a:pt x="69477" y="82883"/>
                  </a:lnTo>
                  <a:lnTo>
                    <a:pt x="33023" y="136916"/>
                  </a:lnTo>
                  <a:lnTo>
                    <a:pt x="3679" y="187434"/>
                  </a:lnTo>
                  <a:lnTo>
                    <a:pt x="0" y="233454"/>
                  </a:lnTo>
                  <a:lnTo>
                    <a:pt x="858" y="258969"/>
                  </a:lnTo>
                  <a:lnTo>
                    <a:pt x="1482" y="271216"/>
                  </a:lnTo>
                  <a:lnTo>
                    <a:pt x="39366" y="287193"/>
                  </a:lnTo>
                  <a:lnTo>
                    <a:pt x="95338" y="297681"/>
                  </a:lnTo>
                  <a:lnTo>
                    <a:pt x="153487" y="302232"/>
                  </a:lnTo>
                  <a:lnTo>
                    <a:pt x="197900" y="300400"/>
                  </a:lnTo>
                  <a:lnTo>
                    <a:pt x="202412" y="294436"/>
                  </a:lnTo>
                  <a:lnTo>
                    <a:pt x="203498" y="278093"/>
                  </a:lnTo>
                  <a:lnTo>
                    <a:pt x="202883" y="253691"/>
                  </a:lnTo>
                  <a:lnTo>
                    <a:pt x="202295" y="223552"/>
                  </a:lnTo>
                  <a:lnTo>
                    <a:pt x="221152" y="199557"/>
                  </a:lnTo>
                  <a:lnTo>
                    <a:pt x="238864" y="168560"/>
                  </a:lnTo>
                  <a:lnTo>
                    <a:pt x="253576" y="136265"/>
                  </a:lnTo>
                  <a:lnTo>
                    <a:pt x="263432" y="108376"/>
                  </a:lnTo>
                  <a:lnTo>
                    <a:pt x="262299" y="99250"/>
                  </a:lnTo>
                  <a:lnTo>
                    <a:pt x="256097" y="94087"/>
                  </a:lnTo>
                  <a:lnTo>
                    <a:pt x="245653" y="90979"/>
                  </a:lnTo>
                  <a:lnTo>
                    <a:pt x="231797" y="88018"/>
                  </a:lnTo>
                  <a:lnTo>
                    <a:pt x="227377" y="83586"/>
                  </a:lnTo>
                  <a:lnTo>
                    <a:pt x="218309" y="83586"/>
                  </a:lnTo>
                  <a:lnTo>
                    <a:pt x="201853" y="81292"/>
                  </a:lnTo>
                  <a:lnTo>
                    <a:pt x="178722" y="78515"/>
                  </a:lnTo>
                  <a:lnTo>
                    <a:pt x="154254" y="76702"/>
                  </a:lnTo>
                  <a:lnTo>
                    <a:pt x="125714" y="76702"/>
                  </a:lnTo>
                  <a:lnTo>
                    <a:pt x="126011" y="72334"/>
                  </a:lnTo>
                  <a:close/>
                </a:path>
                <a:path w="367664" h="302260">
                  <a:moveTo>
                    <a:pt x="342663" y="33927"/>
                  </a:moveTo>
                  <a:lnTo>
                    <a:pt x="244543" y="33927"/>
                  </a:lnTo>
                  <a:lnTo>
                    <a:pt x="256804" y="38668"/>
                  </a:lnTo>
                  <a:lnTo>
                    <a:pt x="261248" y="51925"/>
                  </a:lnTo>
                  <a:lnTo>
                    <a:pt x="275419" y="90656"/>
                  </a:lnTo>
                  <a:lnTo>
                    <a:pt x="320089" y="116047"/>
                  </a:lnTo>
                  <a:lnTo>
                    <a:pt x="338991" y="120702"/>
                  </a:lnTo>
                  <a:lnTo>
                    <a:pt x="356028" y="117495"/>
                  </a:lnTo>
                  <a:lnTo>
                    <a:pt x="354260" y="99954"/>
                  </a:lnTo>
                  <a:lnTo>
                    <a:pt x="350370" y="80744"/>
                  </a:lnTo>
                  <a:lnTo>
                    <a:pt x="346481" y="64063"/>
                  </a:lnTo>
                  <a:lnTo>
                    <a:pt x="344712" y="54109"/>
                  </a:lnTo>
                  <a:lnTo>
                    <a:pt x="367293" y="54109"/>
                  </a:lnTo>
                  <a:lnTo>
                    <a:pt x="367293" y="47556"/>
                  </a:lnTo>
                  <a:lnTo>
                    <a:pt x="342663" y="33927"/>
                  </a:lnTo>
                  <a:close/>
                </a:path>
                <a:path w="367664" h="302260">
                  <a:moveTo>
                    <a:pt x="175340" y="0"/>
                  </a:moveTo>
                  <a:lnTo>
                    <a:pt x="127547" y="2373"/>
                  </a:lnTo>
                  <a:lnTo>
                    <a:pt x="87821" y="8700"/>
                  </a:lnTo>
                  <a:lnTo>
                    <a:pt x="48138" y="27977"/>
                  </a:lnTo>
                  <a:lnTo>
                    <a:pt x="28482" y="81427"/>
                  </a:lnTo>
                  <a:lnTo>
                    <a:pt x="35947" y="86905"/>
                  </a:lnTo>
                  <a:lnTo>
                    <a:pt x="44026" y="88118"/>
                  </a:lnTo>
                  <a:lnTo>
                    <a:pt x="51701" y="87633"/>
                  </a:lnTo>
                  <a:lnTo>
                    <a:pt x="58314" y="87633"/>
                  </a:lnTo>
                  <a:lnTo>
                    <a:pt x="66028" y="79258"/>
                  </a:lnTo>
                  <a:lnTo>
                    <a:pt x="71983" y="75113"/>
                  </a:lnTo>
                  <a:lnTo>
                    <a:pt x="78762" y="73500"/>
                  </a:lnTo>
                  <a:lnTo>
                    <a:pt x="89303" y="72334"/>
                  </a:lnTo>
                  <a:lnTo>
                    <a:pt x="126011" y="72334"/>
                  </a:lnTo>
                  <a:lnTo>
                    <a:pt x="127401" y="51888"/>
                  </a:lnTo>
                  <a:lnTo>
                    <a:pt x="136353" y="35332"/>
                  </a:lnTo>
                  <a:lnTo>
                    <a:pt x="147834" y="32711"/>
                  </a:lnTo>
                  <a:lnTo>
                    <a:pt x="340466" y="32711"/>
                  </a:lnTo>
                  <a:lnTo>
                    <a:pt x="327177" y="25358"/>
                  </a:lnTo>
                  <a:lnTo>
                    <a:pt x="279150" y="10616"/>
                  </a:lnTo>
                  <a:lnTo>
                    <a:pt x="227206" y="2455"/>
                  </a:lnTo>
                  <a:lnTo>
                    <a:pt x="175340" y="0"/>
                  </a:lnTo>
                  <a:close/>
                </a:path>
                <a:path w="367664" h="302260">
                  <a:moveTo>
                    <a:pt x="58314" y="87633"/>
                  </a:moveTo>
                  <a:lnTo>
                    <a:pt x="51701" y="87633"/>
                  </a:lnTo>
                  <a:lnTo>
                    <a:pt x="57959" y="88018"/>
                  </a:lnTo>
                  <a:lnTo>
                    <a:pt x="58314" y="87633"/>
                  </a:lnTo>
                  <a:close/>
                </a:path>
                <a:path w="367664" h="302260">
                  <a:moveTo>
                    <a:pt x="242410" y="74518"/>
                  </a:moveTo>
                  <a:lnTo>
                    <a:pt x="227377" y="74518"/>
                  </a:lnTo>
                  <a:lnTo>
                    <a:pt x="218309" y="83586"/>
                  </a:lnTo>
                  <a:lnTo>
                    <a:pt x="227377" y="83586"/>
                  </a:lnTo>
                  <a:lnTo>
                    <a:pt x="240865" y="81427"/>
                  </a:lnTo>
                  <a:lnTo>
                    <a:pt x="242410" y="74518"/>
                  </a:lnTo>
                  <a:close/>
                </a:path>
                <a:path w="367664" h="302260">
                  <a:moveTo>
                    <a:pt x="152235" y="76553"/>
                  </a:moveTo>
                  <a:lnTo>
                    <a:pt x="125714" y="76702"/>
                  </a:lnTo>
                  <a:lnTo>
                    <a:pt x="154254" y="76702"/>
                  </a:lnTo>
                  <a:lnTo>
                    <a:pt x="152235" y="76553"/>
                  </a:lnTo>
                  <a:close/>
                </a:path>
                <a:path w="367664" h="302260">
                  <a:moveTo>
                    <a:pt x="254352" y="38425"/>
                  </a:moveTo>
                  <a:lnTo>
                    <a:pt x="240865" y="38425"/>
                  </a:lnTo>
                  <a:lnTo>
                    <a:pt x="233968" y="40634"/>
                  </a:lnTo>
                  <a:lnTo>
                    <a:pt x="231090" y="47230"/>
                  </a:lnTo>
                  <a:lnTo>
                    <a:pt x="229030" y="55674"/>
                  </a:lnTo>
                  <a:lnTo>
                    <a:pt x="227791" y="64523"/>
                  </a:lnTo>
                  <a:lnTo>
                    <a:pt x="227377" y="72334"/>
                  </a:lnTo>
                  <a:lnTo>
                    <a:pt x="224888" y="76702"/>
                  </a:lnTo>
                  <a:lnTo>
                    <a:pt x="227377" y="74518"/>
                  </a:lnTo>
                  <a:lnTo>
                    <a:pt x="242410" y="74518"/>
                  </a:lnTo>
                  <a:lnTo>
                    <a:pt x="242863" y="72492"/>
                  </a:lnTo>
                  <a:lnTo>
                    <a:pt x="242174" y="61021"/>
                  </a:lnTo>
                  <a:lnTo>
                    <a:pt x="243660" y="49555"/>
                  </a:lnTo>
                  <a:lnTo>
                    <a:pt x="252180" y="40634"/>
                  </a:lnTo>
                  <a:lnTo>
                    <a:pt x="254352" y="40634"/>
                  </a:lnTo>
                  <a:lnTo>
                    <a:pt x="254352" y="38425"/>
                  </a:lnTo>
                  <a:close/>
                </a:path>
                <a:path w="367664" h="302260">
                  <a:moveTo>
                    <a:pt x="340466" y="32711"/>
                  </a:moveTo>
                  <a:lnTo>
                    <a:pt x="147834" y="32711"/>
                  </a:lnTo>
                  <a:lnTo>
                    <a:pt x="157108" y="49702"/>
                  </a:lnTo>
                  <a:lnTo>
                    <a:pt x="222665" y="56611"/>
                  </a:lnTo>
                  <a:lnTo>
                    <a:pt x="230989" y="39357"/>
                  </a:lnTo>
                  <a:lnTo>
                    <a:pt x="244543" y="33927"/>
                  </a:lnTo>
                  <a:lnTo>
                    <a:pt x="342663" y="33927"/>
                  </a:lnTo>
                  <a:lnTo>
                    <a:pt x="340466" y="32711"/>
                  </a:lnTo>
                  <a:close/>
                </a:path>
                <a:path w="367664" h="302260">
                  <a:moveTo>
                    <a:pt x="367293" y="54109"/>
                  </a:moveTo>
                  <a:lnTo>
                    <a:pt x="346897" y="54109"/>
                  </a:lnTo>
                  <a:lnTo>
                    <a:pt x="367293" y="56611"/>
                  </a:lnTo>
                  <a:lnTo>
                    <a:pt x="367293" y="54109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23627" y="3834897"/>
              <a:ext cx="367665" cy="302260"/>
            </a:xfrm>
            <a:custGeom>
              <a:avLst/>
              <a:gdLst/>
              <a:ahLst/>
              <a:cxnLst/>
              <a:rect l="l" t="t" r="r" b="b"/>
              <a:pathLst>
                <a:path w="367664" h="302260">
                  <a:moveTo>
                    <a:pt x="367293" y="47556"/>
                  </a:moveTo>
                  <a:lnTo>
                    <a:pt x="327177" y="25358"/>
                  </a:lnTo>
                  <a:lnTo>
                    <a:pt x="279150" y="10616"/>
                  </a:lnTo>
                  <a:lnTo>
                    <a:pt x="227206" y="2455"/>
                  </a:lnTo>
                  <a:lnTo>
                    <a:pt x="175340" y="0"/>
                  </a:lnTo>
                  <a:lnTo>
                    <a:pt x="127547" y="2373"/>
                  </a:lnTo>
                  <a:lnTo>
                    <a:pt x="87821" y="8700"/>
                  </a:lnTo>
                  <a:lnTo>
                    <a:pt x="48138" y="27977"/>
                  </a:lnTo>
                  <a:lnTo>
                    <a:pt x="28482" y="81427"/>
                  </a:lnTo>
                  <a:lnTo>
                    <a:pt x="35947" y="86905"/>
                  </a:lnTo>
                  <a:lnTo>
                    <a:pt x="44026" y="88118"/>
                  </a:lnTo>
                  <a:lnTo>
                    <a:pt x="51701" y="87633"/>
                  </a:lnTo>
                  <a:lnTo>
                    <a:pt x="57959" y="88018"/>
                  </a:lnTo>
                  <a:lnTo>
                    <a:pt x="66028" y="79258"/>
                  </a:lnTo>
                  <a:lnTo>
                    <a:pt x="71983" y="75113"/>
                  </a:lnTo>
                  <a:lnTo>
                    <a:pt x="78762" y="73500"/>
                  </a:lnTo>
                  <a:lnTo>
                    <a:pt x="89303" y="72334"/>
                  </a:lnTo>
                  <a:lnTo>
                    <a:pt x="91830" y="74518"/>
                  </a:lnTo>
                  <a:lnTo>
                    <a:pt x="89303" y="76702"/>
                  </a:lnTo>
                  <a:lnTo>
                    <a:pt x="83599" y="78286"/>
                  </a:lnTo>
                  <a:lnTo>
                    <a:pt x="76773" y="79993"/>
                  </a:lnTo>
                  <a:lnTo>
                    <a:pt x="69477" y="82883"/>
                  </a:lnTo>
                  <a:lnTo>
                    <a:pt x="33023" y="136916"/>
                  </a:lnTo>
                  <a:lnTo>
                    <a:pt x="3679" y="187434"/>
                  </a:lnTo>
                  <a:lnTo>
                    <a:pt x="0" y="233454"/>
                  </a:lnTo>
                  <a:lnTo>
                    <a:pt x="858" y="258969"/>
                  </a:lnTo>
                  <a:lnTo>
                    <a:pt x="1482" y="271216"/>
                  </a:lnTo>
                  <a:lnTo>
                    <a:pt x="39366" y="287193"/>
                  </a:lnTo>
                  <a:lnTo>
                    <a:pt x="95338" y="297681"/>
                  </a:lnTo>
                  <a:lnTo>
                    <a:pt x="153487" y="302232"/>
                  </a:lnTo>
                  <a:lnTo>
                    <a:pt x="197900" y="300400"/>
                  </a:lnTo>
                  <a:lnTo>
                    <a:pt x="202412" y="294436"/>
                  </a:lnTo>
                  <a:lnTo>
                    <a:pt x="203498" y="278093"/>
                  </a:lnTo>
                  <a:lnTo>
                    <a:pt x="202883" y="253691"/>
                  </a:lnTo>
                  <a:lnTo>
                    <a:pt x="202295" y="223552"/>
                  </a:lnTo>
                  <a:lnTo>
                    <a:pt x="221152" y="199557"/>
                  </a:lnTo>
                  <a:lnTo>
                    <a:pt x="238864" y="168560"/>
                  </a:lnTo>
                  <a:lnTo>
                    <a:pt x="253576" y="136265"/>
                  </a:lnTo>
                  <a:lnTo>
                    <a:pt x="263432" y="108376"/>
                  </a:lnTo>
                  <a:lnTo>
                    <a:pt x="262299" y="99250"/>
                  </a:lnTo>
                  <a:lnTo>
                    <a:pt x="256097" y="94087"/>
                  </a:lnTo>
                  <a:lnTo>
                    <a:pt x="245653" y="90979"/>
                  </a:lnTo>
                  <a:lnTo>
                    <a:pt x="231797" y="88018"/>
                  </a:lnTo>
                  <a:lnTo>
                    <a:pt x="227377" y="83586"/>
                  </a:lnTo>
                  <a:lnTo>
                    <a:pt x="240865" y="81427"/>
                  </a:lnTo>
                  <a:lnTo>
                    <a:pt x="242863" y="72492"/>
                  </a:lnTo>
                  <a:lnTo>
                    <a:pt x="242174" y="61021"/>
                  </a:lnTo>
                  <a:lnTo>
                    <a:pt x="243660" y="49555"/>
                  </a:lnTo>
                  <a:lnTo>
                    <a:pt x="252180" y="40634"/>
                  </a:lnTo>
                  <a:lnTo>
                    <a:pt x="254352" y="40634"/>
                  </a:lnTo>
                  <a:lnTo>
                    <a:pt x="254352" y="38425"/>
                  </a:lnTo>
                  <a:lnTo>
                    <a:pt x="247481" y="38425"/>
                  </a:lnTo>
                  <a:lnTo>
                    <a:pt x="240865" y="38425"/>
                  </a:lnTo>
                  <a:lnTo>
                    <a:pt x="227377" y="72334"/>
                  </a:lnTo>
                  <a:lnTo>
                    <a:pt x="224888" y="76702"/>
                  </a:lnTo>
                  <a:lnTo>
                    <a:pt x="227377" y="74518"/>
                  </a:lnTo>
                  <a:lnTo>
                    <a:pt x="218309" y="83586"/>
                  </a:lnTo>
                  <a:lnTo>
                    <a:pt x="201853" y="81292"/>
                  </a:lnTo>
                  <a:lnTo>
                    <a:pt x="178722" y="78515"/>
                  </a:lnTo>
                  <a:lnTo>
                    <a:pt x="152235" y="76553"/>
                  </a:lnTo>
                  <a:lnTo>
                    <a:pt x="125714" y="76702"/>
                  </a:lnTo>
                  <a:lnTo>
                    <a:pt x="127401" y="51888"/>
                  </a:lnTo>
                  <a:lnTo>
                    <a:pt x="136353" y="35332"/>
                  </a:lnTo>
                  <a:lnTo>
                    <a:pt x="147834" y="32711"/>
                  </a:lnTo>
                  <a:lnTo>
                    <a:pt x="157108" y="49702"/>
                  </a:lnTo>
                  <a:lnTo>
                    <a:pt x="222665" y="56611"/>
                  </a:lnTo>
                  <a:lnTo>
                    <a:pt x="230989" y="39357"/>
                  </a:lnTo>
                  <a:lnTo>
                    <a:pt x="244543" y="33927"/>
                  </a:lnTo>
                  <a:lnTo>
                    <a:pt x="256804" y="38668"/>
                  </a:lnTo>
                  <a:lnTo>
                    <a:pt x="261248" y="51925"/>
                  </a:lnTo>
                  <a:lnTo>
                    <a:pt x="262875" y="70784"/>
                  </a:lnTo>
                  <a:lnTo>
                    <a:pt x="267650" y="82419"/>
                  </a:lnTo>
                  <a:lnTo>
                    <a:pt x="301655" y="107572"/>
                  </a:lnTo>
                  <a:lnTo>
                    <a:pt x="338991" y="120702"/>
                  </a:lnTo>
                  <a:lnTo>
                    <a:pt x="356028" y="117495"/>
                  </a:lnTo>
                  <a:lnTo>
                    <a:pt x="354260" y="99954"/>
                  </a:lnTo>
                  <a:lnTo>
                    <a:pt x="350370" y="80744"/>
                  </a:lnTo>
                  <a:lnTo>
                    <a:pt x="346481" y="64063"/>
                  </a:lnTo>
                  <a:lnTo>
                    <a:pt x="344712" y="54109"/>
                  </a:lnTo>
                  <a:lnTo>
                    <a:pt x="346897" y="54109"/>
                  </a:lnTo>
                  <a:lnTo>
                    <a:pt x="367293" y="56611"/>
                  </a:lnTo>
                  <a:lnTo>
                    <a:pt x="367293" y="4755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4127" y="3907129"/>
              <a:ext cx="347814" cy="1456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23627" y="3834897"/>
              <a:ext cx="367665" cy="302260"/>
            </a:xfrm>
            <a:custGeom>
              <a:avLst/>
              <a:gdLst/>
              <a:ahLst/>
              <a:cxnLst/>
              <a:rect l="l" t="t" r="r" b="b"/>
              <a:pathLst>
                <a:path w="367664" h="302260">
                  <a:moveTo>
                    <a:pt x="157108" y="49702"/>
                  </a:moveTo>
                  <a:lnTo>
                    <a:pt x="147834" y="32711"/>
                  </a:lnTo>
                  <a:lnTo>
                    <a:pt x="136353" y="35332"/>
                  </a:lnTo>
                  <a:lnTo>
                    <a:pt x="127401" y="51888"/>
                  </a:lnTo>
                  <a:lnTo>
                    <a:pt x="125714" y="76702"/>
                  </a:lnTo>
                  <a:lnTo>
                    <a:pt x="152235" y="76553"/>
                  </a:lnTo>
                  <a:lnTo>
                    <a:pt x="178722" y="78515"/>
                  </a:lnTo>
                  <a:lnTo>
                    <a:pt x="201853" y="81292"/>
                  </a:lnTo>
                  <a:lnTo>
                    <a:pt x="218309" y="83586"/>
                  </a:lnTo>
                  <a:lnTo>
                    <a:pt x="227377" y="74518"/>
                  </a:lnTo>
                  <a:lnTo>
                    <a:pt x="224888" y="76702"/>
                  </a:lnTo>
                  <a:lnTo>
                    <a:pt x="227377" y="72334"/>
                  </a:lnTo>
                  <a:lnTo>
                    <a:pt x="227791" y="64523"/>
                  </a:lnTo>
                  <a:lnTo>
                    <a:pt x="229030" y="55674"/>
                  </a:lnTo>
                  <a:lnTo>
                    <a:pt x="231090" y="47230"/>
                  </a:lnTo>
                  <a:lnTo>
                    <a:pt x="233968" y="40634"/>
                  </a:lnTo>
                  <a:lnTo>
                    <a:pt x="240865" y="38425"/>
                  </a:lnTo>
                  <a:lnTo>
                    <a:pt x="247481" y="38425"/>
                  </a:lnTo>
                  <a:lnTo>
                    <a:pt x="254352" y="38425"/>
                  </a:lnTo>
                  <a:lnTo>
                    <a:pt x="254352" y="40634"/>
                  </a:lnTo>
                  <a:lnTo>
                    <a:pt x="252180" y="40634"/>
                  </a:lnTo>
                  <a:lnTo>
                    <a:pt x="243660" y="49555"/>
                  </a:lnTo>
                  <a:lnTo>
                    <a:pt x="242174" y="61021"/>
                  </a:lnTo>
                  <a:lnTo>
                    <a:pt x="242863" y="72492"/>
                  </a:lnTo>
                  <a:lnTo>
                    <a:pt x="240865" y="81427"/>
                  </a:lnTo>
                  <a:lnTo>
                    <a:pt x="227377" y="83586"/>
                  </a:lnTo>
                  <a:lnTo>
                    <a:pt x="231797" y="88018"/>
                  </a:lnTo>
                  <a:lnTo>
                    <a:pt x="245653" y="90979"/>
                  </a:lnTo>
                  <a:lnTo>
                    <a:pt x="256097" y="94087"/>
                  </a:lnTo>
                  <a:lnTo>
                    <a:pt x="262299" y="99250"/>
                  </a:lnTo>
                  <a:lnTo>
                    <a:pt x="263432" y="108376"/>
                  </a:lnTo>
                  <a:lnTo>
                    <a:pt x="253576" y="136265"/>
                  </a:lnTo>
                  <a:lnTo>
                    <a:pt x="238864" y="168560"/>
                  </a:lnTo>
                  <a:lnTo>
                    <a:pt x="221152" y="199557"/>
                  </a:lnTo>
                  <a:lnTo>
                    <a:pt x="202295" y="223552"/>
                  </a:lnTo>
                  <a:lnTo>
                    <a:pt x="202883" y="253691"/>
                  </a:lnTo>
                  <a:lnTo>
                    <a:pt x="203498" y="278093"/>
                  </a:lnTo>
                  <a:lnTo>
                    <a:pt x="202412" y="294436"/>
                  </a:lnTo>
                  <a:lnTo>
                    <a:pt x="197900" y="300400"/>
                  </a:lnTo>
                  <a:lnTo>
                    <a:pt x="153487" y="302232"/>
                  </a:lnTo>
                  <a:lnTo>
                    <a:pt x="95338" y="297681"/>
                  </a:lnTo>
                  <a:lnTo>
                    <a:pt x="39366" y="287193"/>
                  </a:lnTo>
                  <a:lnTo>
                    <a:pt x="1482" y="271216"/>
                  </a:lnTo>
                  <a:lnTo>
                    <a:pt x="858" y="258969"/>
                  </a:lnTo>
                  <a:lnTo>
                    <a:pt x="0" y="233454"/>
                  </a:lnTo>
                  <a:lnTo>
                    <a:pt x="432" y="205873"/>
                  </a:lnTo>
                  <a:lnTo>
                    <a:pt x="18586" y="161459"/>
                  </a:lnTo>
                  <a:lnTo>
                    <a:pt x="47460" y="112778"/>
                  </a:lnTo>
                  <a:lnTo>
                    <a:pt x="76773" y="79993"/>
                  </a:lnTo>
                  <a:lnTo>
                    <a:pt x="83599" y="78286"/>
                  </a:lnTo>
                  <a:lnTo>
                    <a:pt x="89303" y="76702"/>
                  </a:lnTo>
                  <a:lnTo>
                    <a:pt x="91830" y="74518"/>
                  </a:lnTo>
                  <a:lnTo>
                    <a:pt x="89303" y="72334"/>
                  </a:lnTo>
                  <a:lnTo>
                    <a:pt x="78762" y="73500"/>
                  </a:lnTo>
                  <a:lnTo>
                    <a:pt x="71983" y="75113"/>
                  </a:lnTo>
                  <a:lnTo>
                    <a:pt x="66028" y="79258"/>
                  </a:lnTo>
                  <a:lnTo>
                    <a:pt x="57959" y="88018"/>
                  </a:lnTo>
                  <a:lnTo>
                    <a:pt x="51701" y="87633"/>
                  </a:lnTo>
                  <a:lnTo>
                    <a:pt x="44026" y="88118"/>
                  </a:lnTo>
                  <a:lnTo>
                    <a:pt x="35947" y="86905"/>
                  </a:lnTo>
                  <a:lnTo>
                    <a:pt x="28482" y="81427"/>
                  </a:lnTo>
                  <a:lnTo>
                    <a:pt x="30242" y="61281"/>
                  </a:lnTo>
                  <a:lnTo>
                    <a:pt x="60156" y="18105"/>
                  </a:lnTo>
                  <a:lnTo>
                    <a:pt x="127547" y="2373"/>
                  </a:lnTo>
                  <a:lnTo>
                    <a:pt x="175340" y="0"/>
                  </a:lnTo>
                  <a:lnTo>
                    <a:pt x="227206" y="2455"/>
                  </a:lnTo>
                  <a:lnTo>
                    <a:pt x="279150" y="10616"/>
                  </a:lnTo>
                  <a:lnTo>
                    <a:pt x="327177" y="25358"/>
                  </a:lnTo>
                  <a:lnTo>
                    <a:pt x="367293" y="475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8137" y="3866538"/>
              <a:ext cx="375069" cy="279558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0914676" y="3526765"/>
            <a:ext cx="822960" cy="820419"/>
            <a:chOff x="5860076" y="3526764"/>
            <a:chExt cx="822960" cy="820419"/>
          </a:xfrm>
        </p:grpSpPr>
        <p:sp>
          <p:nvSpPr>
            <p:cNvPr id="29" name="object 29"/>
            <p:cNvSpPr/>
            <p:nvPr/>
          </p:nvSpPr>
          <p:spPr>
            <a:xfrm>
              <a:off x="5969901" y="3529050"/>
              <a:ext cx="624205" cy="447675"/>
            </a:xfrm>
            <a:custGeom>
              <a:avLst/>
              <a:gdLst/>
              <a:ahLst/>
              <a:cxnLst/>
              <a:rect l="l" t="t" r="r" b="b"/>
              <a:pathLst>
                <a:path w="624204" h="447675">
                  <a:moveTo>
                    <a:pt x="599503" y="0"/>
                  </a:moveTo>
                  <a:lnTo>
                    <a:pt x="25082" y="0"/>
                  </a:lnTo>
                  <a:lnTo>
                    <a:pt x="15500" y="2022"/>
                  </a:lnTo>
                  <a:lnTo>
                    <a:pt x="7507" y="7446"/>
                  </a:lnTo>
                  <a:lnTo>
                    <a:pt x="2031" y="15307"/>
                  </a:lnTo>
                  <a:lnTo>
                    <a:pt x="0" y="24637"/>
                  </a:lnTo>
                  <a:lnTo>
                    <a:pt x="0" y="422071"/>
                  </a:lnTo>
                  <a:lnTo>
                    <a:pt x="2031" y="431661"/>
                  </a:lnTo>
                  <a:lnTo>
                    <a:pt x="7507" y="439658"/>
                  </a:lnTo>
                  <a:lnTo>
                    <a:pt x="15500" y="445135"/>
                  </a:lnTo>
                  <a:lnTo>
                    <a:pt x="25082" y="447166"/>
                  </a:lnTo>
                  <a:lnTo>
                    <a:pt x="599503" y="447166"/>
                  </a:lnTo>
                  <a:lnTo>
                    <a:pt x="609016" y="445135"/>
                  </a:lnTo>
                  <a:lnTo>
                    <a:pt x="616856" y="439658"/>
                  </a:lnTo>
                  <a:lnTo>
                    <a:pt x="622179" y="431661"/>
                  </a:lnTo>
                  <a:lnTo>
                    <a:pt x="624141" y="422071"/>
                  </a:lnTo>
                  <a:lnTo>
                    <a:pt x="624141" y="24637"/>
                  </a:lnTo>
                  <a:lnTo>
                    <a:pt x="622179" y="15307"/>
                  </a:lnTo>
                  <a:lnTo>
                    <a:pt x="616856" y="7446"/>
                  </a:lnTo>
                  <a:lnTo>
                    <a:pt x="609016" y="2022"/>
                  </a:lnTo>
                  <a:lnTo>
                    <a:pt x="599503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69901" y="3529050"/>
              <a:ext cx="624205" cy="447675"/>
            </a:xfrm>
            <a:custGeom>
              <a:avLst/>
              <a:gdLst/>
              <a:ahLst/>
              <a:cxnLst/>
              <a:rect l="l" t="t" r="r" b="b"/>
              <a:pathLst>
                <a:path w="624204" h="447675">
                  <a:moveTo>
                    <a:pt x="599503" y="447166"/>
                  </a:moveTo>
                  <a:lnTo>
                    <a:pt x="609016" y="445135"/>
                  </a:lnTo>
                  <a:lnTo>
                    <a:pt x="616856" y="439658"/>
                  </a:lnTo>
                  <a:lnTo>
                    <a:pt x="622179" y="431661"/>
                  </a:lnTo>
                  <a:lnTo>
                    <a:pt x="624141" y="422071"/>
                  </a:lnTo>
                  <a:lnTo>
                    <a:pt x="624141" y="24637"/>
                  </a:lnTo>
                  <a:lnTo>
                    <a:pt x="622179" y="15307"/>
                  </a:lnTo>
                  <a:lnTo>
                    <a:pt x="616856" y="7446"/>
                  </a:lnTo>
                  <a:lnTo>
                    <a:pt x="609016" y="2022"/>
                  </a:lnTo>
                  <a:lnTo>
                    <a:pt x="599503" y="0"/>
                  </a:lnTo>
                  <a:lnTo>
                    <a:pt x="25082" y="0"/>
                  </a:lnTo>
                  <a:lnTo>
                    <a:pt x="15500" y="2022"/>
                  </a:lnTo>
                  <a:lnTo>
                    <a:pt x="7507" y="7446"/>
                  </a:lnTo>
                  <a:lnTo>
                    <a:pt x="2031" y="15307"/>
                  </a:lnTo>
                  <a:lnTo>
                    <a:pt x="0" y="24637"/>
                  </a:lnTo>
                  <a:lnTo>
                    <a:pt x="0" y="422071"/>
                  </a:lnTo>
                  <a:lnTo>
                    <a:pt x="2031" y="431661"/>
                  </a:lnTo>
                  <a:lnTo>
                    <a:pt x="7507" y="439658"/>
                  </a:lnTo>
                  <a:lnTo>
                    <a:pt x="15500" y="445135"/>
                  </a:lnTo>
                  <a:lnTo>
                    <a:pt x="25082" y="447166"/>
                  </a:lnTo>
                  <a:lnTo>
                    <a:pt x="599503" y="447166"/>
                  </a:lnTo>
                  <a:close/>
                </a:path>
                <a:path w="624204" h="447675">
                  <a:moveTo>
                    <a:pt x="41668" y="400557"/>
                  </a:moveTo>
                  <a:lnTo>
                    <a:pt x="586943" y="400557"/>
                  </a:lnTo>
                  <a:lnTo>
                    <a:pt x="586943" y="42113"/>
                  </a:lnTo>
                  <a:lnTo>
                    <a:pt x="41668" y="42113"/>
                  </a:lnTo>
                  <a:lnTo>
                    <a:pt x="41668" y="4005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22314" y="3571163"/>
              <a:ext cx="523875" cy="344170"/>
            </a:xfrm>
            <a:custGeom>
              <a:avLst/>
              <a:gdLst/>
              <a:ahLst/>
              <a:cxnLst/>
              <a:rect l="l" t="t" r="r" b="b"/>
              <a:pathLst>
                <a:path w="523875" h="344170">
                  <a:moveTo>
                    <a:pt x="523786" y="0"/>
                  </a:moveTo>
                  <a:lnTo>
                    <a:pt x="0" y="0"/>
                  </a:lnTo>
                  <a:lnTo>
                    <a:pt x="0" y="343674"/>
                  </a:lnTo>
                  <a:lnTo>
                    <a:pt x="523786" y="343674"/>
                  </a:lnTo>
                  <a:lnTo>
                    <a:pt x="52378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22314" y="3571163"/>
              <a:ext cx="523875" cy="344170"/>
            </a:xfrm>
            <a:custGeom>
              <a:avLst/>
              <a:gdLst/>
              <a:ahLst/>
              <a:cxnLst/>
              <a:rect l="l" t="t" r="r" b="b"/>
              <a:pathLst>
                <a:path w="523875" h="344170">
                  <a:moveTo>
                    <a:pt x="0" y="343674"/>
                  </a:moveTo>
                  <a:lnTo>
                    <a:pt x="523786" y="343674"/>
                  </a:lnTo>
                  <a:lnTo>
                    <a:pt x="523786" y="0"/>
                  </a:lnTo>
                  <a:lnTo>
                    <a:pt x="0" y="0"/>
                  </a:lnTo>
                  <a:lnTo>
                    <a:pt x="0" y="34367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74461" y="3976217"/>
              <a:ext cx="802640" cy="215265"/>
            </a:xfrm>
            <a:custGeom>
              <a:avLst/>
              <a:gdLst/>
              <a:ahLst/>
              <a:cxnLst/>
              <a:rect l="l" t="t" r="r" b="b"/>
              <a:pathLst>
                <a:path w="802640" h="215264">
                  <a:moveTo>
                    <a:pt x="795299" y="0"/>
                  </a:moveTo>
                  <a:lnTo>
                    <a:pt x="7619" y="0"/>
                  </a:lnTo>
                  <a:lnTo>
                    <a:pt x="2692" y="3136"/>
                  </a:lnTo>
                  <a:lnTo>
                    <a:pt x="2692" y="5372"/>
                  </a:lnTo>
                  <a:lnTo>
                    <a:pt x="1803" y="7162"/>
                  </a:lnTo>
                  <a:lnTo>
                    <a:pt x="0" y="14782"/>
                  </a:lnTo>
                  <a:lnTo>
                    <a:pt x="0" y="208330"/>
                  </a:lnTo>
                  <a:lnTo>
                    <a:pt x="6718" y="215049"/>
                  </a:lnTo>
                  <a:lnTo>
                    <a:pt x="784542" y="204304"/>
                  </a:lnTo>
                  <a:lnTo>
                    <a:pt x="792606" y="204304"/>
                  </a:lnTo>
                  <a:lnTo>
                    <a:pt x="802474" y="202514"/>
                  </a:lnTo>
                  <a:lnTo>
                    <a:pt x="801573" y="9855"/>
                  </a:lnTo>
                  <a:lnTo>
                    <a:pt x="801128" y="3136"/>
                  </a:lnTo>
                  <a:lnTo>
                    <a:pt x="795299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874461" y="3976217"/>
              <a:ext cx="802640" cy="215265"/>
            </a:xfrm>
            <a:custGeom>
              <a:avLst/>
              <a:gdLst/>
              <a:ahLst/>
              <a:cxnLst/>
              <a:rect l="l" t="t" r="r" b="b"/>
              <a:pathLst>
                <a:path w="802640" h="215264">
                  <a:moveTo>
                    <a:pt x="784542" y="204304"/>
                  </a:moveTo>
                  <a:lnTo>
                    <a:pt x="792606" y="204304"/>
                  </a:lnTo>
                  <a:lnTo>
                    <a:pt x="802474" y="202514"/>
                  </a:lnTo>
                  <a:lnTo>
                    <a:pt x="802474" y="193560"/>
                  </a:lnTo>
                  <a:lnTo>
                    <a:pt x="801573" y="9855"/>
                  </a:lnTo>
                  <a:lnTo>
                    <a:pt x="801128" y="3136"/>
                  </a:lnTo>
                  <a:lnTo>
                    <a:pt x="795299" y="0"/>
                  </a:lnTo>
                  <a:lnTo>
                    <a:pt x="788593" y="0"/>
                  </a:lnTo>
                  <a:lnTo>
                    <a:pt x="14795" y="0"/>
                  </a:lnTo>
                  <a:lnTo>
                    <a:pt x="7619" y="0"/>
                  </a:lnTo>
                  <a:lnTo>
                    <a:pt x="2692" y="3136"/>
                  </a:lnTo>
                  <a:lnTo>
                    <a:pt x="2692" y="5372"/>
                  </a:lnTo>
                  <a:lnTo>
                    <a:pt x="1803" y="7162"/>
                  </a:lnTo>
                  <a:lnTo>
                    <a:pt x="0" y="14782"/>
                  </a:lnTo>
                  <a:lnTo>
                    <a:pt x="0" y="21513"/>
                  </a:lnTo>
                  <a:lnTo>
                    <a:pt x="0" y="200723"/>
                  </a:lnTo>
                  <a:lnTo>
                    <a:pt x="0" y="208330"/>
                  </a:lnTo>
                  <a:lnTo>
                    <a:pt x="6718" y="215049"/>
                  </a:lnTo>
                  <a:lnTo>
                    <a:pt x="14795" y="21504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76531" y="3979062"/>
              <a:ext cx="799465" cy="199390"/>
            </a:xfrm>
            <a:custGeom>
              <a:avLst/>
              <a:gdLst/>
              <a:ahLst/>
              <a:cxnLst/>
              <a:rect l="l" t="t" r="r" b="b"/>
              <a:pathLst>
                <a:path w="799465" h="199389">
                  <a:moveTo>
                    <a:pt x="791679" y="0"/>
                  </a:moveTo>
                  <a:lnTo>
                    <a:pt x="6502" y="0"/>
                  </a:lnTo>
                  <a:lnTo>
                    <a:pt x="1562" y="3136"/>
                  </a:lnTo>
                  <a:lnTo>
                    <a:pt x="1562" y="5384"/>
                  </a:lnTo>
                  <a:lnTo>
                    <a:pt x="533" y="8343"/>
                  </a:lnTo>
                  <a:lnTo>
                    <a:pt x="0" y="11023"/>
                  </a:lnTo>
                  <a:lnTo>
                    <a:pt x="3390" y="10375"/>
                  </a:lnTo>
                  <a:lnTo>
                    <a:pt x="783399" y="10375"/>
                  </a:lnTo>
                  <a:lnTo>
                    <a:pt x="789216" y="13500"/>
                  </a:lnTo>
                  <a:lnTo>
                    <a:pt x="789673" y="20231"/>
                  </a:lnTo>
                  <a:lnTo>
                    <a:pt x="790549" y="199313"/>
                  </a:lnTo>
                  <a:lnTo>
                    <a:pt x="795197" y="197942"/>
                  </a:lnTo>
                  <a:lnTo>
                    <a:pt x="798842" y="195173"/>
                  </a:lnTo>
                  <a:lnTo>
                    <a:pt x="797953" y="9855"/>
                  </a:lnTo>
                  <a:lnTo>
                    <a:pt x="797509" y="3136"/>
                  </a:lnTo>
                  <a:lnTo>
                    <a:pt x="791679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95962" y="4005783"/>
              <a:ext cx="41275" cy="50800"/>
            </a:xfrm>
            <a:custGeom>
              <a:avLst/>
              <a:gdLst/>
              <a:ahLst/>
              <a:cxnLst/>
              <a:rect l="l" t="t" r="r" b="b"/>
              <a:pathLst>
                <a:path w="41275" h="50800">
                  <a:moveTo>
                    <a:pt x="40779" y="50634"/>
                  </a:moveTo>
                  <a:lnTo>
                    <a:pt x="40779" y="0"/>
                  </a:lnTo>
                  <a:lnTo>
                    <a:pt x="0" y="0"/>
                  </a:lnTo>
                  <a:lnTo>
                    <a:pt x="0" y="50634"/>
                  </a:lnTo>
                  <a:lnTo>
                    <a:pt x="40779" y="506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62362" y="4145572"/>
              <a:ext cx="818515" cy="199390"/>
            </a:xfrm>
            <a:custGeom>
              <a:avLst/>
              <a:gdLst/>
              <a:ahLst/>
              <a:cxnLst/>
              <a:rect l="l" t="t" r="r" b="b"/>
              <a:pathLst>
                <a:path w="818515" h="199389">
                  <a:moveTo>
                    <a:pt x="788131" y="0"/>
                  </a:moveTo>
                  <a:lnTo>
                    <a:pt x="49296" y="0"/>
                  </a:lnTo>
                  <a:lnTo>
                    <a:pt x="39428" y="901"/>
                  </a:lnTo>
                  <a:lnTo>
                    <a:pt x="33599" y="9410"/>
                  </a:lnTo>
                  <a:lnTo>
                    <a:pt x="32710" y="18364"/>
                  </a:lnTo>
                  <a:lnTo>
                    <a:pt x="919" y="164730"/>
                  </a:lnTo>
                  <a:lnTo>
                    <a:pt x="0" y="180517"/>
                  </a:lnTo>
                  <a:lnTo>
                    <a:pt x="3783" y="193533"/>
                  </a:lnTo>
                  <a:lnTo>
                    <a:pt x="14790" y="198945"/>
                  </a:lnTo>
                  <a:lnTo>
                    <a:pt x="795739" y="198945"/>
                  </a:lnTo>
                  <a:lnTo>
                    <a:pt x="809800" y="196908"/>
                  </a:lnTo>
                  <a:lnTo>
                    <a:pt x="816467" y="190041"/>
                  </a:lnTo>
                  <a:lnTo>
                    <a:pt x="817925" y="177208"/>
                  </a:lnTo>
                  <a:lnTo>
                    <a:pt x="816363" y="157276"/>
                  </a:lnTo>
                  <a:lnTo>
                    <a:pt x="791713" y="9867"/>
                  </a:lnTo>
                  <a:lnTo>
                    <a:pt x="789922" y="4483"/>
                  </a:lnTo>
                  <a:lnTo>
                    <a:pt x="788131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862362" y="4145572"/>
              <a:ext cx="818515" cy="199390"/>
            </a:xfrm>
            <a:custGeom>
              <a:avLst/>
              <a:gdLst/>
              <a:ahLst/>
              <a:cxnLst/>
              <a:rect l="l" t="t" r="r" b="b"/>
              <a:pathLst>
                <a:path w="818515" h="199389">
                  <a:moveTo>
                    <a:pt x="816363" y="157276"/>
                  </a:moveTo>
                  <a:lnTo>
                    <a:pt x="791713" y="9867"/>
                  </a:lnTo>
                  <a:lnTo>
                    <a:pt x="789922" y="4483"/>
                  </a:lnTo>
                  <a:lnTo>
                    <a:pt x="788131" y="0"/>
                  </a:lnTo>
                  <a:lnTo>
                    <a:pt x="781413" y="0"/>
                  </a:lnTo>
                  <a:lnTo>
                    <a:pt x="49296" y="0"/>
                  </a:lnTo>
                  <a:lnTo>
                    <a:pt x="39428" y="901"/>
                  </a:lnTo>
                  <a:lnTo>
                    <a:pt x="33599" y="9410"/>
                  </a:lnTo>
                  <a:lnTo>
                    <a:pt x="32710" y="18364"/>
                  </a:lnTo>
                  <a:lnTo>
                    <a:pt x="4021" y="151003"/>
                  </a:lnTo>
                  <a:lnTo>
                    <a:pt x="919" y="164730"/>
                  </a:lnTo>
                  <a:lnTo>
                    <a:pt x="0" y="180517"/>
                  </a:lnTo>
                  <a:lnTo>
                    <a:pt x="3783" y="193533"/>
                  </a:lnTo>
                  <a:lnTo>
                    <a:pt x="14790" y="198945"/>
                  </a:lnTo>
                  <a:lnTo>
                    <a:pt x="795739" y="198945"/>
                  </a:lnTo>
                  <a:lnTo>
                    <a:pt x="809800" y="196908"/>
                  </a:lnTo>
                  <a:lnTo>
                    <a:pt x="816467" y="190041"/>
                  </a:lnTo>
                  <a:lnTo>
                    <a:pt x="817925" y="177208"/>
                  </a:lnTo>
                  <a:lnTo>
                    <a:pt x="816363" y="1572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98070" y="4147121"/>
              <a:ext cx="781050" cy="194945"/>
            </a:xfrm>
            <a:custGeom>
              <a:avLst/>
              <a:gdLst/>
              <a:ahLst/>
              <a:cxnLst/>
              <a:rect l="l" t="t" r="r" b="b"/>
              <a:pathLst>
                <a:path w="781050" h="194945">
                  <a:moveTo>
                    <a:pt x="750735" y="0"/>
                  </a:moveTo>
                  <a:lnTo>
                    <a:pt x="14808" y="0"/>
                  </a:lnTo>
                  <a:lnTo>
                    <a:pt x="7581" y="647"/>
                  </a:lnTo>
                  <a:lnTo>
                    <a:pt x="2552" y="5422"/>
                  </a:lnTo>
                  <a:lnTo>
                    <a:pt x="0" y="11442"/>
                  </a:lnTo>
                  <a:lnTo>
                    <a:pt x="2844" y="10515"/>
                  </a:lnTo>
                  <a:lnTo>
                    <a:pt x="4432" y="10375"/>
                  </a:lnTo>
                  <a:lnTo>
                    <a:pt x="740359" y="10375"/>
                  </a:lnTo>
                  <a:lnTo>
                    <a:pt x="742149" y="14859"/>
                  </a:lnTo>
                  <a:lnTo>
                    <a:pt x="743940" y="20231"/>
                  </a:lnTo>
                  <a:lnTo>
                    <a:pt x="768629" y="164388"/>
                  </a:lnTo>
                  <a:lnTo>
                    <a:pt x="770107" y="182286"/>
                  </a:lnTo>
                  <a:lnTo>
                    <a:pt x="770149" y="189091"/>
                  </a:lnTo>
                  <a:lnTo>
                    <a:pt x="769480" y="194602"/>
                  </a:lnTo>
                  <a:lnTo>
                    <a:pt x="776859" y="190531"/>
                  </a:lnTo>
                  <a:lnTo>
                    <a:pt x="780111" y="182822"/>
                  </a:lnTo>
                  <a:lnTo>
                    <a:pt x="780422" y="170856"/>
                  </a:lnTo>
                  <a:lnTo>
                    <a:pt x="778979" y="154012"/>
                  </a:lnTo>
                  <a:lnTo>
                    <a:pt x="754316" y="9855"/>
                  </a:lnTo>
                  <a:lnTo>
                    <a:pt x="752513" y="4483"/>
                  </a:lnTo>
                  <a:lnTo>
                    <a:pt x="75073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20879" y="4000855"/>
              <a:ext cx="516890" cy="144780"/>
            </a:xfrm>
            <a:custGeom>
              <a:avLst/>
              <a:gdLst/>
              <a:ahLst/>
              <a:cxnLst/>
              <a:rect l="l" t="t" r="r" b="b"/>
              <a:pathLst>
                <a:path w="516890" h="144779">
                  <a:moveTo>
                    <a:pt x="516623" y="143827"/>
                  </a:moveTo>
                  <a:lnTo>
                    <a:pt x="516623" y="9855"/>
                  </a:lnTo>
                  <a:lnTo>
                    <a:pt x="516623" y="4025"/>
                  </a:lnTo>
                  <a:lnTo>
                    <a:pt x="514819" y="0"/>
                  </a:lnTo>
                  <a:lnTo>
                    <a:pt x="506310" y="0"/>
                  </a:lnTo>
                  <a:lnTo>
                    <a:pt x="11658" y="0"/>
                  </a:lnTo>
                  <a:lnTo>
                    <a:pt x="4051" y="0"/>
                  </a:lnTo>
                  <a:lnTo>
                    <a:pt x="0" y="1790"/>
                  </a:lnTo>
                  <a:lnTo>
                    <a:pt x="0" y="8064"/>
                  </a:lnTo>
                  <a:lnTo>
                    <a:pt x="0" y="14471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6368" y="4007573"/>
              <a:ext cx="197675" cy="13666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923305" y="4180522"/>
              <a:ext cx="692150" cy="0"/>
            </a:xfrm>
            <a:custGeom>
              <a:avLst/>
              <a:gdLst/>
              <a:ahLst/>
              <a:cxnLst/>
              <a:rect l="l" t="t" r="r" b="b"/>
              <a:pathLst>
                <a:path w="692150">
                  <a:moveTo>
                    <a:pt x="0" y="0"/>
                  </a:moveTo>
                  <a:lnTo>
                    <a:pt x="69178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2065" y="4184065"/>
              <a:ext cx="131356" cy="10448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000813" y="4195305"/>
              <a:ext cx="628650" cy="92075"/>
            </a:xfrm>
            <a:custGeom>
              <a:avLst/>
              <a:gdLst/>
              <a:ahLst/>
              <a:cxnLst/>
              <a:rect l="l" t="t" r="r" b="b"/>
              <a:pathLst>
                <a:path w="628650" h="92075">
                  <a:moveTo>
                    <a:pt x="0" y="91859"/>
                  </a:moveTo>
                  <a:lnTo>
                    <a:pt x="628167" y="91859"/>
                  </a:lnTo>
                </a:path>
                <a:path w="628650" h="92075">
                  <a:moveTo>
                    <a:pt x="12992" y="0"/>
                  </a:moveTo>
                  <a:lnTo>
                    <a:pt x="9867" y="0"/>
                  </a:lnTo>
                  <a:lnTo>
                    <a:pt x="0" y="909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46076" y="4186364"/>
              <a:ext cx="27305" cy="6350"/>
            </a:xfrm>
            <a:custGeom>
              <a:avLst/>
              <a:gdLst/>
              <a:ahLst/>
              <a:cxnLst/>
              <a:rect l="l" t="t" r="r" b="b"/>
              <a:pathLst>
                <a:path w="27304" h="6350">
                  <a:moveTo>
                    <a:pt x="26885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885" y="5816"/>
                  </a:lnTo>
                  <a:lnTo>
                    <a:pt x="2688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046076" y="4186351"/>
              <a:ext cx="27305" cy="6350"/>
            </a:xfrm>
            <a:custGeom>
              <a:avLst/>
              <a:gdLst/>
              <a:ahLst/>
              <a:cxnLst/>
              <a:rect l="l" t="t" r="r" b="b"/>
              <a:pathLst>
                <a:path w="27304" h="6350">
                  <a:moveTo>
                    <a:pt x="0" y="5829"/>
                  </a:moveTo>
                  <a:lnTo>
                    <a:pt x="26885" y="5829"/>
                  </a:lnTo>
                  <a:lnTo>
                    <a:pt x="26885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14707" y="4186364"/>
              <a:ext cx="26034" cy="6350"/>
            </a:xfrm>
            <a:custGeom>
              <a:avLst/>
              <a:gdLst/>
              <a:ahLst/>
              <a:cxnLst/>
              <a:rect l="l" t="t" r="r" b="b"/>
              <a:pathLst>
                <a:path w="26035" h="6350">
                  <a:moveTo>
                    <a:pt x="25996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5996" y="5816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14707" y="4186351"/>
              <a:ext cx="434340" cy="42545"/>
            </a:xfrm>
            <a:custGeom>
              <a:avLst/>
              <a:gdLst/>
              <a:ahLst/>
              <a:cxnLst/>
              <a:rect l="l" t="t" r="r" b="b"/>
              <a:pathLst>
                <a:path w="434339" h="42545">
                  <a:moveTo>
                    <a:pt x="0" y="5829"/>
                  </a:moveTo>
                  <a:lnTo>
                    <a:pt x="25996" y="5829"/>
                  </a:lnTo>
                  <a:lnTo>
                    <a:pt x="25996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434339" h="42545">
                  <a:moveTo>
                    <a:pt x="31368" y="5829"/>
                  </a:moveTo>
                  <a:lnTo>
                    <a:pt x="58254" y="5829"/>
                  </a:lnTo>
                  <a:lnTo>
                    <a:pt x="58254" y="21501"/>
                  </a:lnTo>
                  <a:lnTo>
                    <a:pt x="31368" y="21501"/>
                  </a:lnTo>
                  <a:lnTo>
                    <a:pt x="31368" y="5829"/>
                  </a:lnTo>
                  <a:close/>
                </a:path>
                <a:path w="434339" h="42545">
                  <a:moveTo>
                    <a:pt x="45707" y="27330"/>
                  </a:moveTo>
                  <a:lnTo>
                    <a:pt x="73037" y="27330"/>
                  </a:lnTo>
                  <a:lnTo>
                    <a:pt x="73037" y="42113"/>
                  </a:lnTo>
                  <a:lnTo>
                    <a:pt x="44792" y="42113"/>
                  </a:lnTo>
                  <a:lnTo>
                    <a:pt x="45707" y="27330"/>
                  </a:lnTo>
                  <a:close/>
                </a:path>
                <a:path w="434339" h="42545">
                  <a:moveTo>
                    <a:pt x="77965" y="27330"/>
                  </a:moveTo>
                  <a:lnTo>
                    <a:pt x="105295" y="27330"/>
                  </a:lnTo>
                  <a:lnTo>
                    <a:pt x="105295" y="42113"/>
                  </a:lnTo>
                  <a:lnTo>
                    <a:pt x="76161" y="42113"/>
                  </a:lnTo>
                  <a:lnTo>
                    <a:pt x="77965" y="27330"/>
                  </a:lnTo>
                  <a:close/>
                </a:path>
                <a:path w="434339" h="42545">
                  <a:moveTo>
                    <a:pt x="110223" y="27330"/>
                  </a:moveTo>
                  <a:lnTo>
                    <a:pt x="137541" y="27330"/>
                  </a:lnTo>
                  <a:lnTo>
                    <a:pt x="137541" y="42113"/>
                  </a:lnTo>
                  <a:lnTo>
                    <a:pt x="109321" y="42113"/>
                  </a:lnTo>
                  <a:lnTo>
                    <a:pt x="110223" y="27330"/>
                  </a:lnTo>
                  <a:close/>
                </a:path>
                <a:path w="434339" h="42545">
                  <a:moveTo>
                    <a:pt x="143370" y="27330"/>
                  </a:moveTo>
                  <a:lnTo>
                    <a:pt x="170700" y="27330"/>
                  </a:lnTo>
                  <a:lnTo>
                    <a:pt x="170700" y="42113"/>
                  </a:lnTo>
                  <a:lnTo>
                    <a:pt x="142481" y="42113"/>
                  </a:lnTo>
                  <a:lnTo>
                    <a:pt x="143370" y="27330"/>
                  </a:lnTo>
                  <a:close/>
                </a:path>
                <a:path w="434339" h="42545">
                  <a:moveTo>
                    <a:pt x="176530" y="27330"/>
                  </a:moveTo>
                  <a:lnTo>
                    <a:pt x="203873" y="27330"/>
                  </a:lnTo>
                  <a:lnTo>
                    <a:pt x="203873" y="42113"/>
                  </a:lnTo>
                  <a:lnTo>
                    <a:pt x="174739" y="42113"/>
                  </a:lnTo>
                  <a:lnTo>
                    <a:pt x="176530" y="27330"/>
                  </a:lnTo>
                  <a:close/>
                </a:path>
                <a:path w="434339" h="42545">
                  <a:moveTo>
                    <a:pt x="208788" y="27330"/>
                  </a:moveTo>
                  <a:lnTo>
                    <a:pt x="236131" y="27330"/>
                  </a:lnTo>
                  <a:lnTo>
                    <a:pt x="236131" y="42113"/>
                  </a:lnTo>
                  <a:lnTo>
                    <a:pt x="207886" y="42113"/>
                  </a:lnTo>
                  <a:lnTo>
                    <a:pt x="208788" y="27330"/>
                  </a:lnTo>
                  <a:close/>
                </a:path>
                <a:path w="434339" h="42545">
                  <a:moveTo>
                    <a:pt x="241947" y="27330"/>
                  </a:moveTo>
                  <a:lnTo>
                    <a:pt x="269278" y="27330"/>
                  </a:lnTo>
                  <a:lnTo>
                    <a:pt x="269278" y="42113"/>
                  </a:lnTo>
                  <a:lnTo>
                    <a:pt x="241046" y="42113"/>
                  </a:lnTo>
                  <a:lnTo>
                    <a:pt x="241947" y="27330"/>
                  </a:lnTo>
                  <a:close/>
                </a:path>
                <a:path w="434339" h="42545">
                  <a:moveTo>
                    <a:pt x="275107" y="27330"/>
                  </a:moveTo>
                  <a:lnTo>
                    <a:pt x="302425" y="27330"/>
                  </a:lnTo>
                  <a:lnTo>
                    <a:pt x="302425" y="42113"/>
                  </a:lnTo>
                  <a:lnTo>
                    <a:pt x="273304" y="42113"/>
                  </a:lnTo>
                  <a:lnTo>
                    <a:pt x="275107" y="27330"/>
                  </a:lnTo>
                  <a:close/>
                </a:path>
                <a:path w="434339" h="42545">
                  <a:moveTo>
                    <a:pt x="307365" y="27330"/>
                  </a:moveTo>
                  <a:lnTo>
                    <a:pt x="334695" y="27330"/>
                  </a:lnTo>
                  <a:lnTo>
                    <a:pt x="335153" y="42113"/>
                  </a:lnTo>
                  <a:lnTo>
                    <a:pt x="306463" y="42113"/>
                  </a:lnTo>
                  <a:lnTo>
                    <a:pt x="307365" y="27330"/>
                  </a:lnTo>
                  <a:close/>
                </a:path>
                <a:path w="434339" h="42545">
                  <a:moveTo>
                    <a:pt x="340512" y="27330"/>
                  </a:moveTo>
                  <a:lnTo>
                    <a:pt x="367855" y="27330"/>
                  </a:lnTo>
                  <a:lnTo>
                    <a:pt x="367855" y="42113"/>
                  </a:lnTo>
                  <a:lnTo>
                    <a:pt x="339623" y="42113"/>
                  </a:lnTo>
                  <a:lnTo>
                    <a:pt x="340512" y="27330"/>
                  </a:lnTo>
                  <a:close/>
                </a:path>
                <a:path w="434339" h="42545">
                  <a:moveTo>
                    <a:pt x="373227" y="27330"/>
                  </a:moveTo>
                  <a:lnTo>
                    <a:pt x="400558" y="27330"/>
                  </a:lnTo>
                  <a:lnTo>
                    <a:pt x="400558" y="42113"/>
                  </a:lnTo>
                  <a:lnTo>
                    <a:pt x="372783" y="42113"/>
                  </a:lnTo>
                  <a:lnTo>
                    <a:pt x="373227" y="27330"/>
                  </a:lnTo>
                  <a:close/>
                </a:path>
                <a:path w="434339" h="42545">
                  <a:moveTo>
                    <a:pt x="405942" y="27330"/>
                  </a:moveTo>
                  <a:lnTo>
                    <a:pt x="432828" y="27330"/>
                  </a:lnTo>
                  <a:lnTo>
                    <a:pt x="433717" y="42113"/>
                  </a:lnTo>
                  <a:lnTo>
                    <a:pt x="405053" y="42113"/>
                  </a:lnTo>
                  <a:lnTo>
                    <a:pt x="405942" y="273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78334" y="4186364"/>
              <a:ext cx="27305" cy="6350"/>
            </a:xfrm>
            <a:custGeom>
              <a:avLst/>
              <a:gdLst/>
              <a:ahLst/>
              <a:cxnLst/>
              <a:rect l="l" t="t" r="r" b="b"/>
              <a:pathLst>
                <a:path w="27304" h="6350">
                  <a:moveTo>
                    <a:pt x="26873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873" y="5816"/>
                  </a:lnTo>
                  <a:lnTo>
                    <a:pt x="2687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78334" y="4186351"/>
              <a:ext cx="27305" cy="6350"/>
            </a:xfrm>
            <a:custGeom>
              <a:avLst/>
              <a:gdLst/>
              <a:ahLst/>
              <a:cxnLst/>
              <a:rect l="l" t="t" r="r" b="b"/>
              <a:pathLst>
                <a:path w="27304" h="6350">
                  <a:moveTo>
                    <a:pt x="0" y="5829"/>
                  </a:moveTo>
                  <a:lnTo>
                    <a:pt x="26873" y="5829"/>
                  </a:lnTo>
                  <a:lnTo>
                    <a:pt x="26873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10147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17" y="0"/>
                  </a:moveTo>
                  <a:lnTo>
                    <a:pt x="889" y="0"/>
                  </a:lnTo>
                  <a:lnTo>
                    <a:pt x="0" y="5829"/>
                  </a:lnTo>
                  <a:lnTo>
                    <a:pt x="27317" y="5829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10147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17" y="5829"/>
                  </a:lnTo>
                  <a:lnTo>
                    <a:pt x="27317" y="0"/>
                  </a:lnTo>
                  <a:lnTo>
                    <a:pt x="889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43307" y="41863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15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15" y="5816"/>
                  </a:lnTo>
                  <a:lnTo>
                    <a:pt x="2641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143307" y="4186351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0" y="5829"/>
                  </a:moveTo>
                  <a:lnTo>
                    <a:pt x="26416" y="5829"/>
                  </a:lnTo>
                  <a:lnTo>
                    <a:pt x="26416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175565" y="41863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17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17" y="5816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75565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17" y="5829"/>
                  </a:lnTo>
                  <a:lnTo>
                    <a:pt x="27317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207823" y="41863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17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17" y="5816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207823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17" y="5829"/>
                  </a:lnTo>
                  <a:lnTo>
                    <a:pt x="27317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40970" y="41863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41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240970" y="4186351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0" y="5829"/>
                  </a:moveTo>
                  <a:lnTo>
                    <a:pt x="26441" y="5829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73228" y="41863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28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28" y="5816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73228" y="4186351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0" y="5829"/>
                  </a:moveTo>
                  <a:lnTo>
                    <a:pt x="26428" y="5829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305486" y="41863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43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43" y="5816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305486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43" y="5829"/>
                  </a:lnTo>
                  <a:lnTo>
                    <a:pt x="27343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337744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43" y="0"/>
                  </a:moveTo>
                  <a:lnTo>
                    <a:pt x="914" y="0"/>
                  </a:lnTo>
                  <a:lnTo>
                    <a:pt x="0" y="5829"/>
                  </a:lnTo>
                  <a:lnTo>
                    <a:pt x="27343" y="5829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337744" y="41863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43" y="5829"/>
                  </a:lnTo>
                  <a:lnTo>
                    <a:pt x="27343" y="0"/>
                  </a:lnTo>
                  <a:lnTo>
                    <a:pt x="914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370916" y="41863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28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28" y="5816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370916" y="4186351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0" y="5829"/>
                  </a:moveTo>
                  <a:lnTo>
                    <a:pt x="26428" y="5829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03174" y="41863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078334" y="4186351"/>
              <a:ext cx="352425" cy="21590"/>
            </a:xfrm>
            <a:custGeom>
              <a:avLst/>
              <a:gdLst/>
              <a:ahLst/>
              <a:cxnLst/>
              <a:rect l="l" t="t" r="r" b="b"/>
              <a:pathLst>
                <a:path w="352425" h="21589">
                  <a:moveTo>
                    <a:pt x="324840" y="5829"/>
                  </a:moveTo>
                  <a:lnTo>
                    <a:pt x="352170" y="5829"/>
                  </a:lnTo>
                  <a:lnTo>
                    <a:pt x="352170" y="0"/>
                  </a:lnTo>
                  <a:lnTo>
                    <a:pt x="324840" y="0"/>
                  </a:lnTo>
                  <a:lnTo>
                    <a:pt x="324840" y="5829"/>
                  </a:lnTo>
                  <a:close/>
                </a:path>
                <a:path w="352425" h="21589">
                  <a:moveTo>
                    <a:pt x="0" y="5829"/>
                  </a:moveTo>
                  <a:lnTo>
                    <a:pt x="26873" y="5829"/>
                  </a:lnTo>
                  <a:lnTo>
                    <a:pt x="26873" y="21501"/>
                  </a:lnTo>
                  <a:lnTo>
                    <a:pt x="0" y="21501"/>
                  </a:lnTo>
                  <a:lnTo>
                    <a:pt x="0" y="5829"/>
                  </a:lnTo>
                  <a:close/>
                </a:path>
                <a:path w="352425" h="21589">
                  <a:moveTo>
                    <a:pt x="31813" y="5829"/>
                  </a:moveTo>
                  <a:lnTo>
                    <a:pt x="59131" y="5829"/>
                  </a:lnTo>
                  <a:lnTo>
                    <a:pt x="59131" y="21501"/>
                  </a:lnTo>
                  <a:lnTo>
                    <a:pt x="32702" y="21501"/>
                  </a:lnTo>
                  <a:lnTo>
                    <a:pt x="31813" y="5829"/>
                  </a:lnTo>
                  <a:close/>
                </a:path>
                <a:path w="352425" h="21589">
                  <a:moveTo>
                    <a:pt x="64973" y="5829"/>
                  </a:moveTo>
                  <a:lnTo>
                    <a:pt x="91389" y="5829"/>
                  </a:lnTo>
                  <a:lnTo>
                    <a:pt x="91389" y="21501"/>
                  </a:lnTo>
                  <a:lnTo>
                    <a:pt x="64973" y="21501"/>
                  </a:lnTo>
                  <a:lnTo>
                    <a:pt x="64973" y="5829"/>
                  </a:lnTo>
                  <a:close/>
                </a:path>
                <a:path w="352425" h="21589">
                  <a:moveTo>
                    <a:pt x="97231" y="5829"/>
                  </a:moveTo>
                  <a:lnTo>
                    <a:pt x="124548" y="5829"/>
                  </a:lnTo>
                  <a:lnTo>
                    <a:pt x="124548" y="21501"/>
                  </a:lnTo>
                  <a:lnTo>
                    <a:pt x="97231" y="21501"/>
                  </a:lnTo>
                  <a:lnTo>
                    <a:pt x="97231" y="5829"/>
                  </a:lnTo>
                  <a:close/>
                </a:path>
                <a:path w="352425" h="21589">
                  <a:moveTo>
                    <a:pt x="129489" y="5829"/>
                  </a:moveTo>
                  <a:lnTo>
                    <a:pt x="156806" y="5829"/>
                  </a:lnTo>
                  <a:lnTo>
                    <a:pt x="156806" y="21501"/>
                  </a:lnTo>
                  <a:lnTo>
                    <a:pt x="129489" y="21501"/>
                  </a:lnTo>
                  <a:lnTo>
                    <a:pt x="129489" y="5829"/>
                  </a:lnTo>
                  <a:close/>
                </a:path>
                <a:path w="352425" h="21589">
                  <a:moveTo>
                    <a:pt x="162636" y="5829"/>
                  </a:moveTo>
                  <a:lnTo>
                    <a:pt x="189077" y="5829"/>
                  </a:lnTo>
                  <a:lnTo>
                    <a:pt x="189077" y="21501"/>
                  </a:lnTo>
                  <a:lnTo>
                    <a:pt x="162636" y="21501"/>
                  </a:lnTo>
                  <a:lnTo>
                    <a:pt x="162636" y="5829"/>
                  </a:lnTo>
                  <a:close/>
                </a:path>
                <a:path w="352425" h="21589">
                  <a:moveTo>
                    <a:pt x="194894" y="5829"/>
                  </a:moveTo>
                  <a:lnTo>
                    <a:pt x="221322" y="5829"/>
                  </a:lnTo>
                  <a:lnTo>
                    <a:pt x="221322" y="21501"/>
                  </a:lnTo>
                  <a:lnTo>
                    <a:pt x="194894" y="21501"/>
                  </a:lnTo>
                  <a:lnTo>
                    <a:pt x="194894" y="5829"/>
                  </a:lnTo>
                  <a:close/>
                </a:path>
                <a:path w="352425" h="21589">
                  <a:moveTo>
                    <a:pt x="227152" y="5829"/>
                  </a:moveTo>
                  <a:lnTo>
                    <a:pt x="254495" y="5829"/>
                  </a:lnTo>
                  <a:lnTo>
                    <a:pt x="254495" y="21501"/>
                  </a:lnTo>
                  <a:lnTo>
                    <a:pt x="227152" y="21501"/>
                  </a:lnTo>
                  <a:lnTo>
                    <a:pt x="227152" y="5829"/>
                  </a:lnTo>
                  <a:close/>
                </a:path>
                <a:path w="352425" h="21589">
                  <a:moveTo>
                    <a:pt x="259410" y="5829"/>
                  </a:moveTo>
                  <a:lnTo>
                    <a:pt x="286753" y="5829"/>
                  </a:lnTo>
                  <a:lnTo>
                    <a:pt x="286753" y="21501"/>
                  </a:lnTo>
                  <a:lnTo>
                    <a:pt x="260324" y="21501"/>
                  </a:lnTo>
                  <a:lnTo>
                    <a:pt x="259410" y="5829"/>
                  </a:lnTo>
                  <a:close/>
                </a:path>
                <a:path w="352425" h="21589">
                  <a:moveTo>
                    <a:pt x="292582" y="5829"/>
                  </a:moveTo>
                  <a:lnTo>
                    <a:pt x="319011" y="5829"/>
                  </a:lnTo>
                  <a:lnTo>
                    <a:pt x="319011" y="21501"/>
                  </a:lnTo>
                  <a:lnTo>
                    <a:pt x="292582" y="21501"/>
                  </a:lnTo>
                  <a:lnTo>
                    <a:pt x="292582" y="5829"/>
                  </a:lnTo>
                  <a:close/>
                </a:path>
                <a:path w="352425" h="21589">
                  <a:moveTo>
                    <a:pt x="324840" y="5829"/>
                  </a:moveTo>
                  <a:lnTo>
                    <a:pt x="352170" y="5829"/>
                  </a:lnTo>
                  <a:lnTo>
                    <a:pt x="352170" y="21501"/>
                  </a:lnTo>
                  <a:lnTo>
                    <a:pt x="324840" y="21501"/>
                  </a:lnTo>
                  <a:lnTo>
                    <a:pt x="32484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445275" y="41863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54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54" y="5816"/>
                  </a:lnTo>
                  <a:lnTo>
                    <a:pt x="26454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445275" y="4186351"/>
              <a:ext cx="26670" cy="20955"/>
            </a:xfrm>
            <a:custGeom>
              <a:avLst/>
              <a:gdLst/>
              <a:ahLst/>
              <a:cxnLst/>
              <a:rect l="l" t="t" r="r" b="b"/>
              <a:pathLst>
                <a:path w="26670" h="20954">
                  <a:moveTo>
                    <a:pt x="0" y="5829"/>
                  </a:moveTo>
                  <a:lnTo>
                    <a:pt x="26454" y="5829"/>
                  </a:lnTo>
                  <a:lnTo>
                    <a:pt x="26454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6670" h="20954">
                  <a:moveTo>
                    <a:pt x="0" y="5829"/>
                  </a:moveTo>
                  <a:lnTo>
                    <a:pt x="26454" y="5829"/>
                  </a:lnTo>
                  <a:lnTo>
                    <a:pt x="26454" y="20599"/>
                  </a:lnTo>
                  <a:lnTo>
                    <a:pt x="0" y="20599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506667" y="41863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40" h="6350">
                  <a:moveTo>
                    <a:pt x="27343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43" y="5816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06667" y="4186351"/>
              <a:ext cx="27940" cy="18415"/>
            </a:xfrm>
            <a:custGeom>
              <a:avLst/>
              <a:gdLst/>
              <a:ahLst/>
              <a:cxnLst/>
              <a:rect l="l" t="t" r="r" b="b"/>
              <a:pathLst>
                <a:path w="27940" h="18414">
                  <a:moveTo>
                    <a:pt x="0" y="5829"/>
                  </a:moveTo>
                  <a:lnTo>
                    <a:pt x="27343" y="5829"/>
                  </a:lnTo>
                  <a:lnTo>
                    <a:pt x="27343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7940" h="18414">
                  <a:moveTo>
                    <a:pt x="0" y="5829"/>
                  </a:moveTo>
                  <a:lnTo>
                    <a:pt x="27343" y="5829"/>
                  </a:lnTo>
                  <a:lnTo>
                    <a:pt x="27343" y="17932"/>
                  </a:lnTo>
                  <a:lnTo>
                    <a:pt x="0" y="17932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493230" y="42069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40" h="6350">
                  <a:moveTo>
                    <a:pt x="27317" y="0"/>
                  </a:moveTo>
                  <a:lnTo>
                    <a:pt x="901" y="0"/>
                  </a:lnTo>
                  <a:lnTo>
                    <a:pt x="0" y="5841"/>
                  </a:lnTo>
                  <a:lnTo>
                    <a:pt x="27317" y="5841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493230" y="4206951"/>
              <a:ext cx="27940" cy="19050"/>
            </a:xfrm>
            <a:custGeom>
              <a:avLst/>
              <a:gdLst/>
              <a:ahLst/>
              <a:cxnLst/>
              <a:rect l="l" t="t" r="r" b="b"/>
              <a:pathLst>
                <a:path w="27940" h="19050">
                  <a:moveTo>
                    <a:pt x="0" y="5841"/>
                  </a:moveTo>
                  <a:lnTo>
                    <a:pt x="27317" y="5841"/>
                  </a:lnTo>
                  <a:lnTo>
                    <a:pt x="27317" y="0"/>
                  </a:lnTo>
                  <a:lnTo>
                    <a:pt x="901" y="0"/>
                  </a:lnTo>
                  <a:lnTo>
                    <a:pt x="0" y="5841"/>
                  </a:lnTo>
                  <a:close/>
                </a:path>
                <a:path w="27940" h="19050">
                  <a:moveTo>
                    <a:pt x="0" y="5841"/>
                  </a:moveTo>
                  <a:lnTo>
                    <a:pt x="27317" y="5841"/>
                  </a:lnTo>
                  <a:lnTo>
                    <a:pt x="27317" y="18821"/>
                  </a:lnTo>
                  <a:lnTo>
                    <a:pt x="901" y="18821"/>
                  </a:lnTo>
                  <a:lnTo>
                    <a:pt x="0" y="58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495021" y="4225772"/>
              <a:ext cx="26670" cy="5715"/>
            </a:xfrm>
            <a:custGeom>
              <a:avLst/>
              <a:gdLst/>
              <a:ahLst/>
              <a:cxnLst/>
              <a:rect l="l" t="t" r="r" b="b"/>
              <a:pathLst>
                <a:path w="26670" h="5714">
                  <a:moveTo>
                    <a:pt x="26428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6428" y="5384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95021" y="4225772"/>
              <a:ext cx="26670" cy="17780"/>
            </a:xfrm>
            <a:custGeom>
              <a:avLst/>
              <a:gdLst/>
              <a:ahLst/>
              <a:cxnLst/>
              <a:rect l="l" t="t" r="r" b="b"/>
              <a:pathLst>
                <a:path w="26670" h="17779">
                  <a:moveTo>
                    <a:pt x="0" y="5384"/>
                  </a:moveTo>
                  <a:lnTo>
                    <a:pt x="26428" y="5384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384"/>
                  </a:lnTo>
                  <a:close/>
                </a:path>
                <a:path w="26670" h="17779">
                  <a:moveTo>
                    <a:pt x="0" y="5384"/>
                  </a:moveTo>
                  <a:lnTo>
                    <a:pt x="26428" y="5384"/>
                  </a:lnTo>
                  <a:lnTo>
                    <a:pt x="26428" y="17475"/>
                  </a:lnTo>
                  <a:lnTo>
                    <a:pt x="0" y="17475"/>
                  </a:lnTo>
                  <a:lnTo>
                    <a:pt x="0" y="53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495021" y="4243247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40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495021" y="4243247"/>
              <a:ext cx="27940" cy="19685"/>
            </a:xfrm>
            <a:custGeom>
              <a:avLst/>
              <a:gdLst/>
              <a:ahLst/>
              <a:cxnLst/>
              <a:rect l="l" t="t" r="r" b="b"/>
              <a:pathLst>
                <a:path w="27940" h="19685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7940" h="19685">
                  <a:moveTo>
                    <a:pt x="0" y="5829"/>
                  </a:moveTo>
                  <a:lnTo>
                    <a:pt x="27330" y="5829"/>
                  </a:lnTo>
                  <a:lnTo>
                    <a:pt x="27330" y="19265"/>
                  </a:lnTo>
                  <a:lnTo>
                    <a:pt x="0" y="19265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495922" y="4262513"/>
              <a:ext cx="27940" cy="8255"/>
            </a:xfrm>
            <a:custGeom>
              <a:avLst/>
              <a:gdLst/>
              <a:ahLst/>
              <a:cxnLst/>
              <a:rect l="l" t="t" r="r" b="b"/>
              <a:pathLst>
                <a:path w="27940" h="8254">
                  <a:moveTo>
                    <a:pt x="27317" y="0"/>
                  </a:moveTo>
                  <a:lnTo>
                    <a:pt x="444" y="0"/>
                  </a:lnTo>
                  <a:lnTo>
                    <a:pt x="0" y="8077"/>
                  </a:lnTo>
                  <a:lnTo>
                    <a:pt x="27317" y="8077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495922" y="4262513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40" h="24764">
                  <a:moveTo>
                    <a:pt x="0" y="8077"/>
                  </a:moveTo>
                  <a:lnTo>
                    <a:pt x="27317" y="8077"/>
                  </a:lnTo>
                  <a:lnTo>
                    <a:pt x="27317" y="0"/>
                  </a:lnTo>
                  <a:lnTo>
                    <a:pt x="444" y="0"/>
                  </a:lnTo>
                  <a:lnTo>
                    <a:pt x="0" y="8077"/>
                  </a:lnTo>
                  <a:close/>
                </a:path>
                <a:path w="27940" h="24764">
                  <a:moveTo>
                    <a:pt x="0" y="8077"/>
                  </a:moveTo>
                  <a:lnTo>
                    <a:pt x="27317" y="8077"/>
                  </a:lnTo>
                  <a:lnTo>
                    <a:pt x="27317" y="24650"/>
                  </a:lnTo>
                  <a:lnTo>
                    <a:pt x="444" y="24650"/>
                  </a:lnTo>
                  <a:lnTo>
                    <a:pt x="0" y="80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526390" y="4206951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28" y="0"/>
                  </a:moveTo>
                  <a:lnTo>
                    <a:pt x="0" y="0"/>
                  </a:lnTo>
                  <a:lnTo>
                    <a:pt x="0" y="5841"/>
                  </a:lnTo>
                  <a:lnTo>
                    <a:pt x="26428" y="5841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526390" y="4206951"/>
              <a:ext cx="26670" cy="19050"/>
            </a:xfrm>
            <a:custGeom>
              <a:avLst/>
              <a:gdLst/>
              <a:ahLst/>
              <a:cxnLst/>
              <a:rect l="l" t="t" r="r" b="b"/>
              <a:pathLst>
                <a:path w="26670" h="19050">
                  <a:moveTo>
                    <a:pt x="0" y="5841"/>
                  </a:moveTo>
                  <a:lnTo>
                    <a:pt x="26428" y="5841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41"/>
                  </a:lnTo>
                  <a:close/>
                </a:path>
                <a:path w="26670" h="19050">
                  <a:moveTo>
                    <a:pt x="0" y="5841"/>
                  </a:moveTo>
                  <a:lnTo>
                    <a:pt x="26428" y="5841"/>
                  </a:lnTo>
                  <a:lnTo>
                    <a:pt x="26428" y="18821"/>
                  </a:lnTo>
                  <a:lnTo>
                    <a:pt x="0" y="18821"/>
                  </a:lnTo>
                  <a:lnTo>
                    <a:pt x="0" y="58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27279" y="4225772"/>
              <a:ext cx="27940" cy="5715"/>
            </a:xfrm>
            <a:custGeom>
              <a:avLst/>
              <a:gdLst/>
              <a:ahLst/>
              <a:cxnLst/>
              <a:rect l="l" t="t" r="r" b="b"/>
              <a:pathLst>
                <a:path w="27940" h="5714">
                  <a:moveTo>
                    <a:pt x="2734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7343" y="5384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527279" y="4225772"/>
              <a:ext cx="27940" cy="17780"/>
            </a:xfrm>
            <a:custGeom>
              <a:avLst/>
              <a:gdLst/>
              <a:ahLst/>
              <a:cxnLst/>
              <a:rect l="l" t="t" r="r" b="b"/>
              <a:pathLst>
                <a:path w="27940" h="17779">
                  <a:moveTo>
                    <a:pt x="0" y="5384"/>
                  </a:moveTo>
                  <a:lnTo>
                    <a:pt x="27343" y="5384"/>
                  </a:lnTo>
                  <a:lnTo>
                    <a:pt x="27343" y="0"/>
                  </a:lnTo>
                  <a:lnTo>
                    <a:pt x="0" y="0"/>
                  </a:lnTo>
                  <a:lnTo>
                    <a:pt x="0" y="5384"/>
                  </a:lnTo>
                  <a:close/>
                </a:path>
                <a:path w="27940" h="17779">
                  <a:moveTo>
                    <a:pt x="0" y="5384"/>
                  </a:moveTo>
                  <a:lnTo>
                    <a:pt x="27343" y="5384"/>
                  </a:lnTo>
                  <a:lnTo>
                    <a:pt x="27343" y="17475"/>
                  </a:lnTo>
                  <a:lnTo>
                    <a:pt x="0" y="17475"/>
                  </a:lnTo>
                  <a:lnTo>
                    <a:pt x="0" y="53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528180" y="4243247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41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6441" y="5829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528180" y="4243247"/>
              <a:ext cx="26670" cy="19685"/>
            </a:xfrm>
            <a:custGeom>
              <a:avLst/>
              <a:gdLst/>
              <a:ahLst/>
              <a:cxnLst/>
              <a:rect l="l" t="t" r="r" b="b"/>
              <a:pathLst>
                <a:path w="26670" h="19685">
                  <a:moveTo>
                    <a:pt x="0" y="5829"/>
                  </a:moveTo>
                  <a:lnTo>
                    <a:pt x="26441" y="5829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6670" h="19685">
                  <a:moveTo>
                    <a:pt x="0" y="5829"/>
                  </a:moveTo>
                  <a:lnTo>
                    <a:pt x="26441" y="5829"/>
                  </a:lnTo>
                  <a:lnTo>
                    <a:pt x="26441" y="19265"/>
                  </a:lnTo>
                  <a:lnTo>
                    <a:pt x="0" y="19265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529082" y="4262513"/>
              <a:ext cx="26670" cy="8255"/>
            </a:xfrm>
            <a:custGeom>
              <a:avLst/>
              <a:gdLst/>
              <a:ahLst/>
              <a:cxnLst/>
              <a:rect l="l" t="t" r="r" b="b"/>
              <a:pathLst>
                <a:path w="26670" h="8254">
                  <a:moveTo>
                    <a:pt x="26428" y="0"/>
                  </a:moveTo>
                  <a:lnTo>
                    <a:pt x="0" y="0"/>
                  </a:lnTo>
                  <a:lnTo>
                    <a:pt x="0" y="8077"/>
                  </a:lnTo>
                  <a:lnTo>
                    <a:pt x="26428" y="8077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529082" y="4262513"/>
              <a:ext cx="26670" cy="24765"/>
            </a:xfrm>
            <a:custGeom>
              <a:avLst/>
              <a:gdLst/>
              <a:ahLst/>
              <a:cxnLst/>
              <a:rect l="l" t="t" r="r" b="b"/>
              <a:pathLst>
                <a:path w="26670" h="24764">
                  <a:moveTo>
                    <a:pt x="0" y="8077"/>
                  </a:moveTo>
                  <a:lnTo>
                    <a:pt x="26428" y="8077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8077"/>
                  </a:lnTo>
                  <a:close/>
                </a:path>
                <a:path w="26670" h="24764">
                  <a:moveTo>
                    <a:pt x="0" y="8077"/>
                  </a:moveTo>
                  <a:lnTo>
                    <a:pt x="26428" y="8077"/>
                  </a:lnTo>
                  <a:lnTo>
                    <a:pt x="26428" y="24650"/>
                  </a:lnTo>
                  <a:lnTo>
                    <a:pt x="0" y="24650"/>
                  </a:lnTo>
                  <a:lnTo>
                    <a:pt x="0" y="80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558648" y="42069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40" h="6350">
                  <a:moveTo>
                    <a:pt x="27330" y="0"/>
                  </a:moveTo>
                  <a:lnTo>
                    <a:pt x="0" y="0"/>
                  </a:lnTo>
                  <a:lnTo>
                    <a:pt x="0" y="5841"/>
                  </a:lnTo>
                  <a:lnTo>
                    <a:pt x="27330" y="5841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558648" y="4206951"/>
              <a:ext cx="27940" cy="19050"/>
            </a:xfrm>
            <a:custGeom>
              <a:avLst/>
              <a:gdLst/>
              <a:ahLst/>
              <a:cxnLst/>
              <a:rect l="l" t="t" r="r" b="b"/>
              <a:pathLst>
                <a:path w="27940" h="19050">
                  <a:moveTo>
                    <a:pt x="0" y="5841"/>
                  </a:moveTo>
                  <a:lnTo>
                    <a:pt x="27330" y="5841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41"/>
                  </a:lnTo>
                  <a:close/>
                </a:path>
                <a:path w="27940" h="19050">
                  <a:moveTo>
                    <a:pt x="0" y="5841"/>
                  </a:moveTo>
                  <a:lnTo>
                    <a:pt x="27330" y="5841"/>
                  </a:lnTo>
                  <a:lnTo>
                    <a:pt x="27330" y="18821"/>
                  </a:lnTo>
                  <a:lnTo>
                    <a:pt x="0" y="18821"/>
                  </a:lnTo>
                  <a:lnTo>
                    <a:pt x="0" y="58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559537" y="4225772"/>
              <a:ext cx="28575" cy="5715"/>
            </a:xfrm>
            <a:custGeom>
              <a:avLst/>
              <a:gdLst/>
              <a:ahLst/>
              <a:cxnLst/>
              <a:rect l="l" t="t" r="r" b="b"/>
              <a:pathLst>
                <a:path w="28575" h="5714">
                  <a:moveTo>
                    <a:pt x="28232" y="0"/>
                  </a:moveTo>
                  <a:lnTo>
                    <a:pt x="901" y="0"/>
                  </a:lnTo>
                  <a:lnTo>
                    <a:pt x="0" y="5384"/>
                  </a:lnTo>
                  <a:lnTo>
                    <a:pt x="28232" y="5384"/>
                  </a:lnTo>
                  <a:lnTo>
                    <a:pt x="28232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559537" y="4225772"/>
              <a:ext cx="28575" cy="17780"/>
            </a:xfrm>
            <a:custGeom>
              <a:avLst/>
              <a:gdLst/>
              <a:ahLst/>
              <a:cxnLst/>
              <a:rect l="l" t="t" r="r" b="b"/>
              <a:pathLst>
                <a:path w="28575" h="17779">
                  <a:moveTo>
                    <a:pt x="0" y="5384"/>
                  </a:moveTo>
                  <a:lnTo>
                    <a:pt x="28232" y="5384"/>
                  </a:lnTo>
                  <a:lnTo>
                    <a:pt x="28232" y="0"/>
                  </a:lnTo>
                  <a:lnTo>
                    <a:pt x="901" y="0"/>
                  </a:lnTo>
                  <a:lnTo>
                    <a:pt x="0" y="5384"/>
                  </a:lnTo>
                  <a:close/>
                </a:path>
                <a:path w="28575" h="17779">
                  <a:moveTo>
                    <a:pt x="0" y="5384"/>
                  </a:moveTo>
                  <a:lnTo>
                    <a:pt x="28232" y="5384"/>
                  </a:lnTo>
                  <a:lnTo>
                    <a:pt x="28232" y="17475"/>
                  </a:lnTo>
                  <a:lnTo>
                    <a:pt x="901" y="17475"/>
                  </a:lnTo>
                  <a:lnTo>
                    <a:pt x="0" y="53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560438" y="4243247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28232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8232" y="5829"/>
                  </a:lnTo>
                  <a:lnTo>
                    <a:pt x="28232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560438" y="4243247"/>
              <a:ext cx="29209" cy="19685"/>
            </a:xfrm>
            <a:custGeom>
              <a:avLst/>
              <a:gdLst/>
              <a:ahLst/>
              <a:cxnLst/>
              <a:rect l="l" t="t" r="r" b="b"/>
              <a:pathLst>
                <a:path w="29209" h="19685">
                  <a:moveTo>
                    <a:pt x="0" y="5829"/>
                  </a:moveTo>
                  <a:lnTo>
                    <a:pt x="28232" y="5829"/>
                  </a:lnTo>
                  <a:lnTo>
                    <a:pt x="28232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9209" h="19685">
                  <a:moveTo>
                    <a:pt x="0" y="5829"/>
                  </a:moveTo>
                  <a:lnTo>
                    <a:pt x="28232" y="5829"/>
                  </a:lnTo>
                  <a:lnTo>
                    <a:pt x="28663" y="19265"/>
                  </a:lnTo>
                  <a:lnTo>
                    <a:pt x="0" y="19265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61340" y="4262513"/>
              <a:ext cx="29209" cy="8255"/>
            </a:xfrm>
            <a:custGeom>
              <a:avLst/>
              <a:gdLst/>
              <a:ahLst/>
              <a:cxnLst/>
              <a:rect l="l" t="t" r="r" b="b"/>
              <a:pathLst>
                <a:path w="29209" h="8254">
                  <a:moveTo>
                    <a:pt x="28663" y="0"/>
                  </a:moveTo>
                  <a:lnTo>
                    <a:pt x="0" y="0"/>
                  </a:lnTo>
                  <a:lnTo>
                    <a:pt x="0" y="8077"/>
                  </a:lnTo>
                  <a:lnTo>
                    <a:pt x="28663" y="8077"/>
                  </a:lnTo>
                  <a:lnTo>
                    <a:pt x="2866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61340" y="4262513"/>
              <a:ext cx="29845" cy="24765"/>
            </a:xfrm>
            <a:custGeom>
              <a:avLst/>
              <a:gdLst/>
              <a:ahLst/>
              <a:cxnLst/>
              <a:rect l="l" t="t" r="r" b="b"/>
              <a:pathLst>
                <a:path w="29845" h="24764">
                  <a:moveTo>
                    <a:pt x="0" y="8077"/>
                  </a:moveTo>
                  <a:lnTo>
                    <a:pt x="28663" y="8077"/>
                  </a:lnTo>
                  <a:lnTo>
                    <a:pt x="28663" y="0"/>
                  </a:lnTo>
                  <a:lnTo>
                    <a:pt x="0" y="0"/>
                  </a:lnTo>
                  <a:lnTo>
                    <a:pt x="0" y="8077"/>
                  </a:lnTo>
                  <a:close/>
                </a:path>
                <a:path w="29845" h="24764">
                  <a:moveTo>
                    <a:pt x="0" y="8077"/>
                  </a:moveTo>
                  <a:lnTo>
                    <a:pt x="28663" y="8077"/>
                  </a:lnTo>
                  <a:lnTo>
                    <a:pt x="29565" y="24650"/>
                  </a:lnTo>
                  <a:lnTo>
                    <a:pt x="0" y="24650"/>
                  </a:lnTo>
                  <a:lnTo>
                    <a:pt x="0" y="80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91795" y="42069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40" h="6350">
                  <a:moveTo>
                    <a:pt x="27330" y="0"/>
                  </a:moveTo>
                  <a:lnTo>
                    <a:pt x="0" y="0"/>
                  </a:lnTo>
                  <a:lnTo>
                    <a:pt x="0" y="5841"/>
                  </a:lnTo>
                  <a:lnTo>
                    <a:pt x="27330" y="5841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591795" y="4206951"/>
              <a:ext cx="29209" cy="19050"/>
            </a:xfrm>
            <a:custGeom>
              <a:avLst/>
              <a:gdLst/>
              <a:ahLst/>
              <a:cxnLst/>
              <a:rect l="l" t="t" r="r" b="b"/>
              <a:pathLst>
                <a:path w="29209" h="19050">
                  <a:moveTo>
                    <a:pt x="0" y="5841"/>
                  </a:moveTo>
                  <a:lnTo>
                    <a:pt x="27330" y="5841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41"/>
                  </a:lnTo>
                  <a:close/>
                </a:path>
                <a:path w="29209" h="19050">
                  <a:moveTo>
                    <a:pt x="0" y="5841"/>
                  </a:moveTo>
                  <a:lnTo>
                    <a:pt x="27330" y="5841"/>
                  </a:lnTo>
                  <a:lnTo>
                    <a:pt x="29121" y="18821"/>
                  </a:lnTo>
                  <a:lnTo>
                    <a:pt x="0" y="18821"/>
                  </a:lnTo>
                  <a:lnTo>
                    <a:pt x="0" y="58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593598" y="4225772"/>
              <a:ext cx="27940" cy="5715"/>
            </a:xfrm>
            <a:custGeom>
              <a:avLst/>
              <a:gdLst/>
              <a:ahLst/>
              <a:cxnLst/>
              <a:rect l="l" t="t" r="r" b="b"/>
              <a:pathLst>
                <a:path w="27940" h="5714">
                  <a:moveTo>
                    <a:pt x="27774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7774" y="5384"/>
                  </a:lnTo>
                  <a:lnTo>
                    <a:pt x="27774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593598" y="4225772"/>
              <a:ext cx="29845" cy="17780"/>
            </a:xfrm>
            <a:custGeom>
              <a:avLst/>
              <a:gdLst/>
              <a:ahLst/>
              <a:cxnLst/>
              <a:rect l="l" t="t" r="r" b="b"/>
              <a:pathLst>
                <a:path w="29845" h="17779">
                  <a:moveTo>
                    <a:pt x="0" y="5384"/>
                  </a:moveTo>
                  <a:lnTo>
                    <a:pt x="27774" y="5384"/>
                  </a:lnTo>
                  <a:lnTo>
                    <a:pt x="27774" y="0"/>
                  </a:lnTo>
                  <a:lnTo>
                    <a:pt x="0" y="0"/>
                  </a:lnTo>
                  <a:lnTo>
                    <a:pt x="0" y="5384"/>
                  </a:lnTo>
                  <a:close/>
                </a:path>
                <a:path w="29845" h="17779">
                  <a:moveTo>
                    <a:pt x="0" y="5384"/>
                  </a:moveTo>
                  <a:lnTo>
                    <a:pt x="27774" y="5384"/>
                  </a:lnTo>
                  <a:lnTo>
                    <a:pt x="29565" y="17475"/>
                  </a:lnTo>
                  <a:lnTo>
                    <a:pt x="0" y="17475"/>
                  </a:lnTo>
                  <a:lnTo>
                    <a:pt x="0" y="53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593598" y="4243247"/>
              <a:ext cx="30480" cy="6350"/>
            </a:xfrm>
            <a:custGeom>
              <a:avLst/>
              <a:gdLst/>
              <a:ahLst/>
              <a:cxnLst/>
              <a:rect l="l" t="t" r="r" b="b"/>
              <a:pathLst>
                <a:path w="30479" h="6350">
                  <a:moveTo>
                    <a:pt x="29565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30454" y="5829"/>
                  </a:lnTo>
                  <a:lnTo>
                    <a:pt x="2956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593598" y="4243247"/>
              <a:ext cx="31750" cy="19685"/>
            </a:xfrm>
            <a:custGeom>
              <a:avLst/>
              <a:gdLst/>
              <a:ahLst/>
              <a:cxnLst/>
              <a:rect l="l" t="t" r="r" b="b"/>
              <a:pathLst>
                <a:path w="31750" h="19685">
                  <a:moveTo>
                    <a:pt x="0" y="5829"/>
                  </a:moveTo>
                  <a:lnTo>
                    <a:pt x="30454" y="5829"/>
                  </a:lnTo>
                  <a:lnTo>
                    <a:pt x="29565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31750" h="19685">
                  <a:moveTo>
                    <a:pt x="0" y="5829"/>
                  </a:moveTo>
                  <a:lnTo>
                    <a:pt x="30454" y="5829"/>
                  </a:lnTo>
                  <a:lnTo>
                    <a:pt x="31368" y="19265"/>
                  </a:lnTo>
                  <a:lnTo>
                    <a:pt x="0" y="19265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594043" y="4262513"/>
              <a:ext cx="33020" cy="8255"/>
            </a:xfrm>
            <a:custGeom>
              <a:avLst/>
              <a:gdLst/>
              <a:ahLst/>
              <a:cxnLst/>
              <a:rect l="l" t="t" r="r" b="b"/>
              <a:pathLst>
                <a:path w="33020" h="8254">
                  <a:moveTo>
                    <a:pt x="31813" y="0"/>
                  </a:moveTo>
                  <a:lnTo>
                    <a:pt x="889" y="0"/>
                  </a:lnTo>
                  <a:lnTo>
                    <a:pt x="0" y="8077"/>
                  </a:lnTo>
                  <a:lnTo>
                    <a:pt x="32702" y="8077"/>
                  </a:lnTo>
                  <a:lnTo>
                    <a:pt x="3181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594043" y="4262513"/>
              <a:ext cx="33655" cy="24765"/>
            </a:xfrm>
            <a:custGeom>
              <a:avLst/>
              <a:gdLst/>
              <a:ahLst/>
              <a:cxnLst/>
              <a:rect l="l" t="t" r="r" b="b"/>
              <a:pathLst>
                <a:path w="33654" h="24764">
                  <a:moveTo>
                    <a:pt x="0" y="8077"/>
                  </a:moveTo>
                  <a:lnTo>
                    <a:pt x="32702" y="8077"/>
                  </a:lnTo>
                  <a:lnTo>
                    <a:pt x="31813" y="0"/>
                  </a:lnTo>
                  <a:lnTo>
                    <a:pt x="889" y="0"/>
                  </a:lnTo>
                  <a:lnTo>
                    <a:pt x="0" y="8077"/>
                  </a:lnTo>
                  <a:close/>
                </a:path>
                <a:path w="33654" h="24764">
                  <a:moveTo>
                    <a:pt x="0" y="8077"/>
                  </a:moveTo>
                  <a:lnTo>
                    <a:pt x="32702" y="8077"/>
                  </a:lnTo>
                  <a:lnTo>
                    <a:pt x="33147" y="24650"/>
                  </a:lnTo>
                  <a:lnTo>
                    <a:pt x="889" y="24650"/>
                  </a:lnTo>
                  <a:lnTo>
                    <a:pt x="0" y="80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460070" y="4206951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43" y="0"/>
                  </a:moveTo>
                  <a:lnTo>
                    <a:pt x="901" y="0"/>
                  </a:lnTo>
                  <a:lnTo>
                    <a:pt x="0" y="5841"/>
                  </a:lnTo>
                  <a:lnTo>
                    <a:pt x="27343" y="5841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460070" y="4206951"/>
              <a:ext cx="27940" cy="19050"/>
            </a:xfrm>
            <a:custGeom>
              <a:avLst/>
              <a:gdLst/>
              <a:ahLst/>
              <a:cxnLst/>
              <a:rect l="l" t="t" r="r" b="b"/>
              <a:pathLst>
                <a:path w="27939" h="19050">
                  <a:moveTo>
                    <a:pt x="0" y="5841"/>
                  </a:moveTo>
                  <a:lnTo>
                    <a:pt x="27343" y="5841"/>
                  </a:lnTo>
                  <a:lnTo>
                    <a:pt x="27343" y="0"/>
                  </a:lnTo>
                  <a:lnTo>
                    <a:pt x="901" y="0"/>
                  </a:lnTo>
                  <a:lnTo>
                    <a:pt x="0" y="5841"/>
                  </a:lnTo>
                  <a:close/>
                </a:path>
                <a:path w="27939" h="19050">
                  <a:moveTo>
                    <a:pt x="0" y="5841"/>
                  </a:moveTo>
                  <a:lnTo>
                    <a:pt x="27343" y="5841"/>
                  </a:lnTo>
                  <a:lnTo>
                    <a:pt x="27343" y="18821"/>
                  </a:lnTo>
                  <a:lnTo>
                    <a:pt x="901" y="18821"/>
                  </a:lnTo>
                  <a:lnTo>
                    <a:pt x="0" y="58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461861" y="4225772"/>
              <a:ext cx="26670" cy="5715"/>
            </a:xfrm>
            <a:custGeom>
              <a:avLst/>
              <a:gdLst/>
              <a:ahLst/>
              <a:cxnLst/>
              <a:rect l="l" t="t" r="r" b="b"/>
              <a:pathLst>
                <a:path w="26670" h="5714">
                  <a:moveTo>
                    <a:pt x="26428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6428" y="5384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461861" y="4225772"/>
              <a:ext cx="26670" cy="17780"/>
            </a:xfrm>
            <a:custGeom>
              <a:avLst/>
              <a:gdLst/>
              <a:ahLst/>
              <a:cxnLst/>
              <a:rect l="l" t="t" r="r" b="b"/>
              <a:pathLst>
                <a:path w="26670" h="17779">
                  <a:moveTo>
                    <a:pt x="0" y="5384"/>
                  </a:moveTo>
                  <a:lnTo>
                    <a:pt x="26428" y="5384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384"/>
                  </a:lnTo>
                  <a:close/>
                </a:path>
                <a:path w="26670" h="17779">
                  <a:moveTo>
                    <a:pt x="0" y="5384"/>
                  </a:moveTo>
                  <a:lnTo>
                    <a:pt x="26428" y="5384"/>
                  </a:lnTo>
                  <a:lnTo>
                    <a:pt x="26428" y="17475"/>
                  </a:lnTo>
                  <a:lnTo>
                    <a:pt x="0" y="17475"/>
                  </a:lnTo>
                  <a:lnTo>
                    <a:pt x="0" y="53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461861" y="4243247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461861" y="4243247"/>
              <a:ext cx="27940" cy="19685"/>
            </a:xfrm>
            <a:custGeom>
              <a:avLst/>
              <a:gdLst/>
              <a:ahLst/>
              <a:cxnLst/>
              <a:rect l="l" t="t" r="r" b="b"/>
              <a:pathLst>
                <a:path w="27939" h="19685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7939" h="19685">
                  <a:moveTo>
                    <a:pt x="0" y="5829"/>
                  </a:moveTo>
                  <a:lnTo>
                    <a:pt x="27330" y="5829"/>
                  </a:lnTo>
                  <a:lnTo>
                    <a:pt x="27330" y="19265"/>
                  </a:lnTo>
                  <a:lnTo>
                    <a:pt x="0" y="19265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462763" y="4262513"/>
              <a:ext cx="27940" cy="8255"/>
            </a:xfrm>
            <a:custGeom>
              <a:avLst/>
              <a:gdLst/>
              <a:ahLst/>
              <a:cxnLst/>
              <a:rect l="l" t="t" r="r" b="b"/>
              <a:pathLst>
                <a:path w="27939" h="8254">
                  <a:moveTo>
                    <a:pt x="27330" y="0"/>
                  </a:moveTo>
                  <a:lnTo>
                    <a:pt x="901" y="0"/>
                  </a:lnTo>
                  <a:lnTo>
                    <a:pt x="0" y="8077"/>
                  </a:lnTo>
                  <a:lnTo>
                    <a:pt x="27330" y="8077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462763" y="4262513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0" y="8077"/>
                  </a:moveTo>
                  <a:lnTo>
                    <a:pt x="27330" y="8077"/>
                  </a:lnTo>
                  <a:lnTo>
                    <a:pt x="27330" y="0"/>
                  </a:lnTo>
                  <a:lnTo>
                    <a:pt x="901" y="0"/>
                  </a:lnTo>
                  <a:lnTo>
                    <a:pt x="0" y="8077"/>
                  </a:lnTo>
                  <a:close/>
                </a:path>
                <a:path w="27939" h="24764">
                  <a:moveTo>
                    <a:pt x="0" y="8077"/>
                  </a:moveTo>
                  <a:lnTo>
                    <a:pt x="27330" y="8077"/>
                  </a:lnTo>
                  <a:lnTo>
                    <a:pt x="27330" y="24650"/>
                  </a:lnTo>
                  <a:lnTo>
                    <a:pt x="901" y="24650"/>
                  </a:lnTo>
                  <a:lnTo>
                    <a:pt x="0" y="80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574320" y="41863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41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574320" y="4186351"/>
              <a:ext cx="26670" cy="18415"/>
            </a:xfrm>
            <a:custGeom>
              <a:avLst/>
              <a:gdLst/>
              <a:ahLst/>
              <a:cxnLst/>
              <a:rect l="l" t="t" r="r" b="b"/>
              <a:pathLst>
                <a:path w="26670" h="18414">
                  <a:moveTo>
                    <a:pt x="0" y="5829"/>
                  </a:moveTo>
                  <a:lnTo>
                    <a:pt x="26441" y="5829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26670" h="18414">
                  <a:moveTo>
                    <a:pt x="0" y="5829"/>
                  </a:moveTo>
                  <a:lnTo>
                    <a:pt x="26441" y="5829"/>
                  </a:lnTo>
                  <a:lnTo>
                    <a:pt x="26441" y="17932"/>
                  </a:lnTo>
                  <a:lnTo>
                    <a:pt x="0" y="17932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06041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11570" y="4207852"/>
              <a:ext cx="76200" cy="20955"/>
            </a:xfrm>
            <a:custGeom>
              <a:avLst/>
              <a:gdLst/>
              <a:ahLst/>
              <a:cxnLst/>
              <a:rect l="l" t="t" r="r" b="b"/>
              <a:pathLst>
                <a:path w="76200" h="20954">
                  <a:moveTo>
                    <a:pt x="48844" y="5829"/>
                  </a:moveTo>
                  <a:lnTo>
                    <a:pt x="76174" y="5829"/>
                  </a:lnTo>
                  <a:lnTo>
                    <a:pt x="76174" y="0"/>
                  </a:lnTo>
                  <a:lnTo>
                    <a:pt x="48844" y="0"/>
                  </a:lnTo>
                  <a:lnTo>
                    <a:pt x="48844" y="5829"/>
                  </a:lnTo>
                  <a:close/>
                </a:path>
                <a:path w="76200" h="20954">
                  <a:moveTo>
                    <a:pt x="901" y="5829"/>
                  </a:moveTo>
                  <a:lnTo>
                    <a:pt x="43014" y="5829"/>
                  </a:lnTo>
                  <a:lnTo>
                    <a:pt x="43014" y="20612"/>
                  </a:lnTo>
                  <a:lnTo>
                    <a:pt x="0" y="20612"/>
                  </a:lnTo>
                  <a:lnTo>
                    <a:pt x="901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12472" y="4207852"/>
              <a:ext cx="42545" cy="6350"/>
            </a:xfrm>
            <a:custGeom>
              <a:avLst/>
              <a:gdLst/>
              <a:ahLst/>
              <a:cxnLst/>
              <a:rect l="l" t="t" r="r" b="b"/>
              <a:pathLst>
                <a:path w="42545" h="6350">
                  <a:moveTo>
                    <a:pt x="41211" y="0"/>
                  </a:moveTo>
                  <a:lnTo>
                    <a:pt x="889" y="0"/>
                  </a:lnTo>
                  <a:lnTo>
                    <a:pt x="0" y="5829"/>
                  </a:lnTo>
                  <a:lnTo>
                    <a:pt x="42113" y="5829"/>
                  </a:lnTo>
                  <a:lnTo>
                    <a:pt x="4121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012472" y="4207852"/>
              <a:ext cx="42545" cy="6350"/>
            </a:xfrm>
            <a:custGeom>
              <a:avLst/>
              <a:gdLst/>
              <a:ahLst/>
              <a:cxnLst/>
              <a:rect l="l" t="t" r="r" b="b"/>
              <a:pathLst>
                <a:path w="42545" h="6350">
                  <a:moveTo>
                    <a:pt x="0" y="5829"/>
                  </a:moveTo>
                  <a:lnTo>
                    <a:pt x="42113" y="5829"/>
                  </a:lnTo>
                  <a:lnTo>
                    <a:pt x="41211" y="0"/>
                  </a:lnTo>
                  <a:lnTo>
                    <a:pt x="889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092672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092672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124930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17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17" y="5829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124930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17" y="5829"/>
                  </a:lnTo>
                  <a:lnTo>
                    <a:pt x="27317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158077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158077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191237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43" y="5829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91237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43" y="5829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223495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43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43" y="5829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223495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43" y="5829"/>
                  </a:lnTo>
                  <a:lnTo>
                    <a:pt x="27343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25665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25665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28981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17" y="5829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28981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17" y="5829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322072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889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322072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889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355219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43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43" y="5829"/>
                  </a:lnTo>
                  <a:lnTo>
                    <a:pt x="2734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355219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43" y="5829"/>
                  </a:lnTo>
                  <a:lnTo>
                    <a:pt x="27343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38793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873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687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387934" y="4207852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6873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420650" y="4207852"/>
              <a:ext cx="27305" cy="6350"/>
            </a:xfrm>
            <a:custGeom>
              <a:avLst/>
              <a:gdLst/>
              <a:ahLst/>
              <a:cxnLst/>
              <a:rect l="l" t="t" r="r" b="b"/>
              <a:pathLst>
                <a:path w="27304" h="6350">
                  <a:moveTo>
                    <a:pt x="26885" y="0"/>
                  </a:moveTo>
                  <a:lnTo>
                    <a:pt x="444" y="0"/>
                  </a:lnTo>
                  <a:lnTo>
                    <a:pt x="0" y="5829"/>
                  </a:lnTo>
                  <a:lnTo>
                    <a:pt x="26885" y="5829"/>
                  </a:lnTo>
                  <a:lnTo>
                    <a:pt x="2688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065342" y="4207852"/>
              <a:ext cx="382270" cy="38100"/>
            </a:xfrm>
            <a:custGeom>
              <a:avLst/>
              <a:gdLst/>
              <a:ahLst/>
              <a:cxnLst/>
              <a:rect l="l" t="t" r="r" b="b"/>
              <a:pathLst>
                <a:path w="382270" h="38100">
                  <a:moveTo>
                    <a:pt x="355307" y="5829"/>
                  </a:moveTo>
                  <a:lnTo>
                    <a:pt x="382193" y="5829"/>
                  </a:lnTo>
                  <a:lnTo>
                    <a:pt x="382193" y="0"/>
                  </a:lnTo>
                  <a:lnTo>
                    <a:pt x="355752" y="0"/>
                  </a:lnTo>
                  <a:lnTo>
                    <a:pt x="355307" y="5829"/>
                  </a:lnTo>
                  <a:close/>
                </a:path>
                <a:path w="382270" h="38100">
                  <a:moveTo>
                    <a:pt x="888" y="26428"/>
                  </a:moveTo>
                  <a:lnTo>
                    <a:pt x="27330" y="26428"/>
                  </a:lnTo>
                  <a:lnTo>
                    <a:pt x="28232" y="38087"/>
                  </a:lnTo>
                  <a:lnTo>
                    <a:pt x="0" y="38087"/>
                  </a:lnTo>
                  <a:lnTo>
                    <a:pt x="888" y="264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066231" y="422846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6441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009779" y="4228464"/>
              <a:ext cx="83185" cy="17780"/>
            </a:xfrm>
            <a:custGeom>
              <a:avLst/>
              <a:gdLst/>
              <a:ahLst/>
              <a:cxnLst/>
              <a:rect l="l" t="t" r="r" b="b"/>
              <a:pathLst>
                <a:path w="83185" h="17779">
                  <a:moveTo>
                    <a:pt x="56451" y="5816"/>
                  </a:moveTo>
                  <a:lnTo>
                    <a:pt x="82892" y="5816"/>
                  </a:lnTo>
                  <a:lnTo>
                    <a:pt x="82892" y="0"/>
                  </a:lnTo>
                  <a:lnTo>
                    <a:pt x="56451" y="0"/>
                  </a:lnTo>
                  <a:lnTo>
                    <a:pt x="56451" y="5816"/>
                  </a:lnTo>
                  <a:close/>
                </a:path>
                <a:path w="83185" h="17779">
                  <a:moveTo>
                    <a:pt x="0" y="5816"/>
                  </a:moveTo>
                  <a:lnTo>
                    <a:pt x="50634" y="5816"/>
                  </a:lnTo>
                  <a:lnTo>
                    <a:pt x="50634" y="17475"/>
                  </a:lnTo>
                  <a:lnTo>
                    <a:pt x="0" y="17475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009779" y="4228464"/>
              <a:ext cx="50800" cy="6350"/>
            </a:xfrm>
            <a:custGeom>
              <a:avLst/>
              <a:gdLst/>
              <a:ahLst/>
              <a:cxnLst/>
              <a:rect l="l" t="t" r="r" b="b"/>
              <a:pathLst>
                <a:path w="50800" h="6350">
                  <a:moveTo>
                    <a:pt x="49720" y="0"/>
                  </a:moveTo>
                  <a:lnTo>
                    <a:pt x="901" y="0"/>
                  </a:lnTo>
                  <a:lnTo>
                    <a:pt x="0" y="5816"/>
                  </a:lnTo>
                  <a:lnTo>
                    <a:pt x="50634" y="5816"/>
                  </a:lnTo>
                  <a:lnTo>
                    <a:pt x="4972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009779" y="4228464"/>
              <a:ext cx="447675" cy="17780"/>
            </a:xfrm>
            <a:custGeom>
              <a:avLst/>
              <a:gdLst/>
              <a:ahLst/>
              <a:cxnLst/>
              <a:rect l="l" t="t" r="r" b="b"/>
              <a:pathLst>
                <a:path w="447675" h="17779">
                  <a:moveTo>
                    <a:pt x="0" y="5816"/>
                  </a:moveTo>
                  <a:lnTo>
                    <a:pt x="50634" y="5816"/>
                  </a:lnTo>
                  <a:lnTo>
                    <a:pt x="49720" y="0"/>
                  </a:lnTo>
                  <a:lnTo>
                    <a:pt x="901" y="0"/>
                  </a:lnTo>
                  <a:lnTo>
                    <a:pt x="0" y="5816"/>
                  </a:lnTo>
                  <a:close/>
                </a:path>
                <a:path w="447675" h="17779">
                  <a:moveTo>
                    <a:pt x="88722" y="5816"/>
                  </a:moveTo>
                  <a:lnTo>
                    <a:pt x="116052" y="5816"/>
                  </a:lnTo>
                  <a:lnTo>
                    <a:pt x="116941" y="17475"/>
                  </a:lnTo>
                  <a:lnTo>
                    <a:pt x="87820" y="17475"/>
                  </a:lnTo>
                  <a:lnTo>
                    <a:pt x="88722" y="5816"/>
                  </a:lnTo>
                  <a:close/>
                </a:path>
                <a:path w="447675" h="17779">
                  <a:moveTo>
                    <a:pt x="121869" y="5816"/>
                  </a:moveTo>
                  <a:lnTo>
                    <a:pt x="149199" y="5816"/>
                  </a:lnTo>
                  <a:lnTo>
                    <a:pt x="150101" y="17475"/>
                  </a:lnTo>
                  <a:lnTo>
                    <a:pt x="120967" y="17475"/>
                  </a:lnTo>
                  <a:lnTo>
                    <a:pt x="121869" y="5816"/>
                  </a:lnTo>
                  <a:close/>
                </a:path>
                <a:path w="447675" h="17779">
                  <a:moveTo>
                    <a:pt x="155016" y="5816"/>
                  </a:moveTo>
                  <a:lnTo>
                    <a:pt x="182346" y="5816"/>
                  </a:lnTo>
                  <a:lnTo>
                    <a:pt x="182803" y="17475"/>
                  </a:lnTo>
                  <a:lnTo>
                    <a:pt x="154127" y="17475"/>
                  </a:lnTo>
                  <a:lnTo>
                    <a:pt x="155016" y="5816"/>
                  </a:lnTo>
                  <a:close/>
                </a:path>
                <a:path w="447675" h="17779">
                  <a:moveTo>
                    <a:pt x="188188" y="5816"/>
                  </a:moveTo>
                  <a:lnTo>
                    <a:pt x="215506" y="5816"/>
                  </a:lnTo>
                  <a:lnTo>
                    <a:pt x="215963" y="17475"/>
                  </a:lnTo>
                  <a:lnTo>
                    <a:pt x="187274" y="17475"/>
                  </a:lnTo>
                  <a:lnTo>
                    <a:pt x="188188" y="5816"/>
                  </a:lnTo>
                  <a:close/>
                </a:path>
                <a:path w="447675" h="17779">
                  <a:moveTo>
                    <a:pt x="220891" y="5816"/>
                  </a:moveTo>
                  <a:lnTo>
                    <a:pt x="248221" y="5816"/>
                  </a:lnTo>
                  <a:lnTo>
                    <a:pt x="249110" y="17475"/>
                  </a:lnTo>
                  <a:lnTo>
                    <a:pt x="220446" y="17475"/>
                  </a:lnTo>
                  <a:lnTo>
                    <a:pt x="220891" y="5816"/>
                  </a:lnTo>
                  <a:close/>
                </a:path>
                <a:path w="447675" h="17779">
                  <a:moveTo>
                    <a:pt x="254038" y="5816"/>
                  </a:moveTo>
                  <a:lnTo>
                    <a:pt x="281381" y="5816"/>
                  </a:lnTo>
                  <a:lnTo>
                    <a:pt x="281381" y="17475"/>
                  </a:lnTo>
                  <a:lnTo>
                    <a:pt x="253149" y="17475"/>
                  </a:lnTo>
                  <a:lnTo>
                    <a:pt x="254038" y="5816"/>
                  </a:lnTo>
                  <a:close/>
                </a:path>
                <a:path w="447675" h="17779">
                  <a:moveTo>
                    <a:pt x="287210" y="5816"/>
                  </a:moveTo>
                  <a:lnTo>
                    <a:pt x="314540" y="5816"/>
                  </a:lnTo>
                  <a:lnTo>
                    <a:pt x="314540" y="17475"/>
                  </a:lnTo>
                  <a:lnTo>
                    <a:pt x="286296" y="17475"/>
                  </a:lnTo>
                  <a:lnTo>
                    <a:pt x="287210" y="5816"/>
                  </a:lnTo>
                  <a:close/>
                </a:path>
                <a:path w="447675" h="17779">
                  <a:moveTo>
                    <a:pt x="320357" y="5816"/>
                  </a:moveTo>
                  <a:lnTo>
                    <a:pt x="347687" y="5816"/>
                  </a:lnTo>
                  <a:lnTo>
                    <a:pt x="347687" y="17475"/>
                  </a:lnTo>
                  <a:lnTo>
                    <a:pt x="319468" y="17475"/>
                  </a:lnTo>
                  <a:lnTo>
                    <a:pt x="320357" y="5816"/>
                  </a:lnTo>
                  <a:close/>
                </a:path>
                <a:path w="447675" h="17779">
                  <a:moveTo>
                    <a:pt x="353517" y="5816"/>
                  </a:moveTo>
                  <a:lnTo>
                    <a:pt x="380847" y="5816"/>
                  </a:lnTo>
                  <a:lnTo>
                    <a:pt x="380847" y="17475"/>
                  </a:lnTo>
                  <a:lnTo>
                    <a:pt x="352615" y="17475"/>
                  </a:lnTo>
                  <a:lnTo>
                    <a:pt x="353517" y="5816"/>
                  </a:lnTo>
                  <a:close/>
                </a:path>
                <a:path w="447675" h="17779">
                  <a:moveTo>
                    <a:pt x="386689" y="5816"/>
                  </a:moveTo>
                  <a:lnTo>
                    <a:pt x="414007" y="5816"/>
                  </a:lnTo>
                  <a:lnTo>
                    <a:pt x="414007" y="17475"/>
                  </a:lnTo>
                  <a:lnTo>
                    <a:pt x="385775" y="17475"/>
                  </a:lnTo>
                  <a:lnTo>
                    <a:pt x="386689" y="5816"/>
                  </a:lnTo>
                  <a:close/>
                </a:path>
                <a:path w="447675" h="17779">
                  <a:moveTo>
                    <a:pt x="419823" y="5816"/>
                  </a:moveTo>
                  <a:lnTo>
                    <a:pt x="447154" y="5816"/>
                  </a:lnTo>
                  <a:lnTo>
                    <a:pt x="447154" y="17475"/>
                  </a:lnTo>
                  <a:lnTo>
                    <a:pt x="418934" y="17475"/>
                  </a:lnTo>
                  <a:lnTo>
                    <a:pt x="419823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98501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98501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131648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131648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164795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164795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197968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17" y="5816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197968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17" y="5816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230670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885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688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230670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6885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263817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43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263817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43" y="5816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296990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296990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330137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330137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363296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363296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30" y="5816"/>
                  </a:lnTo>
                  <a:lnTo>
                    <a:pt x="26428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396469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16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17" y="5816"/>
                  </a:lnTo>
                  <a:lnTo>
                    <a:pt x="26416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396469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16"/>
                  </a:moveTo>
                  <a:lnTo>
                    <a:pt x="27317" y="5816"/>
                  </a:lnTo>
                  <a:lnTo>
                    <a:pt x="26416" y="0"/>
                  </a:lnTo>
                  <a:lnTo>
                    <a:pt x="0" y="0"/>
                  </a:lnTo>
                  <a:lnTo>
                    <a:pt x="0" y="58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429603" y="4228464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41" y="0"/>
                  </a:moveTo>
                  <a:lnTo>
                    <a:pt x="0" y="0"/>
                  </a:lnTo>
                  <a:lnTo>
                    <a:pt x="0" y="5816"/>
                  </a:lnTo>
                  <a:lnTo>
                    <a:pt x="27330" y="5816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378981" y="4228464"/>
              <a:ext cx="78105" cy="35560"/>
            </a:xfrm>
            <a:custGeom>
              <a:avLst/>
              <a:gdLst/>
              <a:ahLst/>
              <a:cxnLst/>
              <a:rect l="l" t="t" r="r" b="b"/>
              <a:pathLst>
                <a:path w="78104" h="35560">
                  <a:moveTo>
                    <a:pt x="50622" y="5816"/>
                  </a:moveTo>
                  <a:lnTo>
                    <a:pt x="77952" y="5816"/>
                  </a:lnTo>
                  <a:lnTo>
                    <a:pt x="77063" y="0"/>
                  </a:lnTo>
                  <a:lnTo>
                    <a:pt x="50622" y="0"/>
                  </a:lnTo>
                  <a:lnTo>
                    <a:pt x="50622" y="5816"/>
                  </a:lnTo>
                  <a:close/>
                </a:path>
                <a:path w="78104" h="35560">
                  <a:moveTo>
                    <a:pt x="901" y="23304"/>
                  </a:moveTo>
                  <a:lnTo>
                    <a:pt x="28219" y="23304"/>
                  </a:lnTo>
                  <a:lnTo>
                    <a:pt x="28219" y="35394"/>
                  </a:lnTo>
                  <a:lnTo>
                    <a:pt x="0" y="35394"/>
                  </a:lnTo>
                  <a:lnTo>
                    <a:pt x="901" y="233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379883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16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17" y="5829"/>
                  </a:lnTo>
                  <a:lnTo>
                    <a:pt x="26416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379883" y="4245940"/>
              <a:ext cx="68580" cy="18415"/>
            </a:xfrm>
            <a:custGeom>
              <a:avLst/>
              <a:gdLst/>
              <a:ahLst/>
              <a:cxnLst/>
              <a:rect l="l" t="t" r="r" b="b"/>
              <a:pathLst>
                <a:path w="68579" h="18414">
                  <a:moveTo>
                    <a:pt x="0" y="5829"/>
                  </a:moveTo>
                  <a:lnTo>
                    <a:pt x="27317" y="5829"/>
                  </a:lnTo>
                  <a:lnTo>
                    <a:pt x="26416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  <a:path w="68579" h="18414">
                  <a:moveTo>
                    <a:pt x="33134" y="5829"/>
                  </a:moveTo>
                  <a:lnTo>
                    <a:pt x="68541" y="5829"/>
                  </a:lnTo>
                  <a:lnTo>
                    <a:pt x="68541" y="17919"/>
                  </a:lnTo>
                  <a:lnTo>
                    <a:pt x="32258" y="17919"/>
                  </a:lnTo>
                  <a:lnTo>
                    <a:pt x="33134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413017" y="4245940"/>
              <a:ext cx="35560" cy="6350"/>
            </a:xfrm>
            <a:custGeom>
              <a:avLst/>
              <a:gdLst/>
              <a:ahLst/>
              <a:cxnLst/>
              <a:rect l="l" t="t" r="r" b="b"/>
              <a:pathLst>
                <a:path w="35560" h="6350">
                  <a:moveTo>
                    <a:pt x="34518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35407" y="5829"/>
                  </a:lnTo>
                  <a:lnTo>
                    <a:pt x="3451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046076" y="4245940"/>
              <a:ext cx="402590" cy="18415"/>
            </a:xfrm>
            <a:custGeom>
              <a:avLst/>
              <a:gdLst/>
              <a:ahLst/>
              <a:cxnLst/>
              <a:rect l="l" t="t" r="r" b="b"/>
              <a:pathLst>
                <a:path w="402589" h="18414">
                  <a:moveTo>
                    <a:pt x="366941" y="5829"/>
                  </a:moveTo>
                  <a:lnTo>
                    <a:pt x="402348" y="5829"/>
                  </a:lnTo>
                  <a:lnTo>
                    <a:pt x="401459" y="0"/>
                  </a:lnTo>
                  <a:lnTo>
                    <a:pt x="366941" y="0"/>
                  </a:lnTo>
                  <a:lnTo>
                    <a:pt x="366941" y="5829"/>
                  </a:lnTo>
                  <a:close/>
                </a:path>
                <a:path w="402589" h="18414">
                  <a:moveTo>
                    <a:pt x="299745" y="5829"/>
                  </a:moveTo>
                  <a:lnTo>
                    <a:pt x="327964" y="5829"/>
                  </a:lnTo>
                  <a:lnTo>
                    <a:pt x="327964" y="17919"/>
                  </a:lnTo>
                  <a:lnTo>
                    <a:pt x="299745" y="17919"/>
                  </a:lnTo>
                  <a:lnTo>
                    <a:pt x="299745" y="5829"/>
                  </a:lnTo>
                  <a:close/>
                </a:path>
                <a:path w="402589" h="18414">
                  <a:moveTo>
                    <a:pt x="266585" y="5829"/>
                  </a:moveTo>
                  <a:lnTo>
                    <a:pt x="293916" y="5829"/>
                  </a:lnTo>
                  <a:lnTo>
                    <a:pt x="294817" y="17919"/>
                  </a:lnTo>
                  <a:lnTo>
                    <a:pt x="265696" y="17919"/>
                  </a:lnTo>
                  <a:lnTo>
                    <a:pt x="266585" y="5829"/>
                  </a:lnTo>
                  <a:close/>
                </a:path>
                <a:path w="402589" h="18414">
                  <a:moveTo>
                    <a:pt x="233438" y="5829"/>
                  </a:moveTo>
                  <a:lnTo>
                    <a:pt x="260769" y="5829"/>
                  </a:lnTo>
                  <a:lnTo>
                    <a:pt x="261658" y="17919"/>
                  </a:lnTo>
                  <a:lnTo>
                    <a:pt x="232968" y="17919"/>
                  </a:lnTo>
                  <a:lnTo>
                    <a:pt x="233438" y="5829"/>
                  </a:lnTo>
                  <a:close/>
                </a:path>
                <a:path w="402589" h="18414">
                  <a:moveTo>
                    <a:pt x="200710" y="5829"/>
                  </a:moveTo>
                  <a:lnTo>
                    <a:pt x="228066" y="5829"/>
                  </a:lnTo>
                  <a:lnTo>
                    <a:pt x="228066" y="17919"/>
                  </a:lnTo>
                  <a:lnTo>
                    <a:pt x="199821" y="17919"/>
                  </a:lnTo>
                  <a:lnTo>
                    <a:pt x="200710" y="5829"/>
                  </a:lnTo>
                  <a:close/>
                </a:path>
                <a:path w="402589" h="18414">
                  <a:moveTo>
                    <a:pt x="166674" y="5829"/>
                  </a:moveTo>
                  <a:lnTo>
                    <a:pt x="194005" y="5829"/>
                  </a:lnTo>
                  <a:lnTo>
                    <a:pt x="194894" y="17919"/>
                  </a:lnTo>
                  <a:lnTo>
                    <a:pt x="166674" y="17919"/>
                  </a:lnTo>
                  <a:lnTo>
                    <a:pt x="166674" y="5829"/>
                  </a:lnTo>
                  <a:close/>
                </a:path>
                <a:path w="402589" h="18414">
                  <a:moveTo>
                    <a:pt x="133515" y="5829"/>
                  </a:moveTo>
                  <a:lnTo>
                    <a:pt x="160845" y="5829"/>
                  </a:lnTo>
                  <a:lnTo>
                    <a:pt x="161747" y="17919"/>
                  </a:lnTo>
                  <a:lnTo>
                    <a:pt x="132626" y="17919"/>
                  </a:lnTo>
                  <a:lnTo>
                    <a:pt x="133515" y="5829"/>
                  </a:lnTo>
                  <a:close/>
                </a:path>
                <a:path w="402589" h="18414">
                  <a:moveTo>
                    <a:pt x="100355" y="5829"/>
                  </a:moveTo>
                  <a:lnTo>
                    <a:pt x="127685" y="5829"/>
                  </a:lnTo>
                  <a:lnTo>
                    <a:pt x="127685" y="17919"/>
                  </a:lnTo>
                  <a:lnTo>
                    <a:pt x="99466" y="17919"/>
                  </a:lnTo>
                  <a:lnTo>
                    <a:pt x="100355" y="5829"/>
                  </a:lnTo>
                  <a:close/>
                </a:path>
                <a:path w="402589" h="18414">
                  <a:moveTo>
                    <a:pt x="66294" y="5829"/>
                  </a:moveTo>
                  <a:lnTo>
                    <a:pt x="94538" y="5829"/>
                  </a:lnTo>
                  <a:lnTo>
                    <a:pt x="94538" y="17919"/>
                  </a:lnTo>
                  <a:lnTo>
                    <a:pt x="66294" y="17919"/>
                  </a:lnTo>
                  <a:lnTo>
                    <a:pt x="66294" y="5829"/>
                  </a:lnTo>
                  <a:close/>
                </a:path>
                <a:path w="402589" h="18414">
                  <a:moveTo>
                    <a:pt x="34036" y="5829"/>
                  </a:moveTo>
                  <a:lnTo>
                    <a:pt x="60477" y="5829"/>
                  </a:lnTo>
                  <a:lnTo>
                    <a:pt x="61379" y="17919"/>
                  </a:lnTo>
                  <a:lnTo>
                    <a:pt x="33159" y="17919"/>
                  </a:lnTo>
                  <a:lnTo>
                    <a:pt x="34036" y="5829"/>
                  </a:lnTo>
                  <a:close/>
                </a:path>
                <a:path w="402589" h="18414">
                  <a:moveTo>
                    <a:pt x="889" y="5829"/>
                  </a:moveTo>
                  <a:lnTo>
                    <a:pt x="28219" y="5829"/>
                  </a:lnTo>
                  <a:lnTo>
                    <a:pt x="29108" y="17919"/>
                  </a:lnTo>
                  <a:lnTo>
                    <a:pt x="0" y="17919"/>
                  </a:lnTo>
                  <a:lnTo>
                    <a:pt x="889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345821" y="4245940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27330" y="0"/>
                  </a:moveTo>
                  <a:lnTo>
                    <a:pt x="901" y="0"/>
                  </a:lnTo>
                  <a:lnTo>
                    <a:pt x="0" y="5829"/>
                  </a:lnTo>
                  <a:lnTo>
                    <a:pt x="28219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345821" y="4245940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0" y="5829"/>
                  </a:moveTo>
                  <a:lnTo>
                    <a:pt x="28219" y="5829"/>
                  </a:lnTo>
                  <a:lnTo>
                    <a:pt x="27330" y="0"/>
                  </a:lnTo>
                  <a:lnTo>
                    <a:pt x="901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31266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31266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279514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885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688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279514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6885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246787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41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55" y="5829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246787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55" y="5829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21275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889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21275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889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17959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733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733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17959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7330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14643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41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146431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0" y="5829"/>
                  </a:moveTo>
                  <a:lnTo>
                    <a:pt x="27330" y="5829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112370" y="4245940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27355" y="0"/>
                  </a:moveTo>
                  <a:lnTo>
                    <a:pt x="914" y="0"/>
                  </a:lnTo>
                  <a:lnTo>
                    <a:pt x="0" y="5829"/>
                  </a:lnTo>
                  <a:lnTo>
                    <a:pt x="28244" y="5829"/>
                  </a:lnTo>
                  <a:lnTo>
                    <a:pt x="2735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112370" y="4245940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0" y="5829"/>
                  </a:moveTo>
                  <a:lnTo>
                    <a:pt x="28244" y="5829"/>
                  </a:lnTo>
                  <a:lnTo>
                    <a:pt x="27355" y="0"/>
                  </a:lnTo>
                  <a:lnTo>
                    <a:pt x="914" y="0"/>
                  </a:lnTo>
                  <a:lnTo>
                    <a:pt x="0" y="582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080112" y="4245940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41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6441" y="5829"/>
                  </a:lnTo>
                  <a:lnTo>
                    <a:pt x="26441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080112" y="4245940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0" y="5829"/>
                  </a:moveTo>
                  <a:lnTo>
                    <a:pt x="26441" y="5829"/>
                  </a:lnTo>
                  <a:lnTo>
                    <a:pt x="26441" y="0"/>
                  </a:lnTo>
                  <a:lnTo>
                    <a:pt x="0" y="0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046965" y="4245940"/>
              <a:ext cx="27940" cy="6350"/>
            </a:xfrm>
            <a:custGeom>
              <a:avLst/>
              <a:gdLst/>
              <a:ahLst/>
              <a:cxnLst/>
              <a:rect l="l" t="t" r="r" b="b"/>
              <a:pathLst>
                <a:path w="27939" h="6350">
                  <a:moveTo>
                    <a:pt x="26428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27330" y="5829"/>
                  </a:lnTo>
                  <a:lnTo>
                    <a:pt x="26428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007988" y="4245940"/>
              <a:ext cx="66675" cy="18415"/>
            </a:xfrm>
            <a:custGeom>
              <a:avLst/>
              <a:gdLst/>
              <a:ahLst/>
              <a:cxnLst/>
              <a:rect l="l" t="t" r="r" b="b"/>
              <a:pathLst>
                <a:path w="66675" h="18414">
                  <a:moveTo>
                    <a:pt x="38976" y="5829"/>
                  </a:moveTo>
                  <a:lnTo>
                    <a:pt x="66306" y="5829"/>
                  </a:lnTo>
                  <a:lnTo>
                    <a:pt x="65405" y="0"/>
                  </a:lnTo>
                  <a:lnTo>
                    <a:pt x="38976" y="0"/>
                  </a:lnTo>
                  <a:lnTo>
                    <a:pt x="38976" y="5829"/>
                  </a:lnTo>
                  <a:close/>
                </a:path>
                <a:path w="66675" h="18414">
                  <a:moveTo>
                    <a:pt x="0" y="5829"/>
                  </a:moveTo>
                  <a:lnTo>
                    <a:pt x="34048" y="5829"/>
                  </a:lnTo>
                  <a:lnTo>
                    <a:pt x="34048" y="17919"/>
                  </a:lnTo>
                  <a:lnTo>
                    <a:pt x="0" y="17919"/>
                  </a:lnTo>
                  <a:lnTo>
                    <a:pt x="0" y="5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007988" y="4245940"/>
              <a:ext cx="34290" cy="6350"/>
            </a:xfrm>
            <a:custGeom>
              <a:avLst/>
              <a:gdLst/>
              <a:ahLst/>
              <a:cxnLst/>
              <a:rect l="l" t="t" r="r" b="b"/>
              <a:pathLst>
                <a:path w="34289" h="6350">
                  <a:moveTo>
                    <a:pt x="33147" y="0"/>
                  </a:moveTo>
                  <a:lnTo>
                    <a:pt x="889" y="0"/>
                  </a:lnTo>
                  <a:lnTo>
                    <a:pt x="0" y="5829"/>
                  </a:lnTo>
                  <a:lnTo>
                    <a:pt x="34048" y="5829"/>
                  </a:lnTo>
                  <a:lnTo>
                    <a:pt x="33147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007988" y="4245940"/>
              <a:ext cx="382905" cy="41275"/>
            </a:xfrm>
            <a:custGeom>
              <a:avLst/>
              <a:gdLst/>
              <a:ahLst/>
              <a:cxnLst/>
              <a:rect l="l" t="t" r="r" b="b"/>
              <a:pathLst>
                <a:path w="382904" h="41275">
                  <a:moveTo>
                    <a:pt x="0" y="5829"/>
                  </a:moveTo>
                  <a:lnTo>
                    <a:pt x="34048" y="5829"/>
                  </a:lnTo>
                  <a:lnTo>
                    <a:pt x="33147" y="0"/>
                  </a:lnTo>
                  <a:lnTo>
                    <a:pt x="889" y="0"/>
                  </a:lnTo>
                  <a:lnTo>
                    <a:pt x="0" y="5829"/>
                  </a:lnTo>
                  <a:close/>
                </a:path>
                <a:path w="382904" h="41275">
                  <a:moveTo>
                    <a:pt x="60477" y="25539"/>
                  </a:moveTo>
                  <a:lnTo>
                    <a:pt x="382638" y="25539"/>
                  </a:lnTo>
                  <a:lnTo>
                    <a:pt x="382638" y="41224"/>
                  </a:lnTo>
                  <a:lnTo>
                    <a:pt x="59588" y="41224"/>
                  </a:lnTo>
                  <a:lnTo>
                    <a:pt x="60477" y="2553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068466" y="4263859"/>
              <a:ext cx="322580" cy="7620"/>
            </a:xfrm>
            <a:custGeom>
              <a:avLst/>
              <a:gdLst/>
              <a:ahLst/>
              <a:cxnLst/>
              <a:rect l="l" t="t" r="r" b="b"/>
              <a:pathLst>
                <a:path w="322579" h="7620">
                  <a:moveTo>
                    <a:pt x="321259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322160" y="7620"/>
                  </a:lnTo>
                  <a:lnTo>
                    <a:pt x="321259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006630" y="4263859"/>
              <a:ext cx="384175" cy="23495"/>
            </a:xfrm>
            <a:custGeom>
              <a:avLst/>
              <a:gdLst/>
              <a:ahLst/>
              <a:cxnLst/>
              <a:rect l="l" t="t" r="r" b="b"/>
              <a:pathLst>
                <a:path w="384175" h="23495">
                  <a:moveTo>
                    <a:pt x="61836" y="7620"/>
                  </a:moveTo>
                  <a:lnTo>
                    <a:pt x="383997" y="7620"/>
                  </a:lnTo>
                  <a:lnTo>
                    <a:pt x="383095" y="0"/>
                  </a:lnTo>
                  <a:lnTo>
                    <a:pt x="61836" y="0"/>
                  </a:lnTo>
                  <a:lnTo>
                    <a:pt x="61836" y="7620"/>
                  </a:lnTo>
                  <a:close/>
                </a:path>
                <a:path w="384175" h="23495">
                  <a:moveTo>
                    <a:pt x="914" y="7620"/>
                  </a:moveTo>
                  <a:lnTo>
                    <a:pt x="56921" y="7620"/>
                  </a:lnTo>
                  <a:lnTo>
                    <a:pt x="56921" y="23304"/>
                  </a:lnTo>
                  <a:lnTo>
                    <a:pt x="0" y="23304"/>
                  </a:lnTo>
                  <a:lnTo>
                    <a:pt x="914" y="76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007544" y="4263859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20">
                  <a:moveTo>
                    <a:pt x="55105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56007" y="7620"/>
                  </a:lnTo>
                  <a:lnTo>
                    <a:pt x="55105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007544" y="4263859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20">
                  <a:moveTo>
                    <a:pt x="0" y="7620"/>
                  </a:moveTo>
                  <a:lnTo>
                    <a:pt x="56007" y="7620"/>
                  </a:lnTo>
                  <a:lnTo>
                    <a:pt x="55105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4183" y="4188980"/>
              <a:ext cx="68173" cy="100469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6396469" y="4029976"/>
              <a:ext cx="201295" cy="42545"/>
            </a:xfrm>
            <a:custGeom>
              <a:avLst/>
              <a:gdLst/>
              <a:ahLst/>
              <a:cxnLst/>
              <a:rect l="l" t="t" r="r" b="b"/>
              <a:pathLst>
                <a:path w="201295" h="42545">
                  <a:moveTo>
                    <a:pt x="201155" y="42113"/>
                  </a:moveTo>
                  <a:lnTo>
                    <a:pt x="201155" y="0"/>
                  </a:lnTo>
                  <a:lnTo>
                    <a:pt x="0" y="0"/>
                  </a:lnTo>
                  <a:lnTo>
                    <a:pt x="0" y="42113"/>
                  </a:lnTo>
                  <a:lnTo>
                    <a:pt x="201155" y="4211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416167" y="4039310"/>
              <a:ext cx="159385" cy="21590"/>
            </a:xfrm>
            <a:custGeom>
              <a:avLst/>
              <a:gdLst/>
              <a:ahLst/>
              <a:cxnLst/>
              <a:rect l="l" t="t" r="r" b="b"/>
              <a:pathLst>
                <a:path w="159384" h="21589">
                  <a:moveTo>
                    <a:pt x="159054" y="6350"/>
                  </a:moveTo>
                  <a:lnTo>
                    <a:pt x="85585" y="6350"/>
                  </a:lnTo>
                  <a:lnTo>
                    <a:pt x="85585" y="0"/>
                  </a:lnTo>
                  <a:lnTo>
                    <a:pt x="76161" y="0"/>
                  </a:lnTo>
                  <a:lnTo>
                    <a:pt x="76161" y="6350"/>
                  </a:lnTo>
                  <a:lnTo>
                    <a:pt x="0" y="6350"/>
                  </a:lnTo>
                  <a:lnTo>
                    <a:pt x="0" y="17780"/>
                  </a:lnTo>
                  <a:lnTo>
                    <a:pt x="76161" y="17780"/>
                  </a:lnTo>
                  <a:lnTo>
                    <a:pt x="76161" y="21590"/>
                  </a:lnTo>
                  <a:lnTo>
                    <a:pt x="85585" y="21590"/>
                  </a:lnTo>
                  <a:lnTo>
                    <a:pt x="85585" y="17780"/>
                  </a:lnTo>
                  <a:lnTo>
                    <a:pt x="159054" y="17780"/>
                  </a:lnTo>
                  <a:lnTo>
                    <a:pt x="159054" y="63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73572" y="4022356"/>
              <a:ext cx="789940" cy="295910"/>
            </a:xfrm>
            <a:custGeom>
              <a:avLst/>
              <a:gdLst/>
              <a:ahLst/>
              <a:cxnLst/>
              <a:rect l="l" t="t" r="r" b="b"/>
              <a:pathLst>
                <a:path w="789940" h="295910">
                  <a:moveTo>
                    <a:pt x="701649" y="23304"/>
                  </a:moveTo>
                  <a:lnTo>
                    <a:pt x="628180" y="23304"/>
                  </a:lnTo>
                  <a:lnTo>
                    <a:pt x="628180" y="17475"/>
                  </a:lnTo>
                  <a:lnTo>
                    <a:pt x="618756" y="17475"/>
                  </a:lnTo>
                  <a:lnTo>
                    <a:pt x="618756" y="23304"/>
                  </a:lnTo>
                  <a:lnTo>
                    <a:pt x="542594" y="23304"/>
                  </a:lnTo>
                  <a:lnTo>
                    <a:pt x="542594" y="34950"/>
                  </a:lnTo>
                  <a:lnTo>
                    <a:pt x="618756" y="34950"/>
                  </a:lnTo>
                  <a:lnTo>
                    <a:pt x="618756" y="38988"/>
                  </a:lnTo>
                  <a:lnTo>
                    <a:pt x="628180" y="38988"/>
                  </a:lnTo>
                  <a:lnTo>
                    <a:pt x="628180" y="34950"/>
                  </a:lnTo>
                  <a:lnTo>
                    <a:pt x="701649" y="34950"/>
                  </a:lnTo>
                  <a:lnTo>
                    <a:pt x="701649" y="23304"/>
                  </a:lnTo>
                  <a:close/>
                </a:path>
                <a:path w="789940" h="295910">
                  <a:moveTo>
                    <a:pt x="737044" y="56908"/>
                  </a:moveTo>
                  <a:lnTo>
                    <a:pt x="737044" y="0"/>
                  </a:lnTo>
                  <a:lnTo>
                    <a:pt x="505409" y="0"/>
                  </a:lnTo>
                  <a:lnTo>
                    <a:pt x="505409" y="56908"/>
                  </a:lnTo>
                  <a:lnTo>
                    <a:pt x="737044" y="56908"/>
                  </a:lnTo>
                  <a:close/>
                </a:path>
                <a:path w="789940" h="295910">
                  <a:moveTo>
                    <a:pt x="0" y="295719"/>
                  </a:moveTo>
                  <a:lnTo>
                    <a:pt x="789482" y="2957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381038" y="4024350"/>
              <a:ext cx="227329" cy="53340"/>
            </a:xfrm>
            <a:custGeom>
              <a:avLst/>
              <a:gdLst/>
              <a:ahLst/>
              <a:cxnLst/>
              <a:rect l="l" t="t" r="r" b="b"/>
              <a:pathLst>
                <a:path w="227329" h="53339">
                  <a:moveTo>
                    <a:pt x="0" y="0"/>
                  </a:moveTo>
                  <a:lnTo>
                    <a:pt x="520" y="52895"/>
                  </a:lnTo>
                  <a:lnTo>
                    <a:pt x="227126" y="52895"/>
                  </a:lnTo>
                  <a:lnTo>
                    <a:pt x="218325" y="49276"/>
                  </a:lnTo>
                  <a:lnTo>
                    <a:pt x="12966" y="49276"/>
                  </a:lnTo>
                  <a:lnTo>
                    <a:pt x="12966" y="5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381038" y="4023575"/>
              <a:ext cx="228600" cy="54610"/>
            </a:xfrm>
            <a:custGeom>
              <a:avLst/>
              <a:gdLst/>
              <a:ahLst/>
              <a:cxnLst/>
              <a:rect l="l" t="t" r="r" b="b"/>
              <a:pathLst>
                <a:path w="228600" h="54610">
                  <a:moveTo>
                    <a:pt x="227774" y="0"/>
                  </a:moveTo>
                  <a:lnTo>
                    <a:pt x="0" y="0"/>
                  </a:lnTo>
                  <a:lnTo>
                    <a:pt x="11404" y="4927"/>
                  </a:lnTo>
                  <a:lnTo>
                    <a:pt x="218058" y="4927"/>
                  </a:lnTo>
                  <a:lnTo>
                    <a:pt x="218058" y="49072"/>
                  </a:lnTo>
                  <a:lnTo>
                    <a:pt x="228295" y="54254"/>
                  </a:lnTo>
                  <a:lnTo>
                    <a:pt x="227774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974562" y="3531437"/>
              <a:ext cx="617220" cy="440055"/>
            </a:xfrm>
            <a:custGeom>
              <a:avLst/>
              <a:gdLst/>
              <a:ahLst/>
              <a:cxnLst/>
              <a:rect l="l" t="t" r="r" b="b"/>
              <a:pathLst>
                <a:path w="617220" h="440054">
                  <a:moveTo>
                    <a:pt x="580453" y="396709"/>
                  </a:moveTo>
                  <a:lnTo>
                    <a:pt x="572414" y="384416"/>
                  </a:lnTo>
                  <a:lnTo>
                    <a:pt x="46977" y="384416"/>
                  </a:lnTo>
                  <a:lnTo>
                    <a:pt x="38798" y="396709"/>
                  </a:lnTo>
                  <a:lnTo>
                    <a:pt x="580453" y="396709"/>
                  </a:lnTo>
                  <a:close/>
                </a:path>
                <a:path w="617220" h="440054">
                  <a:moveTo>
                    <a:pt x="616762" y="24650"/>
                  </a:moveTo>
                  <a:lnTo>
                    <a:pt x="614794" y="15303"/>
                  </a:lnTo>
                  <a:lnTo>
                    <a:pt x="609473" y="7442"/>
                  </a:lnTo>
                  <a:lnTo>
                    <a:pt x="601624" y="2019"/>
                  </a:lnTo>
                  <a:lnTo>
                    <a:pt x="592124" y="0"/>
                  </a:lnTo>
                  <a:lnTo>
                    <a:pt x="12585" y="0"/>
                  </a:lnTo>
                  <a:lnTo>
                    <a:pt x="4406" y="5397"/>
                  </a:lnTo>
                  <a:lnTo>
                    <a:pt x="0" y="12877"/>
                  </a:lnTo>
                  <a:lnTo>
                    <a:pt x="3708" y="10706"/>
                  </a:lnTo>
                  <a:lnTo>
                    <a:pt x="7899" y="9334"/>
                  </a:lnTo>
                  <a:lnTo>
                    <a:pt x="582777" y="9334"/>
                  </a:lnTo>
                  <a:lnTo>
                    <a:pt x="592302" y="11353"/>
                  </a:lnTo>
                  <a:lnTo>
                    <a:pt x="600138" y="16776"/>
                  </a:lnTo>
                  <a:lnTo>
                    <a:pt x="605459" y="24638"/>
                  </a:lnTo>
                  <a:lnTo>
                    <a:pt x="607428" y="33985"/>
                  </a:lnTo>
                  <a:lnTo>
                    <a:pt x="607428" y="432066"/>
                  </a:lnTo>
                  <a:lnTo>
                    <a:pt x="606094" y="436295"/>
                  </a:lnTo>
                  <a:lnTo>
                    <a:pt x="603935" y="440016"/>
                  </a:lnTo>
                  <a:lnTo>
                    <a:pt x="611505" y="435635"/>
                  </a:lnTo>
                  <a:lnTo>
                    <a:pt x="616762" y="427405"/>
                  </a:lnTo>
                  <a:lnTo>
                    <a:pt x="616762" y="2465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863310" y="3572395"/>
              <a:ext cx="804545" cy="770890"/>
            </a:xfrm>
            <a:custGeom>
              <a:avLst/>
              <a:gdLst/>
              <a:ahLst/>
              <a:cxnLst/>
              <a:rect l="l" t="t" r="r" b="b"/>
              <a:pathLst>
                <a:path w="804545" h="770889">
                  <a:moveTo>
                    <a:pt x="691921" y="0"/>
                  </a:moveTo>
                  <a:lnTo>
                    <a:pt x="684441" y="0"/>
                  </a:lnTo>
                  <a:lnTo>
                    <a:pt x="684441" y="343827"/>
                  </a:lnTo>
                  <a:lnTo>
                    <a:pt x="691921" y="355752"/>
                  </a:lnTo>
                  <a:lnTo>
                    <a:pt x="691921" y="0"/>
                  </a:lnTo>
                  <a:close/>
                </a:path>
                <a:path w="804545" h="770889">
                  <a:moveTo>
                    <a:pt x="803986" y="761555"/>
                  </a:moveTo>
                  <a:lnTo>
                    <a:pt x="803478" y="750138"/>
                  </a:lnTo>
                  <a:lnTo>
                    <a:pt x="802957" y="747039"/>
                  </a:lnTo>
                  <a:lnTo>
                    <a:pt x="190" y="746518"/>
                  </a:lnTo>
                  <a:lnTo>
                    <a:pt x="0" y="753465"/>
                  </a:lnTo>
                  <a:lnTo>
                    <a:pt x="1409" y="761238"/>
                  </a:lnTo>
                  <a:lnTo>
                    <a:pt x="6235" y="767740"/>
                  </a:lnTo>
                  <a:lnTo>
                    <a:pt x="16256" y="770890"/>
                  </a:lnTo>
                  <a:lnTo>
                    <a:pt x="797242" y="770890"/>
                  </a:lnTo>
                  <a:lnTo>
                    <a:pt x="802957" y="770369"/>
                  </a:lnTo>
                  <a:lnTo>
                    <a:pt x="803986" y="769848"/>
                  </a:lnTo>
                  <a:lnTo>
                    <a:pt x="803986" y="761555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7" name="object 207"/>
          <p:cNvGrpSpPr/>
          <p:nvPr/>
        </p:nvGrpSpPr>
        <p:grpSpPr>
          <a:xfrm>
            <a:off x="7970749" y="3689592"/>
            <a:ext cx="1048385" cy="657225"/>
            <a:chOff x="2916148" y="3689591"/>
            <a:chExt cx="1048385" cy="657225"/>
          </a:xfrm>
        </p:grpSpPr>
        <p:sp>
          <p:nvSpPr>
            <p:cNvPr id="208" name="object 208"/>
            <p:cNvSpPr/>
            <p:nvPr/>
          </p:nvSpPr>
          <p:spPr>
            <a:xfrm>
              <a:off x="3448278" y="3691877"/>
              <a:ext cx="119380" cy="606425"/>
            </a:xfrm>
            <a:custGeom>
              <a:avLst/>
              <a:gdLst/>
              <a:ahLst/>
              <a:cxnLst/>
              <a:rect l="l" t="t" r="r" b="b"/>
              <a:pathLst>
                <a:path w="119379" h="606425">
                  <a:moveTo>
                    <a:pt x="0" y="0"/>
                  </a:moveTo>
                  <a:lnTo>
                    <a:pt x="0" y="183591"/>
                  </a:lnTo>
                  <a:lnTo>
                    <a:pt x="5943" y="186766"/>
                  </a:lnTo>
                  <a:lnTo>
                    <a:pt x="5943" y="274967"/>
                  </a:lnTo>
                  <a:lnTo>
                    <a:pt x="34696" y="291985"/>
                  </a:lnTo>
                  <a:lnTo>
                    <a:pt x="35090" y="292519"/>
                  </a:lnTo>
                  <a:lnTo>
                    <a:pt x="35610" y="294754"/>
                  </a:lnTo>
                  <a:lnTo>
                    <a:pt x="35610" y="298983"/>
                  </a:lnTo>
                  <a:lnTo>
                    <a:pt x="35090" y="300443"/>
                  </a:lnTo>
                  <a:lnTo>
                    <a:pt x="34696" y="299897"/>
                  </a:lnTo>
                  <a:lnTo>
                    <a:pt x="5943" y="282778"/>
                  </a:lnTo>
                  <a:lnTo>
                    <a:pt x="5943" y="311899"/>
                  </a:lnTo>
                  <a:lnTo>
                    <a:pt x="34696" y="330365"/>
                  </a:lnTo>
                  <a:lnTo>
                    <a:pt x="35090" y="330898"/>
                  </a:lnTo>
                  <a:lnTo>
                    <a:pt x="35610" y="333133"/>
                  </a:lnTo>
                  <a:lnTo>
                    <a:pt x="35610" y="337362"/>
                  </a:lnTo>
                  <a:lnTo>
                    <a:pt x="35090" y="338670"/>
                  </a:lnTo>
                  <a:lnTo>
                    <a:pt x="5943" y="319811"/>
                  </a:lnTo>
                  <a:lnTo>
                    <a:pt x="5943" y="406209"/>
                  </a:lnTo>
                  <a:lnTo>
                    <a:pt x="3162" y="404863"/>
                  </a:lnTo>
                  <a:lnTo>
                    <a:pt x="1308" y="403428"/>
                  </a:lnTo>
                  <a:lnTo>
                    <a:pt x="0" y="407123"/>
                  </a:lnTo>
                  <a:lnTo>
                    <a:pt x="0" y="534784"/>
                  </a:lnTo>
                  <a:lnTo>
                    <a:pt x="83616" y="605993"/>
                  </a:lnTo>
                  <a:lnTo>
                    <a:pt x="83616" y="361340"/>
                  </a:lnTo>
                  <a:lnTo>
                    <a:pt x="118821" y="384035"/>
                  </a:lnTo>
                  <a:lnTo>
                    <a:pt x="118821" y="99453"/>
                  </a:lnTo>
                  <a:lnTo>
                    <a:pt x="15163" y="56857"/>
                  </a:lnTo>
                  <a:lnTo>
                    <a:pt x="15163" y="5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448278" y="3691877"/>
              <a:ext cx="119380" cy="606425"/>
            </a:xfrm>
            <a:custGeom>
              <a:avLst/>
              <a:gdLst/>
              <a:ahLst/>
              <a:cxnLst/>
              <a:rect l="l" t="t" r="r" b="b"/>
              <a:pathLst>
                <a:path w="119379" h="606425">
                  <a:moveTo>
                    <a:pt x="15163" y="56857"/>
                  </a:moveTo>
                  <a:lnTo>
                    <a:pt x="15163" y="5537"/>
                  </a:lnTo>
                  <a:lnTo>
                    <a:pt x="0" y="0"/>
                  </a:lnTo>
                  <a:lnTo>
                    <a:pt x="0" y="183591"/>
                  </a:lnTo>
                  <a:lnTo>
                    <a:pt x="5943" y="186766"/>
                  </a:lnTo>
                  <a:lnTo>
                    <a:pt x="5943" y="274967"/>
                  </a:lnTo>
                  <a:lnTo>
                    <a:pt x="34696" y="291985"/>
                  </a:lnTo>
                  <a:lnTo>
                    <a:pt x="35090" y="292519"/>
                  </a:lnTo>
                  <a:lnTo>
                    <a:pt x="35610" y="294754"/>
                  </a:lnTo>
                  <a:lnTo>
                    <a:pt x="35610" y="296608"/>
                  </a:lnTo>
                  <a:lnTo>
                    <a:pt x="35610" y="298983"/>
                  </a:lnTo>
                  <a:lnTo>
                    <a:pt x="35090" y="300443"/>
                  </a:lnTo>
                  <a:lnTo>
                    <a:pt x="34696" y="299897"/>
                  </a:lnTo>
                  <a:lnTo>
                    <a:pt x="5943" y="282778"/>
                  </a:lnTo>
                  <a:lnTo>
                    <a:pt x="5943" y="311899"/>
                  </a:lnTo>
                  <a:lnTo>
                    <a:pt x="34696" y="330365"/>
                  </a:lnTo>
                  <a:lnTo>
                    <a:pt x="35090" y="330898"/>
                  </a:lnTo>
                  <a:lnTo>
                    <a:pt x="35610" y="333133"/>
                  </a:lnTo>
                  <a:lnTo>
                    <a:pt x="35610" y="334975"/>
                  </a:lnTo>
                  <a:lnTo>
                    <a:pt x="35610" y="337362"/>
                  </a:lnTo>
                  <a:lnTo>
                    <a:pt x="35090" y="338670"/>
                  </a:lnTo>
                  <a:lnTo>
                    <a:pt x="34696" y="338277"/>
                  </a:lnTo>
                  <a:lnTo>
                    <a:pt x="5943" y="319811"/>
                  </a:lnTo>
                  <a:lnTo>
                    <a:pt x="5943" y="406209"/>
                  </a:lnTo>
                  <a:lnTo>
                    <a:pt x="3162" y="404863"/>
                  </a:lnTo>
                  <a:lnTo>
                    <a:pt x="1308" y="403428"/>
                  </a:lnTo>
                  <a:lnTo>
                    <a:pt x="0" y="407123"/>
                  </a:lnTo>
                  <a:lnTo>
                    <a:pt x="0" y="412661"/>
                  </a:lnTo>
                  <a:lnTo>
                    <a:pt x="0" y="534784"/>
                  </a:lnTo>
                  <a:lnTo>
                    <a:pt x="83616" y="605993"/>
                  </a:lnTo>
                  <a:lnTo>
                    <a:pt x="83616" y="361340"/>
                  </a:lnTo>
                  <a:lnTo>
                    <a:pt x="118821" y="384035"/>
                  </a:lnTo>
                  <a:lnTo>
                    <a:pt x="118821" y="99453"/>
                  </a:lnTo>
                  <a:lnTo>
                    <a:pt x="15163" y="568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510660" y="3768115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150990"/>
                  </a:moveTo>
                  <a:lnTo>
                    <a:pt x="0" y="455879"/>
                  </a:lnTo>
                </a:path>
                <a:path h="455929">
                  <a:moveTo>
                    <a:pt x="0" y="0"/>
                  </a:moveTo>
                  <a:lnTo>
                    <a:pt x="0" y="341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517645" y="3919105"/>
              <a:ext cx="7620" cy="40005"/>
            </a:xfrm>
            <a:custGeom>
              <a:avLst/>
              <a:gdLst/>
              <a:ahLst/>
              <a:cxnLst/>
              <a:rect l="l" t="t" r="r" b="b"/>
              <a:pathLst>
                <a:path w="7620" h="40004">
                  <a:moveTo>
                    <a:pt x="0" y="39446"/>
                  </a:moveTo>
                  <a:lnTo>
                    <a:pt x="7391" y="39446"/>
                  </a:lnTo>
                  <a:lnTo>
                    <a:pt x="7391" y="0"/>
                  </a:lnTo>
                  <a:lnTo>
                    <a:pt x="0" y="0"/>
                  </a:lnTo>
                  <a:lnTo>
                    <a:pt x="0" y="394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517645" y="3914229"/>
              <a:ext cx="7620" cy="44450"/>
            </a:xfrm>
            <a:custGeom>
              <a:avLst/>
              <a:gdLst/>
              <a:ahLst/>
              <a:cxnLst/>
              <a:rect l="l" t="t" r="r" b="b"/>
              <a:pathLst>
                <a:path w="7620" h="44450">
                  <a:moveTo>
                    <a:pt x="7391" y="3695"/>
                  </a:moveTo>
                  <a:lnTo>
                    <a:pt x="0" y="0"/>
                  </a:lnTo>
                  <a:lnTo>
                    <a:pt x="0" y="40093"/>
                  </a:lnTo>
                  <a:lnTo>
                    <a:pt x="7391" y="44322"/>
                  </a:lnTo>
                  <a:lnTo>
                    <a:pt x="7391" y="36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502748" y="3945496"/>
              <a:ext cx="8255" cy="5080"/>
            </a:xfrm>
            <a:custGeom>
              <a:avLst/>
              <a:gdLst/>
              <a:ahLst/>
              <a:cxnLst/>
              <a:rect l="l" t="t" r="r" b="b"/>
              <a:pathLst>
                <a:path w="8254" h="5079">
                  <a:moveTo>
                    <a:pt x="7912" y="47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463442" y="3697414"/>
              <a:ext cx="50800" cy="51435"/>
            </a:xfrm>
            <a:custGeom>
              <a:avLst/>
              <a:gdLst/>
              <a:ahLst/>
              <a:cxnLst/>
              <a:rect l="l" t="t" r="r" b="b"/>
              <a:pathLst>
                <a:path w="50800" h="51435">
                  <a:moveTo>
                    <a:pt x="50380" y="0"/>
                  </a:moveTo>
                  <a:lnTo>
                    <a:pt x="0" y="0"/>
                  </a:lnTo>
                  <a:lnTo>
                    <a:pt x="0" y="51320"/>
                  </a:lnTo>
                  <a:lnTo>
                    <a:pt x="50380" y="51320"/>
                  </a:lnTo>
                  <a:lnTo>
                    <a:pt x="5038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463442" y="3697414"/>
              <a:ext cx="50800" cy="51435"/>
            </a:xfrm>
            <a:custGeom>
              <a:avLst/>
              <a:gdLst/>
              <a:ahLst/>
              <a:cxnLst/>
              <a:rect l="l" t="t" r="r" b="b"/>
              <a:pathLst>
                <a:path w="50800" h="51435">
                  <a:moveTo>
                    <a:pt x="0" y="0"/>
                  </a:moveTo>
                  <a:lnTo>
                    <a:pt x="50393" y="0"/>
                  </a:lnTo>
                  <a:lnTo>
                    <a:pt x="50393" y="51320"/>
                  </a:lnTo>
                  <a:lnTo>
                    <a:pt x="0" y="513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471887" y="370625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844" y="0"/>
                  </a:moveTo>
                  <a:lnTo>
                    <a:pt x="7378" y="0"/>
                  </a:lnTo>
                  <a:lnTo>
                    <a:pt x="0" y="7785"/>
                  </a:lnTo>
                  <a:lnTo>
                    <a:pt x="0" y="25857"/>
                  </a:lnTo>
                  <a:lnTo>
                    <a:pt x="7378" y="33235"/>
                  </a:lnTo>
                  <a:lnTo>
                    <a:pt x="25844" y="33235"/>
                  </a:lnTo>
                  <a:lnTo>
                    <a:pt x="33235" y="25857"/>
                  </a:lnTo>
                  <a:lnTo>
                    <a:pt x="33235" y="16611"/>
                  </a:lnTo>
                  <a:lnTo>
                    <a:pt x="33235" y="7785"/>
                  </a:lnTo>
                  <a:lnTo>
                    <a:pt x="258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471887" y="370625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33235" y="16611"/>
                  </a:moveTo>
                  <a:lnTo>
                    <a:pt x="33235" y="25857"/>
                  </a:lnTo>
                  <a:lnTo>
                    <a:pt x="25844" y="33235"/>
                  </a:lnTo>
                  <a:lnTo>
                    <a:pt x="16624" y="33235"/>
                  </a:lnTo>
                  <a:lnTo>
                    <a:pt x="7378" y="33235"/>
                  </a:lnTo>
                  <a:lnTo>
                    <a:pt x="0" y="25857"/>
                  </a:lnTo>
                  <a:lnTo>
                    <a:pt x="0" y="16611"/>
                  </a:lnTo>
                  <a:lnTo>
                    <a:pt x="0" y="7785"/>
                  </a:lnTo>
                  <a:lnTo>
                    <a:pt x="7378" y="0"/>
                  </a:lnTo>
                  <a:lnTo>
                    <a:pt x="16624" y="0"/>
                  </a:lnTo>
                  <a:lnTo>
                    <a:pt x="25844" y="0"/>
                  </a:lnTo>
                  <a:lnTo>
                    <a:pt x="33235" y="7785"/>
                  </a:lnTo>
                  <a:lnTo>
                    <a:pt x="33235" y="166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448278" y="3691877"/>
              <a:ext cx="66040" cy="5715"/>
            </a:xfrm>
            <a:custGeom>
              <a:avLst/>
              <a:gdLst/>
              <a:ahLst/>
              <a:cxnLst/>
              <a:rect l="l" t="t" r="r" b="b"/>
              <a:pathLst>
                <a:path w="66039" h="5714">
                  <a:moveTo>
                    <a:pt x="49453" y="0"/>
                  </a:moveTo>
                  <a:lnTo>
                    <a:pt x="0" y="0"/>
                  </a:lnTo>
                  <a:lnTo>
                    <a:pt x="15163" y="5537"/>
                  </a:lnTo>
                  <a:lnTo>
                    <a:pt x="65557" y="5537"/>
                  </a:lnTo>
                  <a:lnTo>
                    <a:pt x="494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448278" y="3691877"/>
              <a:ext cx="66040" cy="5715"/>
            </a:xfrm>
            <a:custGeom>
              <a:avLst/>
              <a:gdLst/>
              <a:ahLst/>
              <a:cxnLst/>
              <a:rect l="l" t="t" r="r" b="b"/>
              <a:pathLst>
                <a:path w="66039" h="5714">
                  <a:moveTo>
                    <a:pt x="0" y="0"/>
                  </a:moveTo>
                  <a:lnTo>
                    <a:pt x="49453" y="0"/>
                  </a:lnTo>
                  <a:lnTo>
                    <a:pt x="65557" y="5537"/>
                  </a:lnTo>
                  <a:lnTo>
                    <a:pt x="15163" y="55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450043" y="3976217"/>
              <a:ext cx="201930" cy="192405"/>
            </a:xfrm>
            <a:custGeom>
              <a:avLst/>
              <a:gdLst/>
              <a:ahLst/>
              <a:cxnLst/>
              <a:rect l="l" t="t" r="r" b="b"/>
              <a:pathLst>
                <a:path w="201929" h="192404">
                  <a:moveTo>
                    <a:pt x="201383" y="0"/>
                  </a:moveTo>
                  <a:lnTo>
                    <a:pt x="0" y="0"/>
                  </a:lnTo>
                  <a:lnTo>
                    <a:pt x="0" y="191858"/>
                  </a:lnTo>
                  <a:lnTo>
                    <a:pt x="201383" y="191858"/>
                  </a:lnTo>
                  <a:lnTo>
                    <a:pt x="2013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450043" y="3976217"/>
              <a:ext cx="201930" cy="192405"/>
            </a:xfrm>
            <a:custGeom>
              <a:avLst/>
              <a:gdLst/>
              <a:ahLst/>
              <a:cxnLst/>
              <a:rect l="l" t="t" r="r" b="b"/>
              <a:pathLst>
                <a:path w="201929" h="192404">
                  <a:moveTo>
                    <a:pt x="201383" y="191858"/>
                  </a:moveTo>
                  <a:lnTo>
                    <a:pt x="0" y="191858"/>
                  </a:lnTo>
                  <a:lnTo>
                    <a:pt x="0" y="0"/>
                  </a:lnTo>
                  <a:lnTo>
                    <a:pt x="201383" y="0"/>
                  </a:lnTo>
                  <a:lnTo>
                    <a:pt x="201383" y="1918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172701" y="3802265"/>
              <a:ext cx="478790" cy="116839"/>
            </a:xfrm>
            <a:custGeom>
              <a:avLst/>
              <a:gdLst/>
              <a:ahLst/>
              <a:cxnLst/>
              <a:rect l="l" t="t" r="r" b="b"/>
              <a:pathLst>
                <a:path w="478789" h="116839">
                  <a:moveTo>
                    <a:pt x="0" y="116839"/>
                  </a:moveTo>
                  <a:lnTo>
                    <a:pt x="478726" y="116839"/>
                  </a:lnTo>
                  <a:lnTo>
                    <a:pt x="478726" y="0"/>
                  </a:lnTo>
                  <a:lnTo>
                    <a:pt x="0" y="0"/>
                  </a:lnTo>
                  <a:lnTo>
                    <a:pt x="0" y="116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172701" y="3802519"/>
              <a:ext cx="478790" cy="151130"/>
            </a:xfrm>
            <a:custGeom>
              <a:avLst/>
              <a:gdLst/>
              <a:ahLst/>
              <a:cxnLst/>
              <a:rect l="l" t="t" r="r" b="b"/>
              <a:pathLst>
                <a:path w="478789" h="151129">
                  <a:moveTo>
                    <a:pt x="12915" y="116586"/>
                  </a:moveTo>
                  <a:lnTo>
                    <a:pt x="465289" y="116586"/>
                  </a:lnTo>
                  <a:lnTo>
                    <a:pt x="465289" y="150609"/>
                  </a:lnTo>
                  <a:lnTo>
                    <a:pt x="478726" y="150609"/>
                  </a:lnTo>
                  <a:lnTo>
                    <a:pt x="478726" y="0"/>
                  </a:lnTo>
                  <a:lnTo>
                    <a:pt x="0" y="0"/>
                  </a:lnTo>
                  <a:lnTo>
                    <a:pt x="0" y="150609"/>
                  </a:lnTo>
                  <a:lnTo>
                    <a:pt x="12915" y="150609"/>
                  </a:lnTo>
                  <a:lnTo>
                    <a:pt x="12915" y="1165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637991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3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637991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185617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3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185617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037674" y="3797909"/>
              <a:ext cx="123189" cy="285115"/>
            </a:xfrm>
            <a:custGeom>
              <a:avLst/>
              <a:gdLst/>
              <a:ahLst/>
              <a:cxnLst/>
              <a:rect l="l" t="t" r="r" b="b"/>
              <a:pathLst>
                <a:path w="123189" h="285114">
                  <a:moveTo>
                    <a:pt x="123024" y="0"/>
                  </a:moveTo>
                  <a:lnTo>
                    <a:pt x="0" y="0"/>
                  </a:lnTo>
                  <a:lnTo>
                    <a:pt x="0" y="284594"/>
                  </a:lnTo>
                  <a:lnTo>
                    <a:pt x="123024" y="284594"/>
                  </a:lnTo>
                  <a:lnTo>
                    <a:pt x="12302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037674" y="3797909"/>
              <a:ext cx="123189" cy="285115"/>
            </a:xfrm>
            <a:custGeom>
              <a:avLst/>
              <a:gdLst/>
              <a:ahLst/>
              <a:cxnLst/>
              <a:rect l="l" t="t" r="r" b="b"/>
              <a:pathLst>
                <a:path w="123189" h="285114">
                  <a:moveTo>
                    <a:pt x="0" y="284594"/>
                  </a:moveTo>
                  <a:lnTo>
                    <a:pt x="123024" y="284594"/>
                  </a:lnTo>
                  <a:lnTo>
                    <a:pt x="123024" y="0"/>
                  </a:lnTo>
                  <a:lnTo>
                    <a:pt x="0" y="0"/>
                  </a:lnTo>
                  <a:lnTo>
                    <a:pt x="0" y="28459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076562" y="3913047"/>
              <a:ext cx="9525" cy="54610"/>
            </a:xfrm>
            <a:custGeom>
              <a:avLst/>
              <a:gdLst/>
              <a:ahLst/>
              <a:cxnLst/>
              <a:rect l="l" t="t" r="r" b="b"/>
              <a:pathLst>
                <a:path w="9525" h="54610">
                  <a:moveTo>
                    <a:pt x="9220" y="9220"/>
                  </a:moveTo>
                  <a:lnTo>
                    <a:pt x="0" y="9220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220"/>
                  </a:lnTo>
                  <a:close/>
                </a:path>
                <a:path w="9525" h="54610">
                  <a:moveTo>
                    <a:pt x="9220" y="31775"/>
                  </a:moveTo>
                  <a:lnTo>
                    <a:pt x="0" y="31775"/>
                  </a:lnTo>
                  <a:lnTo>
                    <a:pt x="0" y="22542"/>
                  </a:lnTo>
                  <a:lnTo>
                    <a:pt x="9220" y="22542"/>
                  </a:lnTo>
                  <a:lnTo>
                    <a:pt x="9220" y="31775"/>
                  </a:lnTo>
                  <a:close/>
                </a:path>
                <a:path w="9525" h="54610">
                  <a:moveTo>
                    <a:pt x="9220" y="54470"/>
                  </a:moveTo>
                  <a:lnTo>
                    <a:pt x="0" y="54470"/>
                  </a:lnTo>
                  <a:lnTo>
                    <a:pt x="0" y="44691"/>
                  </a:lnTo>
                  <a:lnTo>
                    <a:pt x="9220" y="44691"/>
                  </a:lnTo>
                  <a:lnTo>
                    <a:pt x="9220" y="5447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053346" y="3797909"/>
              <a:ext cx="597535" cy="172085"/>
            </a:xfrm>
            <a:custGeom>
              <a:avLst/>
              <a:gdLst/>
              <a:ahLst/>
              <a:cxnLst/>
              <a:rect l="l" t="t" r="r" b="b"/>
              <a:pathLst>
                <a:path w="597535" h="172085">
                  <a:moveTo>
                    <a:pt x="8331" y="43510"/>
                  </a:moveTo>
                  <a:lnTo>
                    <a:pt x="6997" y="42062"/>
                  </a:lnTo>
                  <a:lnTo>
                    <a:pt x="1854" y="42062"/>
                  </a:lnTo>
                  <a:lnTo>
                    <a:pt x="546" y="43510"/>
                  </a:lnTo>
                  <a:lnTo>
                    <a:pt x="546" y="49987"/>
                  </a:lnTo>
                  <a:lnTo>
                    <a:pt x="6477" y="49987"/>
                  </a:lnTo>
                  <a:lnTo>
                    <a:pt x="6477" y="54063"/>
                  </a:lnTo>
                  <a:lnTo>
                    <a:pt x="6083" y="54597"/>
                  </a:lnTo>
                  <a:lnTo>
                    <a:pt x="5156" y="54991"/>
                  </a:lnTo>
                  <a:lnTo>
                    <a:pt x="3695" y="55524"/>
                  </a:lnTo>
                  <a:lnTo>
                    <a:pt x="1854" y="54991"/>
                  </a:lnTo>
                  <a:lnTo>
                    <a:pt x="1854" y="52209"/>
                  </a:lnTo>
                  <a:lnTo>
                    <a:pt x="0" y="52209"/>
                  </a:lnTo>
                  <a:lnTo>
                    <a:pt x="0" y="56438"/>
                  </a:lnTo>
                  <a:lnTo>
                    <a:pt x="6477" y="56438"/>
                  </a:lnTo>
                  <a:lnTo>
                    <a:pt x="8331" y="55524"/>
                  </a:lnTo>
                  <a:lnTo>
                    <a:pt x="8331" y="48526"/>
                  </a:lnTo>
                  <a:lnTo>
                    <a:pt x="2374" y="49060"/>
                  </a:lnTo>
                  <a:lnTo>
                    <a:pt x="2374" y="44450"/>
                  </a:lnTo>
                  <a:lnTo>
                    <a:pt x="3302" y="43916"/>
                  </a:lnTo>
                  <a:lnTo>
                    <a:pt x="6083" y="43916"/>
                  </a:lnTo>
                  <a:lnTo>
                    <a:pt x="6477" y="44843"/>
                  </a:lnTo>
                  <a:lnTo>
                    <a:pt x="6477" y="46291"/>
                  </a:lnTo>
                  <a:lnTo>
                    <a:pt x="8331" y="46291"/>
                  </a:lnTo>
                  <a:lnTo>
                    <a:pt x="8331" y="43510"/>
                  </a:lnTo>
                  <a:close/>
                </a:path>
                <a:path w="597535" h="172085">
                  <a:moveTo>
                    <a:pt x="8839" y="62890"/>
                  </a:moveTo>
                  <a:lnTo>
                    <a:pt x="7378" y="61455"/>
                  </a:lnTo>
                  <a:lnTo>
                    <a:pt x="2374" y="61455"/>
                  </a:lnTo>
                  <a:lnTo>
                    <a:pt x="546" y="62890"/>
                  </a:lnTo>
                  <a:lnTo>
                    <a:pt x="546" y="69900"/>
                  </a:lnTo>
                  <a:lnTo>
                    <a:pt x="6997" y="69900"/>
                  </a:lnTo>
                  <a:lnTo>
                    <a:pt x="6997" y="73977"/>
                  </a:lnTo>
                  <a:lnTo>
                    <a:pt x="6477" y="74904"/>
                  </a:lnTo>
                  <a:lnTo>
                    <a:pt x="5537" y="74904"/>
                  </a:lnTo>
                  <a:lnTo>
                    <a:pt x="4216" y="75425"/>
                  </a:lnTo>
                  <a:lnTo>
                    <a:pt x="1854" y="75425"/>
                  </a:lnTo>
                  <a:lnTo>
                    <a:pt x="1854" y="72123"/>
                  </a:lnTo>
                  <a:lnTo>
                    <a:pt x="0" y="72123"/>
                  </a:lnTo>
                  <a:lnTo>
                    <a:pt x="0" y="76758"/>
                  </a:lnTo>
                  <a:lnTo>
                    <a:pt x="6997" y="76758"/>
                  </a:lnTo>
                  <a:lnTo>
                    <a:pt x="8839" y="75819"/>
                  </a:lnTo>
                  <a:lnTo>
                    <a:pt x="8839" y="67919"/>
                  </a:lnTo>
                  <a:lnTo>
                    <a:pt x="2374" y="68440"/>
                  </a:lnTo>
                  <a:lnTo>
                    <a:pt x="2374" y="63842"/>
                  </a:lnTo>
                  <a:lnTo>
                    <a:pt x="3302" y="63296"/>
                  </a:lnTo>
                  <a:lnTo>
                    <a:pt x="6477" y="63296"/>
                  </a:lnTo>
                  <a:lnTo>
                    <a:pt x="6997" y="64211"/>
                  </a:lnTo>
                  <a:lnTo>
                    <a:pt x="6997" y="65671"/>
                  </a:lnTo>
                  <a:lnTo>
                    <a:pt x="8839" y="65671"/>
                  </a:lnTo>
                  <a:lnTo>
                    <a:pt x="8839" y="62890"/>
                  </a:lnTo>
                  <a:close/>
                </a:path>
                <a:path w="597535" h="172085">
                  <a:moveTo>
                    <a:pt x="13855" y="42608"/>
                  </a:moveTo>
                  <a:lnTo>
                    <a:pt x="12001" y="42608"/>
                  </a:lnTo>
                  <a:lnTo>
                    <a:pt x="12001" y="56438"/>
                  </a:lnTo>
                  <a:lnTo>
                    <a:pt x="13855" y="56438"/>
                  </a:lnTo>
                  <a:lnTo>
                    <a:pt x="13855" y="42608"/>
                  </a:lnTo>
                  <a:close/>
                </a:path>
                <a:path w="597535" h="172085">
                  <a:moveTo>
                    <a:pt x="18999" y="62369"/>
                  </a:moveTo>
                  <a:lnTo>
                    <a:pt x="11620" y="62369"/>
                  </a:lnTo>
                  <a:lnTo>
                    <a:pt x="11620" y="64211"/>
                  </a:lnTo>
                  <a:lnTo>
                    <a:pt x="17145" y="64211"/>
                  </a:lnTo>
                  <a:lnTo>
                    <a:pt x="12941" y="76365"/>
                  </a:lnTo>
                  <a:lnTo>
                    <a:pt x="15303" y="76365"/>
                  </a:lnTo>
                  <a:lnTo>
                    <a:pt x="18999" y="64211"/>
                  </a:lnTo>
                  <a:lnTo>
                    <a:pt x="18999" y="62369"/>
                  </a:lnTo>
                  <a:close/>
                </a:path>
                <a:path w="597535" h="172085">
                  <a:moveTo>
                    <a:pt x="31000" y="42595"/>
                  </a:moveTo>
                  <a:lnTo>
                    <a:pt x="28232" y="42595"/>
                  </a:lnTo>
                  <a:lnTo>
                    <a:pt x="24549" y="54063"/>
                  </a:lnTo>
                  <a:lnTo>
                    <a:pt x="20840" y="42595"/>
                  </a:lnTo>
                  <a:lnTo>
                    <a:pt x="18084" y="42595"/>
                  </a:lnTo>
                  <a:lnTo>
                    <a:pt x="18084" y="56438"/>
                  </a:lnTo>
                  <a:lnTo>
                    <a:pt x="19926" y="56438"/>
                  </a:lnTo>
                  <a:lnTo>
                    <a:pt x="19926" y="43916"/>
                  </a:lnTo>
                  <a:lnTo>
                    <a:pt x="23622" y="56438"/>
                  </a:lnTo>
                  <a:lnTo>
                    <a:pt x="25463" y="56438"/>
                  </a:lnTo>
                  <a:lnTo>
                    <a:pt x="29146" y="43916"/>
                  </a:lnTo>
                  <a:lnTo>
                    <a:pt x="29146" y="56438"/>
                  </a:lnTo>
                  <a:lnTo>
                    <a:pt x="31000" y="56438"/>
                  </a:lnTo>
                  <a:lnTo>
                    <a:pt x="31000" y="42595"/>
                  </a:lnTo>
                  <a:close/>
                </a:path>
                <a:path w="597535" h="172085">
                  <a:moveTo>
                    <a:pt x="32435" y="70294"/>
                  </a:moveTo>
                  <a:lnTo>
                    <a:pt x="27838" y="70294"/>
                  </a:lnTo>
                  <a:lnTo>
                    <a:pt x="27838" y="71742"/>
                  </a:lnTo>
                  <a:lnTo>
                    <a:pt x="32435" y="71742"/>
                  </a:lnTo>
                  <a:lnTo>
                    <a:pt x="32435" y="70294"/>
                  </a:lnTo>
                  <a:close/>
                </a:path>
                <a:path w="597535" h="172085">
                  <a:moveTo>
                    <a:pt x="44843" y="56438"/>
                  </a:moveTo>
                  <a:lnTo>
                    <a:pt x="41135" y="45339"/>
                  </a:lnTo>
                  <a:lnTo>
                    <a:pt x="41135" y="51295"/>
                  </a:lnTo>
                  <a:lnTo>
                    <a:pt x="39039" y="51295"/>
                  </a:lnTo>
                  <a:lnTo>
                    <a:pt x="37058" y="51295"/>
                  </a:lnTo>
                  <a:lnTo>
                    <a:pt x="38912" y="43916"/>
                  </a:lnTo>
                  <a:lnTo>
                    <a:pt x="39039" y="43916"/>
                  </a:lnTo>
                  <a:lnTo>
                    <a:pt x="39306" y="43916"/>
                  </a:lnTo>
                  <a:lnTo>
                    <a:pt x="41135" y="51295"/>
                  </a:lnTo>
                  <a:lnTo>
                    <a:pt x="41135" y="45339"/>
                  </a:lnTo>
                  <a:lnTo>
                    <a:pt x="40220" y="42595"/>
                  </a:lnTo>
                  <a:lnTo>
                    <a:pt x="39039" y="42595"/>
                  </a:lnTo>
                  <a:lnTo>
                    <a:pt x="37985" y="42595"/>
                  </a:lnTo>
                  <a:lnTo>
                    <a:pt x="33756" y="56438"/>
                  </a:lnTo>
                  <a:lnTo>
                    <a:pt x="35610" y="56438"/>
                  </a:lnTo>
                  <a:lnTo>
                    <a:pt x="36537" y="53149"/>
                  </a:lnTo>
                  <a:lnTo>
                    <a:pt x="39039" y="53149"/>
                  </a:lnTo>
                  <a:lnTo>
                    <a:pt x="41681" y="53149"/>
                  </a:lnTo>
                  <a:lnTo>
                    <a:pt x="43002" y="56438"/>
                  </a:lnTo>
                  <a:lnTo>
                    <a:pt x="44843" y="56438"/>
                  </a:lnTo>
                  <a:close/>
                </a:path>
                <a:path w="597535" h="172085">
                  <a:moveTo>
                    <a:pt x="47231" y="161683"/>
                  </a:moveTo>
                  <a:lnTo>
                    <a:pt x="46304" y="160769"/>
                  </a:lnTo>
                  <a:lnTo>
                    <a:pt x="42595" y="160769"/>
                  </a:lnTo>
                  <a:lnTo>
                    <a:pt x="41135" y="161683"/>
                  </a:lnTo>
                  <a:lnTo>
                    <a:pt x="41135" y="166827"/>
                  </a:lnTo>
                  <a:lnTo>
                    <a:pt x="45770" y="166827"/>
                  </a:lnTo>
                  <a:lnTo>
                    <a:pt x="45770" y="169976"/>
                  </a:lnTo>
                  <a:lnTo>
                    <a:pt x="44843" y="170510"/>
                  </a:lnTo>
                  <a:lnTo>
                    <a:pt x="43002" y="170510"/>
                  </a:lnTo>
                  <a:lnTo>
                    <a:pt x="42062" y="169976"/>
                  </a:lnTo>
                  <a:lnTo>
                    <a:pt x="42062" y="168148"/>
                  </a:lnTo>
                  <a:lnTo>
                    <a:pt x="41135" y="168148"/>
                  </a:lnTo>
                  <a:lnTo>
                    <a:pt x="40754" y="169608"/>
                  </a:lnTo>
                  <a:lnTo>
                    <a:pt x="40754" y="171818"/>
                  </a:lnTo>
                  <a:lnTo>
                    <a:pt x="45770" y="171818"/>
                  </a:lnTo>
                  <a:lnTo>
                    <a:pt x="47231" y="170916"/>
                  </a:lnTo>
                  <a:lnTo>
                    <a:pt x="47231" y="165366"/>
                  </a:lnTo>
                  <a:lnTo>
                    <a:pt x="42595" y="165912"/>
                  </a:lnTo>
                  <a:lnTo>
                    <a:pt x="42595" y="162204"/>
                  </a:lnTo>
                  <a:lnTo>
                    <a:pt x="45389" y="162204"/>
                  </a:lnTo>
                  <a:lnTo>
                    <a:pt x="45770" y="162598"/>
                  </a:lnTo>
                  <a:lnTo>
                    <a:pt x="45770" y="164058"/>
                  </a:lnTo>
                  <a:lnTo>
                    <a:pt x="47231" y="164058"/>
                  </a:lnTo>
                  <a:lnTo>
                    <a:pt x="47231" y="161683"/>
                  </a:lnTo>
                  <a:close/>
                </a:path>
                <a:path w="597535" h="172085">
                  <a:moveTo>
                    <a:pt x="47231" y="139928"/>
                  </a:moveTo>
                  <a:lnTo>
                    <a:pt x="46697" y="138595"/>
                  </a:lnTo>
                  <a:lnTo>
                    <a:pt x="45770" y="138595"/>
                  </a:lnTo>
                  <a:lnTo>
                    <a:pt x="45770" y="139522"/>
                  </a:lnTo>
                  <a:lnTo>
                    <a:pt x="45770" y="142303"/>
                  </a:lnTo>
                  <a:lnTo>
                    <a:pt x="45389" y="142684"/>
                  </a:lnTo>
                  <a:lnTo>
                    <a:pt x="44183" y="142684"/>
                  </a:lnTo>
                  <a:lnTo>
                    <a:pt x="42595" y="142684"/>
                  </a:lnTo>
                  <a:lnTo>
                    <a:pt x="42595" y="139522"/>
                  </a:lnTo>
                  <a:lnTo>
                    <a:pt x="44183" y="139522"/>
                  </a:lnTo>
                  <a:lnTo>
                    <a:pt x="45770" y="139522"/>
                  </a:lnTo>
                  <a:lnTo>
                    <a:pt x="45770" y="138595"/>
                  </a:lnTo>
                  <a:lnTo>
                    <a:pt x="44183" y="138595"/>
                  </a:lnTo>
                  <a:lnTo>
                    <a:pt x="41135" y="138595"/>
                  </a:lnTo>
                  <a:lnTo>
                    <a:pt x="41135" y="148767"/>
                  </a:lnTo>
                  <a:lnTo>
                    <a:pt x="42595" y="148767"/>
                  </a:lnTo>
                  <a:lnTo>
                    <a:pt x="42595" y="144145"/>
                  </a:lnTo>
                  <a:lnTo>
                    <a:pt x="44183" y="144145"/>
                  </a:lnTo>
                  <a:lnTo>
                    <a:pt x="44716" y="144145"/>
                  </a:lnTo>
                  <a:lnTo>
                    <a:pt x="45770" y="144284"/>
                  </a:lnTo>
                  <a:lnTo>
                    <a:pt x="45770" y="148221"/>
                  </a:lnTo>
                  <a:lnTo>
                    <a:pt x="46304" y="148767"/>
                  </a:lnTo>
                  <a:lnTo>
                    <a:pt x="47231" y="148767"/>
                  </a:lnTo>
                  <a:lnTo>
                    <a:pt x="47231" y="144145"/>
                  </a:lnTo>
                  <a:lnTo>
                    <a:pt x="46697" y="143586"/>
                  </a:lnTo>
                  <a:lnTo>
                    <a:pt x="45389" y="143586"/>
                  </a:lnTo>
                  <a:lnTo>
                    <a:pt x="46697" y="143217"/>
                  </a:lnTo>
                  <a:lnTo>
                    <a:pt x="47231" y="142303"/>
                  </a:lnTo>
                  <a:lnTo>
                    <a:pt x="47231" y="139928"/>
                  </a:lnTo>
                  <a:close/>
                </a:path>
                <a:path w="597535" h="172085">
                  <a:moveTo>
                    <a:pt x="48158" y="74904"/>
                  </a:moveTo>
                  <a:lnTo>
                    <a:pt x="42595" y="74904"/>
                  </a:lnTo>
                  <a:lnTo>
                    <a:pt x="46304" y="70294"/>
                  </a:lnTo>
                  <a:lnTo>
                    <a:pt x="47625" y="68961"/>
                  </a:lnTo>
                  <a:lnTo>
                    <a:pt x="47625" y="63296"/>
                  </a:lnTo>
                  <a:lnTo>
                    <a:pt x="46697" y="62369"/>
                  </a:lnTo>
                  <a:lnTo>
                    <a:pt x="41681" y="62369"/>
                  </a:lnTo>
                  <a:lnTo>
                    <a:pt x="40754" y="63842"/>
                  </a:lnTo>
                  <a:lnTo>
                    <a:pt x="40754" y="66065"/>
                  </a:lnTo>
                  <a:lnTo>
                    <a:pt x="42595" y="66065"/>
                  </a:lnTo>
                  <a:lnTo>
                    <a:pt x="42595" y="65138"/>
                  </a:lnTo>
                  <a:lnTo>
                    <a:pt x="43002" y="63842"/>
                  </a:lnTo>
                  <a:lnTo>
                    <a:pt x="45389" y="63842"/>
                  </a:lnTo>
                  <a:lnTo>
                    <a:pt x="45770" y="64757"/>
                  </a:lnTo>
                  <a:lnTo>
                    <a:pt x="45770" y="67919"/>
                  </a:lnTo>
                  <a:lnTo>
                    <a:pt x="44843" y="69354"/>
                  </a:lnTo>
                  <a:lnTo>
                    <a:pt x="40754" y="74904"/>
                  </a:lnTo>
                  <a:lnTo>
                    <a:pt x="40754" y="76365"/>
                  </a:lnTo>
                  <a:lnTo>
                    <a:pt x="48158" y="76365"/>
                  </a:lnTo>
                  <a:lnTo>
                    <a:pt x="48158" y="74904"/>
                  </a:lnTo>
                  <a:close/>
                </a:path>
                <a:path w="597535" h="172085">
                  <a:moveTo>
                    <a:pt x="53682" y="42595"/>
                  </a:moveTo>
                  <a:lnTo>
                    <a:pt x="44843" y="42595"/>
                  </a:lnTo>
                  <a:lnTo>
                    <a:pt x="44843" y="43916"/>
                  </a:lnTo>
                  <a:lnTo>
                    <a:pt x="48552" y="43916"/>
                  </a:lnTo>
                  <a:lnTo>
                    <a:pt x="48552" y="56438"/>
                  </a:lnTo>
                  <a:lnTo>
                    <a:pt x="50393" y="56438"/>
                  </a:lnTo>
                  <a:lnTo>
                    <a:pt x="50393" y="43916"/>
                  </a:lnTo>
                  <a:lnTo>
                    <a:pt x="53682" y="43916"/>
                  </a:lnTo>
                  <a:lnTo>
                    <a:pt x="53682" y="42595"/>
                  </a:lnTo>
                  <a:close/>
                </a:path>
                <a:path w="597535" h="172085">
                  <a:moveTo>
                    <a:pt x="54597" y="161290"/>
                  </a:moveTo>
                  <a:lnTo>
                    <a:pt x="47625" y="161290"/>
                  </a:lnTo>
                  <a:lnTo>
                    <a:pt x="47625" y="162204"/>
                  </a:lnTo>
                  <a:lnTo>
                    <a:pt x="50393" y="162204"/>
                  </a:lnTo>
                  <a:lnTo>
                    <a:pt x="50393" y="171437"/>
                  </a:lnTo>
                  <a:lnTo>
                    <a:pt x="51841" y="171437"/>
                  </a:lnTo>
                  <a:lnTo>
                    <a:pt x="51841" y="162204"/>
                  </a:lnTo>
                  <a:lnTo>
                    <a:pt x="54597" y="162204"/>
                  </a:lnTo>
                  <a:lnTo>
                    <a:pt x="54597" y="161290"/>
                  </a:lnTo>
                  <a:close/>
                </a:path>
                <a:path w="597535" h="172085">
                  <a:moveTo>
                    <a:pt x="55003" y="138595"/>
                  </a:moveTo>
                  <a:lnTo>
                    <a:pt x="53682" y="138595"/>
                  </a:lnTo>
                  <a:lnTo>
                    <a:pt x="53682" y="147307"/>
                  </a:lnTo>
                  <a:lnTo>
                    <a:pt x="53149" y="147840"/>
                  </a:lnTo>
                  <a:lnTo>
                    <a:pt x="50393" y="147840"/>
                  </a:lnTo>
                  <a:lnTo>
                    <a:pt x="49987" y="147307"/>
                  </a:lnTo>
                  <a:lnTo>
                    <a:pt x="49987" y="138595"/>
                  </a:lnTo>
                  <a:lnTo>
                    <a:pt x="48552" y="138595"/>
                  </a:lnTo>
                  <a:lnTo>
                    <a:pt x="48552" y="145072"/>
                  </a:lnTo>
                  <a:lnTo>
                    <a:pt x="48552" y="147840"/>
                  </a:lnTo>
                  <a:lnTo>
                    <a:pt x="49453" y="149161"/>
                  </a:lnTo>
                  <a:lnTo>
                    <a:pt x="54089" y="149161"/>
                  </a:lnTo>
                  <a:lnTo>
                    <a:pt x="55003" y="147840"/>
                  </a:lnTo>
                  <a:lnTo>
                    <a:pt x="55003" y="138595"/>
                  </a:lnTo>
                  <a:close/>
                </a:path>
                <a:path w="597535" h="172085">
                  <a:moveTo>
                    <a:pt x="58305" y="62509"/>
                  </a:moveTo>
                  <a:lnTo>
                    <a:pt x="56464" y="62445"/>
                  </a:lnTo>
                  <a:lnTo>
                    <a:pt x="56464" y="66332"/>
                  </a:lnTo>
                  <a:lnTo>
                    <a:pt x="56464" y="75171"/>
                  </a:lnTo>
                  <a:lnTo>
                    <a:pt x="54343" y="75298"/>
                  </a:lnTo>
                  <a:lnTo>
                    <a:pt x="54343" y="75425"/>
                  </a:lnTo>
                  <a:lnTo>
                    <a:pt x="52222" y="75425"/>
                  </a:lnTo>
                  <a:lnTo>
                    <a:pt x="52222" y="63842"/>
                  </a:lnTo>
                  <a:lnTo>
                    <a:pt x="54343" y="63842"/>
                  </a:lnTo>
                  <a:lnTo>
                    <a:pt x="56057" y="63969"/>
                  </a:lnTo>
                  <a:lnTo>
                    <a:pt x="56464" y="66332"/>
                  </a:lnTo>
                  <a:lnTo>
                    <a:pt x="56464" y="62445"/>
                  </a:lnTo>
                  <a:lnTo>
                    <a:pt x="54343" y="62369"/>
                  </a:lnTo>
                  <a:lnTo>
                    <a:pt x="50393" y="62369"/>
                  </a:lnTo>
                  <a:lnTo>
                    <a:pt x="50393" y="76758"/>
                  </a:lnTo>
                  <a:lnTo>
                    <a:pt x="54343" y="76758"/>
                  </a:lnTo>
                  <a:lnTo>
                    <a:pt x="58305" y="76631"/>
                  </a:lnTo>
                  <a:lnTo>
                    <a:pt x="58305" y="62509"/>
                  </a:lnTo>
                  <a:close/>
                </a:path>
                <a:path w="597535" h="172085">
                  <a:moveTo>
                    <a:pt x="58699" y="42608"/>
                  </a:moveTo>
                  <a:lnTo>
                    <a:pt x="56845" y="42608"/>
                  </a:lnTo>
                  <a:lnTo>
                    <a:pt x="56845" y="56438"/>
                  </a:lnTo>
                  <a:lnTo>
                    <a:pt x="58699" y="56438"/>
                  </a:lnTo>
                  <a:lnTo>
                    <a:pt x="58699" y="42608"/>
                  </a:lnTo>
                  <a:close/>
                </a:path>
                <a:path w="597535" h="172085">
                  <a:moveTo>
                    <a:pt x="62382" y="162204"/>
                  </a:moveTo>
                  <a:lnTo>
                    <a:pt x="61061" y="160769"/>
                  </a:lnTo>
                  <a:lnTo>
                    <a:pt x="61061" y="162204"/>
                  </a:lnTo>
                  <a:lnTo>
                    <a:pt x="61061" y="169976"/>
                  </a:lnTo>
                  <a:lnTo>
                    <a:pt x="60134" y="170510"/>
                  </a:lnTo>
                  <a:lnTo>
                    <a:pt x="58966" y="170510"/>
                  </a:lnTo>
                  <a:lnTo>
                    <a:pt x="57759" y="170395"/>
                  </a:lnTo>
                  <a:lnTo>
                    <a:pt x="56845" y="169849"/>
                  </a:lnTo>
                  <a:lnTo>
                    <a:pt x="56845" y="162344"/>
                  </a:lnTo>
                  <a:lnTo>
                    <a:pt x="58305" y="162204"/>
                  </a:lnTo>
                  <a:lnTo>
                    <a:pt x="58966" y="162204"/>
                  </a:lnTo>
                  <a:lnTo>
                    <a:pt x="61061" y="162204"/>
                  </a:lnTo>
                  <a:lnTo>
                    <a:pt x="61061" y="160769"/>
                  </a:lnTo>
                  <a:lnTo>
                    <a:pt x="58966" y="160769"/>
                  </a:lnTo>
                  <a:lnTo>
                    <a:pt x="56845" y="160883"/>
                  </a:lnTo>
                  <a:lnTo>
                    <a:pt x="55524" y="162204"/>
                  </a:lnTo>
                  <a:lnTo>
                    <a:pt x="55638" y="170510"/>
                  </a:lnTo>
                  <a:lnTo>
                    <a:pt x="56845" y="171704"/>
                  </a:lnTo>
                  <a:lnTo>
                    <a:pt x="58966" y="171818"/>
                  </a:lnTo>
                  <a:lnTo>
                    <a:pt x="61061" y="171818"/>
                  </a:lnTo>
                  <a:lnTo>
                    <a:pt x="62382" y="170510"/>
                  </a:lnTo>
                  <a:lnTo>
                    <a:pt x="62382" y="162204"/>
                  </a:lnTo>
                  <a:close/>
                </a:path>
                <a:path w="597535" h="172085">
                  <a:moveTo>
                    <a:pt x="65278" y="138595"/>
                  </a:moveTo>
                  <a:lnTo>
                    <a:pt x="64376" y="138595"/>
                  </a:lnTo>
                  <a:lnTo>
                    <a:pt x="64376" y="147307"/>
                  </a:lnTo>
                  <a:lnTo>
                    <a:pt x="60134" y="138595"/>
                  </a:lnTo>
                  <a:lnTo>
                    <a:pt x="58305" y="138595"/>
                  </a:lnTo>
                  <a:lnTo>
                    <a:pt x="58305" y="148767"/>
                  </a:lnTo>
                  <a:lnTo>
                    <a:pt x="59613" y="148767"/>
                  </a:lnTo>
                  <a:lnTo>
                    <a:pt x="59613" y="139928"/>
                  </a:lnTo>
                  <a:lnTo>
                    <a:pt x="63842" y="148767"/>
                  </a:lnTo>
                  <a:lnTo>
                    <a:pt x="65278" y="148767"/>
                  </a:lnTo>
                  <a:lnTo>
                    <a:pt x="65278" y="138595"/>
                  </a:lnTo>
                  <a:close/>
                </a:path>
                <a:path w="597535" h="172085">
                  <a:moveTo>
                    <a:pt x="68059" y="62369"/>
                  </a:moveTo>
                  <a:lnTo>
                    <a:pt x="66217" y="62369"/>
                  </a:lnTo>
                  <a:lnTo>
                    <a:pt x="66217" y="63842"/>
                  </a:lnTo>
                  <a:lnTo>
                    <a:pt x="66217" y="75425"/>
                  </a:lnTo>
                  <a:lnTo>
                    <a:pt x="64376" y="75425"/>
                  </a:lnTo>
                  <a:lnTo>
                    <a:pt x="62382" y="75425"/>
                  </a:lnTo>
                  <a:lnTo>
                    <a:pt x="62382" y="63842"/>
                  </a:lnTo>
                  <a:lnTo>
                    <a:pt x="64376" y="63842"/>
                  </a:lnTo>
                  <a:lnTo>
                    <a:pt x="66217" y="63842"/>
                  </a:lnTo>
                  <a:lnTo>
                    <a:pt x="66217" y="62369"/>
                  </a:lnTo>
                  <a:lnTo>
                    <a:pt x="64376" y="62369"/>
                  </a:lnTo>
                  <a:lnTo>
                    <a:pt x="60540" y="62369"/>
                  </a:lnTo>
                  <a:lnTo>
                    <a:pt x="60540" y="76758"/>
                  </a:lnTo>
                  <a:lnTo>
                    <a:pt x="64376" y="76758"/>
                  </a:lnTo>
                  <a:lnTo>
                    <a:pt x="68059" y="76758"/>
                  </a:lnTo>
                  <a:lnTo>
                    <a:pt x="68059" y="62369"/>
                  </a:lnTo>
                  <a:close/>
                </a:path>
                <a:path w="597535" h="172085">
                  <a:moveTo>
                    <a:pt x="70815" y="43510"/>
                  </a:moveTo>
                  <a:lnTo>
                    <a:pt x="69900" y="42062"/>
                  </a:lnTo>
                  <a:lnTo>
                    <a:pt x="64376" y="42062"/>
                  </a:lnTo>
                  <a:lnTo>
                    <a:pt x="62915" y="43510"/>
                  </a:lnTo>
                  <a:lnTo>
                    <a:pt x="62915" y="56438"/>
                  </a:lnTo>
                  <a:lnTo>
                    <a:pt x="70815" y="56438"/>
                  </a:lnTo>
                  <a:lnTo>
                    <a:pt x="70815" y="54991"/>
                  </a:lnTo>
                  <a:lnTo>
                    <a:pt x="70815" y="52209"/>
                  </a:lnTo>
                  <a:lnTo>
                    <a:pt x="68973" y="52209"/>
                  </a:lnTo>
                  <a:lnTo>
                    <a:pt x="68973" y="54991"/>
                  </a:lnTo>
                  <a:lnTo>
                    <a:pt x="65684" y="54991"/>
                  </a:lnTo>
                  <a:lnTo>
                    <a:pt x="64376" y="54597"/>
                  </a:lnTo>
                  <a:lnTo>
                    <a:pt x="64376" y="45758"/>
                  </a:lnTo>
                  <a:lnTo>
                    <a:pt x="64757" y="45364"/>
                  </a:lnTo>
                  <a:lnTo>
                    <a:pt x="64757" y="44843"/>
                  </a:lnTo>
                  <a:lnTo>
                    <a:pt x="65684" y="43916"/>
                  </a:lnTo>
                  <a:lnTo>
                    <a:pt x="68059" y="43916"/>
                  </a:lnTo>
                  <a:lnTo>
                    <a:pt x="68453" y="44450"/>
                  </a:lnTo>
                  <a:lnTo>
                    <a:pt x="68973" y="44843"/>
                  </a:lnTo>
                  <a:lnTo>
                    <a:pt x="68973" y="46291"/>
                  </a:lnTo>
                  <a:lnTo>
                    <a:pt x="70815" y="46291"/>
                  </a:lnTo>
                  <a:lnTo>
                    <a:pt x="70815" y="43916"/>
                  </a:lnTo>
                  <a:lnTo>
                    <a:pt x="70815" y="43510"/>
                  </a:lnTo>
                  <a:close/>
                </a:path>
                <a:path w="597535" h="172085">
                  <a:moveTo>
                    <a:pt x="71755" y="161683"/>
                  </a:moveTo>
                  <a:lnTo>
                    <a:pt x="70294" y="161290"/>
                  </a:lnTo>
                  <a:lnTo>
                    <a:pt x="70294" y="162204"/>
                  </a:lnTo>
                  <a:lnTo>
                    <a:pt x="70294" y="165239"/>
                  </a:lnTo>
                  <a:lnTo>
                    <a:pt x="69240" y="165760"/>
                  </a:lnTo>
                  <a:lnTo>
                    <a:pt x="68719" y="165760"/>
                  </a:lnTo>
                  <a:lnTo>
                    <a:pt x="68592" y="165912"/>
                  </a:lnTo>
                  <a:lnTo>
                    <a:pt x="67132" y="165912"/>
                  </a:lnTo>
                  <a:lnTo>
                    <a:pt x="67132" y="162204"/>
                  </a:lnTo>
                  <a:lnTo>
                    <a:pt x="68719" y="162204"/>
                  </a:lnTo>
                  <a:lnTo>
                    <a:pt x="70294" y="162204"/>
                  </a:lnTo>
                  <a:lnTo>
                    <a:pt x="70294" y="161290"/>
                  </a:lnTo>
                  <a:lnTo>
                    <a:pt x="68719" y="161290"/>
                  </a:lnTo>
                  <a:lnTo>
                    <a:pt x="65684" y="161290"/>
                  </a:lnTo>
                  <a:lnTo>
                    <a:pt x="65684" y="171437"/>
                  </a:lnTo>
                  <a:lnTo>
                    <a:pt x="67132" y="171437"/>
                  </a:lnTo>
                  <a:lnTo>
                    <a:pt x="67132" y="166827"/>
                  </a:lnTo>
                  <a:lnTo>
                    <a:pt x="68719" y="166827"/>
                  </a:lnTo>
                  <a:lnTo>
                    <a:pt x="69900" y="166827"/>
                  </a:lnTo>
                  <a:lnTo>
                    <a:pt x="71755" y="166306"/>
                  </a:lnTo>
                  <a:lnTo>
                    <a:pt x="71755" y="161683"/>
                  </a:lnTo>
                  <a:close/>
                </a:path>
                <a:path w="597535" h="172085">
                  <a:moveTo>
                    <a:pt x="597166" y="4610"/>
                  </a:moveTo>
                  <a:lnTo>
                    <a:pt x="580542" y="0"/>
                  </a:lnTo>
                  <a:lnTo>
                    <a:pt x="106832" y="0"/>
                  </a:lnTo>
                  <a:lnTo>
                    <a:pt x="118846" y="4610"/>
                  </a:lnTo>
                  <a:lnTo>
                    <a:pt x="597166" y="46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160179" y="3797909"/>
              <a:ext cx="490855" cy="5080"/>
            </a:xfrm>
            <a:custGeom>
              <a:avLst/>
              <a:gdLst/>
              <a:ahLst/>
              <a:cxnLst/>
              <a:rect l="l" t="t" r="r" b="b"/>
              <a:pathLst>
                <a:path w="490854" h="5079">
                  <a:moveTo>
                    <a:pt x="-2286" y="2305"/>
                  </a:moveTo>
                  <a:lnTo>
                    <a:pt x="492620" y="2305"/>
                  </a:lnTo>
                </a:path>
              </a:pathLst>
            </a:custGeom>
            <a:ln w="9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531679" y="3774300"/>
              <a:ext cx="102870" cy="24130"/>
            </a:xfrm>
            <a:custGeom>
              <a:avLst/>
              <a:gdLst/>
              <a:ahLst/>
              <a:cxnLst/>
              <a:rect l="l" t="t" r="r" b="b"/>
              <a:pathLst>
                <a:path w="102870" h="24129">
                  <a:moveTo>
                    <a:pt x="14782" y="0"/>
                  </a:moveTo>
                  <a:lnTo>
                    <a:pt x="0" y="0"/>
                  </a:lnTo>
                  <a:lnTo>
                    <a:pt x="86906" y="23609"/>
                  </a:lnTo>
                  <a:lnTo>
                    <a:pt x="102603" y="23609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531679" y="3774300"/>
              <a:ext cx="102870" cy="24130"/>
            </a:xfrm>
            <a:custGeom>
              <a:avLst/>
              <a:gdLst/>
              <a:ahLst/>
              <a:cxnLst/>
              <a:rect l="l" t="t" r="r" b="b"/>
              <a:pathLst>
                <a:path w="102870" h="24129">
                  <a:moveTo>
                    <a:pt x="14782" y="0"/>
                  </a:moveTo>
                  <a:lnTo>
                    <a:pt x="0" y="0"/>
                  </a:lnTo>
                  <a:lnTo>
                    <a:pt x="86906" y="23609"/>
                  </a:lnTo>
                  <a:lnTo>
                    <a:pt x="102603" y="23609"/>
                  </a:lnTo>
                  <a:lnTo>
                    <a:pt x="14782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918828" y="3749370"/>
              <a:ext cx="629285" cy="25400"/>
            </a:xfrm>
            <a:custGeom>
              <a:avLst/>
              <a:gdLst/>
              <a:ahLst/>
              <a:cxnLst/>
              <a:rect l="l" t="t" r="r" b="b"/>
              <a:pathLst>
                <a:path w="629285" h="25400">
                  <a:moveTo>
                    <a:pt x="538988" y="0"/>
                  </a:moveTo>
                  <a:lnTo>
                    <a:pt x="0" y="0"/>
                  </a:lnTo>
                  <a:lnTo>
                    <a:pt x="60553" y="24930"/>
                  </a:lnTo>
                  <a:lnTo>
                    <a:pt x="629081" y="24930"/>
                  </a:lnTo>
                  <a:lnTo>
                    <a:pt x="53898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918828" y="3749370"/>
              <a:ext cx="629285" cy="25400"/>
            </a:xfrm>
            <a:custGeom>
              <a:avLst/>
              <a:gdLst/>
              <a:ahLst/>
              <a:cxnLst/>
              <a:rect l="l" t="t" r="r" b="b"/>
              <a:pathLst>
                <a:path w="629285" h="25400">
                  <a:moveTo>
                    <a:pt x="60553" y="24930"/>
                  </a:moveTo>
                  <a:lnTo>
                    <a:pt x="0" y="0"/>
                  </a:lnTo>
                  <a:lnTo>
                    <a:pt x="538988" y="0"/>
                  </a:lnTo>
                  <a:lnTo>
                    <a:pt x="629081" y="24930"/>
                  </a:lnTo>
                  <a:lnTo>
                    <a:pt x="60553" y="249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958655" y="3758209"/>
              <a:ext cx="560705" cy="13335"/>
            </a:xfrm>
            <a:custGeom>
              <a:avLst/>
              <a:gdLst/>
              <a:ahLst/>
              <a:cxnLst/>
              <a:rect l="l" t="t" r="r" b="b"/>
              <a:pathLst>
                <a:path w="560704" h="13335">
                  <a:moveTo>
                    <a:pt x="21234" y="0"/>
                  </a:moveTo>
                  <a:lnTo>
                    <a:pt x="0" y="0"/>
                  </a:lnTo>
                  <a:lnTo>
                    <a:pt x="32842" y="13309"/>
                  </a:lnTo>
                  <a:lnTo>
                    <a:pt x="54482" y="13309"/>
                  </a:lnTo>
                  <a:lnTo>
                    <a:pt x="21234" y="0"/>
                  </a:lnTo>
                  <a:close/>
                </a:path>
                <a:path w="560704" h="13335">
                  <a:moveTo>
                    <a:pt x="51714" y="0"/>
                  </a:moveTo>
                  <a:lnTo>
                    <a:pt x="31000" y="0"/>
                  </a:lnTo>
                  <a:lnTo>
                    <a:pt x="64630" y="13309"/>
                  </a:lnTo>
                  <a:lnTo>
                    <a:pt x="86385" y="13309"/>
                  </a:lnTo>
                  <a:lnTo>
                    <a:pt x="51714" y="0"/>
                  </a:lnTo>
                  <a:close/>
                </a:path>
                <a:path w="560704" h="13335">
                  <a:moveTo>
                    <a:pt x="82689" y="0"/>
                  </a:moveTo>
                  <a:lnTo>
                    <a:pt x="61455" y="0"/>
                  </a:lnTo>
                  <a:lnTo>
                    <a:pt x="96151" y="13309"/>
                  </a:lnTo>
                  <a:lnTo>
                    <a:pt x="117906" y="13309"/>
                  </a:lnTo>
                  <a:lnTo>
                    <a:pt x="82689" y="0"/>
                  </a:lnTo>
                  <a:close/>
                </a:path>
                <a:path w="560704" h="13335">
                  <a:moveTo>
                    <a:pt x="113156" y="0"/>
                  </a:moveTo>
                  <a:lnTo>
                    <a:pt x="92455" y="0"/>
                  </a:lnTo>
                  <a:lnTo>
                    <a:pt x="128066" y="13309"/>
                  </a:lnTo>
                  <a:lnTo>
                    <a:pt x="149694" y="13309"/>
                  </a:lnTo>
                  <a:lnTo>
                    <a:pt x="113156" y="0"/>
                  </a:lnTo>
                  <a:close/>
                </a:path>
                <a:path w="560704" h="13335">
                  <a:moveTo>
                    <a:pt x="144144" y="0"/>
                  </a:moveTo>
                  <a:lnTo>
                    <a:pt x="122923" y="0"/>
                  </a:lnTo>
                  <a:lnTo>
                    <a:pt x="159448" y="13309"/>
                  </a:lnTo>
                  <a:lnTo>
                    <a:pt x="181203" y="13309"/>
                  </a:lnTo>
                  <a:lnTo>
                    <a:pt x="144144" y="0"/>
                  </a:lnTo>
                  <a:close/>
                </a:path>
                <a:path w="560704" h="13335">
                  <a:moveTo>
                    <a:pt x="174739" y="0"/>
                  </a:moveTo>
                  <a:lnTo>
                    <a:pt x="153911" y="0"/>
                  </a:lnTo>
                  <a:lnTo>
                    <a:pt x="190842" y="13309"/>
                  </a:lnTo>
                  <a:lnTo>
                    <a:pt x="213118" y="13309"/>
                  </a:lnTo>
                  <a:lnTo>
                    <a:pt x="174739" y="0"/>
                  </a:lnTo>
                  <a:close/>
                </a:path>
                <a:path w="560704" h="13335">
                  <a:moveTo>
                    <a:pt x="205739" y="0"/>
                  </a:moveTo>
                  <a:lnTo>
                    <a:pt x="184365" y="0"/>
                  </a:lnTo>
                  <a:lnTo>
                    <a:pt x="222745" y="13309"/>
                  </a:lnTo>
                  <a:lnTo>
                    <a:pt x="244513" y="13309"/>
                  </a:lnTo>
                  <a:lnTo>
                    <a:pt x="205739" y="0"/>
                  </a:lnTo>
                  <a:close/>
                </a:path>
                <a:path w="560704" h="13335">
                  <a:moveTo>
                    <a:pt x="236207" y="0"/>
                  </a:moveTo>
                  <a:lnTo>
                    <a:pt x="214972" y="0"/>
                  </a:lnTo>
                  <a:lnTo>
                    <a:pt x="254266" y="13309"/>
                  </a:lnTo>
                  <a:lnTo>
                    <a:pt x="275907" y="13309"/>
                  </a:lnTo>
                  <a:lnTo>
                    <a:pt x="236207" y="0"/>
                  </a:lnTo>
                  <a:close/>
                </a:path>
                <a:path w="560704" h="13335">
                  <a:moveTo>
                    <a:pt x="267195" y="0"/>
                  </a:moveTo>
                  <a:lnTo>
                    <a:pt x="245960" y="0"/>
                  </a:lnTo>
                  <a:lnTo>
                    <a:pt x="286054" y="13309"/>
                  </a:lnTo>
                  <a:lnTo>
                    <a:pt x="307822" y="13309"/>
                  </a:lnTo>
                  <a:lnTo>
                    <a:pt x="267195" y="0"/>
                  </a:lnTo>
                  <a:close/>
                </a:path>
                <a:path w="560704" h="13335">
                  <a:moveTo>
                    <a:pt x="297649" y="0"/>
                  </a:moveTo>
                  <a:lnTo>
                    <a:pt x="276428" y="0"/>
                  </a:lnTo>
                  <a:lnTo>
                    <a:pt x="317576" y="13309"/>
                  </a:lnTo>
                  <a:lnTo>
                    <a:pt x="339343" y="13309"/>
                  </a:lnTo>
                  <a:lnTo>
                    <a:pt x="297649" y="0"/>
                  </a:lnTo>
                  <a:close/>
                </a:path>
                <a:path w="560704" h="13335">
                  <a:moveTo>
                    <a:pt x="328650" y="0"/>
                  </a:moveTo>
                  <a:lnTo>
                    <a:pt x="307416" y="0"/>
                  </a:lnTo>
                  <a:lnTo>
                    <a:pt x="348970" y="13309"/>
                  </a:lnTo>
                  <a:lnTo>
                    <a:pt x="371106" y="13309"/>
                  </a:lnTo>
                  <a:lnTo>
                    <a:pt x="328650" y="0"/>
                  </a:lnTo>
                  <a:close/>
                </a:path>
                <a:path w="560704" h="13335">
                  <a:moveTo>
                    <a:pt x="359117" y="0"/>
                  </a:moveTo>
                  <a:lnTo>
                    <a:pt x="337896" y="0"/>
                  </a:lnTo>
                  <a:lnTo>
                    <a:pt x="380873" y="13309"/>
                  </a:lnTo>
                  <a:lnTo>
                    <a:pt x="402640" y="13309"/>
                  </a:lnTo>
                  <a:lnTo>
                    <a:pt x="359117" y="0"/>
                  </a:lnTo>
                  <a:close/>
                </a:path>
                <a:path w="560704" h="13335">
                  <a:moveTo>
                    <a:pt x="390105" y="0"/>
                  </a:moveTo>
                  <a:lnTo>
                    <a:pt x="368884" y="0"/>
                  </a:lnTo>
                  <a:lnTo>
                    <a:pt x="412280" y="13309"/>
                  </a:lnTo>
                  <a:lnTo>
                    <a:pt x="434035" y="13309"/>
                  </a:lnTo>
                  <a:lnTo>
                    <a:pt x="390105" y="0"/>
                  </a:lnTo>
                  <a:close/>
                </a:path>
                <a:path w="560704" h="13335">
                  <a:moveTo>
                    <a:pt x="420573" y="0"/>
                  </a:moveTo>
                  <a:lnTo>
                    <a:pt x="399338" y="0"/>
                  </a:lnTo>
                  <a:lnTo>
                    <a:pt x="444195" y="13309"/>
                  </a:lnTo>
                  <a:lnTo>
                    <a:pt x="465937" y="13309"/>
                  </a:lnTo>
                  <a:lnTo>
                    <a:pt x="420573" y="0"/>
                  </a:lnTo>
                  <a:close/>
                </a:path>
                <a:path w="560704" h="13335">
                  <a:moveTo>
                    <a:pt x="451180" y="0"/>
                  </a:moveTo>
                  <a:lnTo>
                    <a:pt x="430326" y="0"/>
                  </a:lnTo>
                  <a:lnTo>
                    <a:pt x="475703" y="13309"/>
                  </a:lnTo>
                  <a:lnTo>
                    <a:pt x="497319" y="13309"/>
                  </a:lnTo>
                  <a:lnTo>
                    <a:pt x="451180" y="0"/>
                  </a:lnTo>
                  <a:close/>
                </a:path>
                <a:path w="560704" h="13335">
                  <a:moveTo>
                    <a:pt x="482155" y="0"/>
                  </a:moveTo>
                  <a:lnTo>
                    <a:pt x="460806" y="0"/>
                  </a:lnTo>
                  <a:lnTo>
                    <a:pt x="507098" y="13309"/>
                  </a:lnTo>
                  <a:lnTo>
                    <a:pt x="528713" y="13309"/>
                  </a:lnTo>
                  <a:lnTo>
                    <a:pt x="482155" y="0"/>
                  </a:lnTo>
                  <a:close/>
                </a:path>
                <a:path w="560704" h="13335">
                  <a:moveTo>
                    <a:pt x="512622" y="0"/>
                  </a:moveTo>
                  <a:lnTo>
                    <a:pt x="491782" y="0"/>
                  </a:lnTo>
                  <a:lnTo>
                    <a:pt x="538873" y="13309"/>
                  </a:lnTo>
                  <a:lnTo>
                    <a:pt x="560628" y="13309"/>
                  </a:lnTo>
                  <a:lnTo>
                    <a:pt x="512622" y="0"/>
                  </a:lnTo>
                  <a:close/>
                </a:path>
                <a:path w="560704" h="13335">
                  <a:moveTo>
                    <a:pt x="17551" y="6858"/>
                  </a:moveTo>
                  <a:lnTo>
                    <a:pt x="13855" y="5549"/>
                  </a:lnTo>
                  <a:lnTo>
                    <a:pt x="35077" y="5549"/>
                  </a:lnTo>
                  <a:lnTo>
                    <a:pt x="39306" y="6858"/>
                  </a:lnTo>
                  <a:lnTo>
                    <a:pt x="17551" y="6858"/>
                  </a:lnTo>
                  <a:close/>
                </a:path>
                <a:path w="560704" h="13335">
                  <a:moveTo>
                    <a:pt x="48933" y="6858"/>
                  </a:moveTo>
                  <a:lnTo>
                    <a:pt x="44843" y="5549"/>
                  </a:lnTo>
                  <a:lnTo>
                    <a:pt x="66065" y="5549"/>
                  </a:lnTo>
                  <a:lnTo>
                    <a:pt x="70294" y="6858"/>
                  </a:lnTo>
                  <a:lnTo>
                    <a:pt x="48933" y="6858"/>
                  </a:lnTo>
                  <a:close/>
                </a:path>
                <a:path w="560704" h="13335">
                  <a:moveTo>
                    <a:pt x="79933" y="6858"/>
                  </a:moveTo>
                  <a:lnTo>
                    <a:pt x="75831" y="5549"/>
                  </a:lnTo>
                  <a:lnTo>
                    <a:pt x="97485" y="5549"/>
                  </a:lnTo>
                  <a:lnTo>
                    <a:pt x="101688" y="6858"/>
                  </a:lnTo>
                  <a:lnTo>
                    <a:pt x="79933" y="6858"/>
                  </a:lnTo>
                  <a:close/>
                </a:path>
                <a:path w="560704" h="13335">
                  <a:moveTo>
                    <a:pt x="111315" y="6858"/>
                  </a:moveTo>
                  <a:lnTo>
                    <a:pt x="107238" y="5549"/>
                  </a:lnTo>
                  <a:lnTo>
                    <a:pt x="128447" y="5549"/>
                  </a:lnTo>
                  <a:lnTo>
                    <a:pt x="132676" y="6858"/>
                  </a:lnTo>
                  <a:lnTo>
                    <a:pt x="111315" y="6858"/>
                  </a:lnTo>
                  <a:close/>
                </a:path>
                <a:path w="560704" h="13335">
                  <a:moveTo>
                    <a:pt x="142316" y="6858"/>
                  </a:moveTo>
                  <a:lnTo>
                    <a:pt x="138214" y="5549"/>
                  </a:lnTo>
                  <a:lnTo>
                    <a:pt x="159448" y="5549"/>
                  </a:lnTo>
                  <a:lnTo>
                    <a:pt x="164071" y="6858"/>
                  </a:lnTo>
                  <a:lnTo>
                    <a:pt x="142316" y="6858"/>
                  </a:lnTo>
                  <a:close/>
                </a:path>
                <a:path w="560704" h="13335">
                  <a:moveTo>
                    <a:pt x="173824" y="6858"/>
                  </a:moveTo>
                  <a:lnTo>
                    <a:pt x="169202" y="5549"/>
                  </a:lnTo>
                  <a:lnTo>
                    <a:pt x="190436" y="5549"/>
                  </a:lnTo>
                  <a:lnTo>
                    <a:pt x="195059" y="6858"/>
                  </a:lnTo>
                  <a:lnTo>
                    <a:pt x="173824" y="6858"/>
                  </a:lnTo>
                  <a:close/>
                </a:path>
                <a:path w="560704" h="13335">
                  <a:moveTo>
                    <a:pt x="204825" y="6858"/>
                  </a:moveTo>
                  <a:lnTo>
                    <a:pt x="200075" y="5549"/>
                  </a:lnTo>
                  <a:lnTo>
                    <a:pt x="221843" y="5549"/>
                  </a:lnTo>
                  <a:lnTo>
                    <a:pt x="226453" y="6858"/>
                  </a:lnTo>
                  <a:lnTo>
                    <a:pt x="204825" y="6858"/>
                  </a:lnTo>
                  <a:close/>
                </a:path>
                <a:path w="560704" h="13335">
                  <a:moveTo>
                    <a:pt x="236207" y="6858"/>
                  </a:moveTo>
                  <a:lnTo>
                    <a:pt x="231584" y="5549"/>
                  </a:lnTo>
                  <a:lnTo>
                    <a:pt x="252831" y="5549"/>
                  </a:lnTo>
                  <a:lnTo>
                    <a:pt x="257428" y="6858"/>
                  </a:lnTo>
                  <a:lnTo>
                    <a:pt x="236207" y="6858"/>
                  </a:lnTo>
                  <a:close/>
                </a:path>
                <a:path w="560704" h="13335">
                  <a:moveTo>
                    <a:pt x="267195" y="6858"/>
                  </a:moveTo>
                  <a:lnTo>
                    <a:pt x="262585" y="5549"/>
                  </a:lnTo>
                  <a:lnTo>
                    <a:pt x="283806" y="5549"/>
                  </a:lnTo>
                  <a:lnTo>
                    <a:pt x="288823" y="6858"/>
                  </a:lnTo>
                  <a:lnTo>
                    <a:pt x="267195" y="6858"/>
                  </a:lnTo>
                  <a:close/>
                </a:path>
                <a:path w="560704" h="13335">
                  <a:moveTo>
                    <a:pt x="298577" y="6858"/>
                  </a:moveTo>
                  <a:lnTo>
                    <a:pt x="293573" y="5549"/>
                  </a:lnTo>
                  <a:lnTo>
                    <a:pt x="315213" y="5549"/>
                  </a:lnTo>
                  <a:lnTo>
                    <a:pt x="319824" y="6858"/>
                  </a:lnTo>
                  <a:lnTo>
                    <a:pt x="298577" y="6858"/>
                  </a:lnTo>
                  <a:close/>
                </a:path>
                <a:path w="560704" h="13335">
                  <a:moveTo>
                    <a:pt x="329577" y="6858"/>
                  </a:moveTo>
                  <a:lnTo>
                    <a:pt x="324967" y="5549"/>
                  </a:lnTo>
                  <a:lnTo>
                    <a:pt x="346189" y="5549"/>
                  </a:lnTo>
                  <a:lnTo>
                    <a:pt x="351345" y="6858"/>
                  </a:lnTo>
                  <a:lnTo>
                    <a:pt x="329577" y="6858"/>
                  </a:lnTo>
                  <a:close/>
                </a:path>
                <a:path w="560704" h="13335">
                  <a:moveTo>
                    <a:pt x="360972" y="6858"/>
                  </a:moveTo>
                  <a:lnTo>
                    <a:pt x="355955" y="5549"/>
                  </a:lnTo>
                  <a:lnTo>
                    <a:pt x="377189" y="5549"/>
                  </a:lnTo>
                  <a:lnTo>
                    <a:pt x="382333" y="6858"/>
                  </a:lnTo>
                  <a:lnTo>
                    <a:pt x="360972" y="6858"/>
                  </a:lnTo>
                  <a:close/>
                </a:path>
                <a:path w="560704" h="13335">
                  <a:moveTo>
                    <a:pt x="391947" y="6858"/>
                  </a:moveTo>
                  <a:lnTo>
                    <a:pt x="386943" y="5549"/>
                  </a:lnTo>
                  <a:lnTo>
                    <a:pt x="408178" y="5549"/>
                  </a:lnTo>
                  <a:lnTo>
                    <a:pt x="413715" y="6858"/>
                  </a:lnTo>
                  <a:lnTo>
                    <a:pt x="391947" y="6858"/>
                  </a:lnTo>
                  <a:close/>
                </a:path>
                <a:path w="560704" h="13335">
                  <a:moveTo>
                    <a:pt x="423481" y="6858"/>
                  </a:moveTo>
                  <a:lnTo>
                    <a:pt x="417804" y="5549"/>
                  </a:lnTo>
                  <a:lnTo>
                    <a:pt x="439572" y="5549"/>
                  </a:lnTo>
                  <a:lnTo>
                    <a:pt x="444703" y="6858"/>
                  </a:lnTo>
                  <a:lnTo>
                    <a:pt x="423481" y="6858"/>
                  </a:lnTo>
                  <a:close/>
                </a:path>
                <a:path w="560704" h="13335">
                  <a:moveTo>
                    <a:pt x="454342" y="6858"/>
                  </a:moveTo>
                  <a:lnTo>
                    <a:pt x="449325" y="5549"/>
                  </a:lnTo>
                  <a:lnTo>
                    <a:pt x="470560" y="5549"/>
                  </a:lnTo>
                  <a:lnTo>
                    <a:pt x="476097" y="6858"/>
                  </a:lnTo>
                  <a:lnTo>
                    <a:pt x="454342" y="6858"/>
                  </a:lnTo>
                  <a:close/>
                </a:path>
                <a:path w="560704" h="13335">
                  <a:moveTo>
                    <a:pt x="485863" y="6858"/>
                  </a:moveTo>
                  <a:lnTo>
                    <a:pt x="480314" y="5549"/>
                  </a:lnTo>
                  <a:lnTo>
                    <a:pt x="501535" y="5549"/>
                  </a:lnTo>
                  <a:lnTo>
                    <a:pt x="507098" y="6858"/>
                  </a:lnTo>
                  <a:lnTo>
                    <a:pt x="485863" y="6858"/>
                  </a:lnTo>
                  <a:close/>
                </a:path>
                <a:path w="560704" h="13335">
                  <a:moveTo>
                    <a:pt x="511302" y="5549"/>
                  </a:moveTo>
                  <a:lnTo>
                    <a:pt x="532422" y="5549"/>
                  </a:lnTo>
                  <a:lnTo>
                    <a:pt x="538340" y="6858"/>
                  </a:lnTo>
                  <a:lnTo>
                    <a:pt x="516712" y="6858"/>
                  </a:lnTo>
                  <a:lnTo>
                    <a:pt x="511302" y="554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002584" y="4060329"/>
              <a:ext cx="119380" cy="245110"/>
            </a:xfrm>
            <a:custGeom>
              <a:avLst/>
              <a:gdLst/>
              <a:ahLst/>
              <a:cxnLst/>
              <a:rect l="l" t="t" r="r" b="b"/>
              <a:pathLst>
                <a:path w="119380" h="245110">
                  <a:moveTo>
                    <a:pt x="119202" y="0"/>
                  </a:moveTo>
                  <a:lnTo>
                    <a:pt x="0" y="0"/>
                  </a:lnTo>
                  <a:lnTo>
                    <a:pt x="0" y="244652"/>
                  </a:lnTo>
                  <a:lnTo>
                    <a:pt x="119202" y="244652"/>
                  </a:lnTo>
                  <a:lnTo>
                    <a:pt x="11920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002584" y="4060342"/>
              <a:ext cx="119380" cy="245110"/>
            </a:xfrm>
            <a:custGeom>
              <a:avLst/>
              <a:gdLst/>
              <a:ahLst/>
              <a:cxnLst/>
              <a:rect l="l" t="t" r="r" b="b"/>
              <a:pathLst>
                <a:path w="119380" h="245110">
                  <a:moveTo>
                    <a:pt x="0" y="244640"/>
                  </a:moveTo>
                  <a:lnTo>
                    <a:pt x="119214" y="244640"/>
                  </a:lnTo>
                  <a:lnTo>
                    <a:pt x="119214" y="0"/>
                  </a:lnTo>
                  <a:lnTo>
                    <a:pt x="0" y="0"/>
                  </a:lnTo>
                  <a:lnTo>
                    <a:pt x="0" y="2446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517836" y="3777069"/>
              <a:ext cx="49530" cy="48895"/>
            </a:xfrm>
            <a:custGeom>
              <a:avLst/>
              <a:gdLst/>
              <a:ahLst/>
              <a:cxnLst/>
              <a:rect l="l" t="t" r="r" b="b"/>
              <a:pathLst>
                <a:path w="49529" h="48895">
                  <a:moveTo>
                    <a:pt x="0" y="0"/>
                  </a:moveTo>
                  <a:lnTo>
                    <a:pt x="0" y="33769"/>
                  </a:lnTo>
                  <a:lnTo>
                    <a:pt x="49072" y="48679"/>
                  </a:lnTo>
                  <a:lnTo>
                    <a:pt x="49072" y="139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517836" y="3777069"/>
              <a:ext cx="49530" cy="48895"/>
            </a:xfrm>
            <a:custGeom>
              <a:avLst/>
              <a:gdLst/>
              <a:ahLst/>
              <a:cxnLst/>
              <a:rect l="l" t="t" r="r" b="b"/>
              <a:pathLst>
                <a:path w="49529" h="48895">
                  <a:moveTo>
                    <a:pt x="0" y="33769"/>
                  </a:moveTo>
                  <a:lnTo>
                    <a:pt x="0" y="0"/>
                  </a:lnTo>
                  <a:lnTo>
                    <a:pt x="49072" y="13982"/>
                  </a:lnTo>
                  <a:lnTo>
                    <a:pt x="49072" y="48679"/>
                  </a:lnTo>
                  <a:lnTo>
                    <a:pt x="0" y="337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128797" y="3777602"/>
              <a:ext cx="438784" cy="13970"/>
            </a:xfrm>
            <a:custGeom>
              <a:avLst/>
              <a:gdLst/>
              <a:ahLst/>
              <a:cxnLst/>
              <a:rect l="l" t="t" r="r" b="b"/>
              <a:pathLst>
                <a:path w="438785" h="13970">
                  <a:moveTo>
                    <a:pt x="389572" y="0"/>
                  </a:moveTo>
                  <a:lnTo>
                    <a:pt x="0" y="0"/>
                  </a:lnTo>
                  <a:lnTo>
                    <a:pt x="37833" y="13449"/>
                  </a:lnTo>
                  <a:lnTo>
                    <a:pt x="438492" y="13449"/>
                  </a:lnTo>
                  <a:lnTo>
                    <a:pt x="3895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128797" y="3777602"/>
              <a:ext cx="438784" cy="13970"/>
            </a:xfrm>
            <a:custGeom>
              <a:avLst/>
              <a:gdLst/>
              <a:ahLst/>
              <a:cxnLst/>
              <a:rect l="l" t="t" r="r" b="b"/>
              <a:pathLst>
                <a:path w="438785" h="13970">
                  <a:moveTo>
                    <a:pt x="389572" y="0"/>
                  </a:moveTo>
                  <a:lnTo>
                    <a:pt x="0" y="0"/>
                  </a:lnTo>
                  <a:lnTo>
                    <a:pt x="37833" y="13449"/>
                  </a:lnTo>
                  <a:lnTo>
                    <a:pt x="438492" y="13449"/>
                  </a:lnTo>
                  <a:lnTo>
                    <a:pt x="38957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145396" y="3780904"/>
              <a:ext cx="395605" cy="5080"/>
            </a:xfrm>
            <a:custGeom>
              <a:avLst/>
              <a:gdLst/>
              <a:ahLst/>
              <a:cxnLst/>
              <a:rect l="l" t="t" r="r" b="b"/>
              <a:pathLst>
                <a:path w="395604" h="5079">
                  <a:moveTo>
                    <a:pt x="22161" y="0"/>
                  </a:moveTo>
                  <a:lnTo>
                    <a:pt x="0" y="0"/>
                  </a:lnTo>
                  <a:lnTo>
                    <a:pt x="14262" y="4991"/>
                  </a:lnTo>
                  <a:lnTo>
                    <a:pt x="36537" y="4991"/>
                  </a:lnTo>
                  <a:lnTo>
                    <a:pt x="22161" y="0"/>
                  </a:lnTo>
                  <a:close/>
                </a:path>
                <a:path w="395604" h="5079">
                  <a:moveTo>
                    <a:pt x="54089" y="0"/>
                  </a:moveTo>
                  <a:lnTo>
                    <a:pt x="32321" y="0"/>
                  </a:lnTo>
                  <a:lnTo>
                    <a:pt x="46685" y="4991"/>
                  </a:lnTo>
                  <a:lnTo>
                    <a:pt x="69380" y="4991"/>
                  </a:lnTo>
                  <a:lnTo>
                    <a:pt x="54089" y="0"/>
                  </a:lnTo>
                  <a:close/>
                </a:path>
                <a:path w="395604" h="5079">
                  <a:moveTo>
                    <a:pt x="86385" y="0"/>
                  </a:moveTo>
                  <a:lnTo>
                    <a:pt x="64757" y="0"/>
                  </a:lnTo>
                  <a:lnTo>
                    <a:pt x="79540" y="4991"/>
                  </a:lnTo>
                  <a:lnTo>
                    <a:pt x="101688" y="4991"/>
                  </a:lnTo>
                  <a:lnTo>
                    <a:pt x="86385" y="0"/>
                  </a:lnTo>
                  <a:close/>
                </a:path>
                <a:path w="395604" h="5079">
                  <a:moveTo>
                    <a:pt x="118833" y="0"/>
                  </a:moveTo>
                  <a:lnTo>
                    <a:pt x="96545" y="0"/>
                  </a:lnTo>
                  <a:lnTo>
                    <a:pt x="111836" y="4991"/>
                  </a:lnTo>
                  <a:lnTo>
                    <a:pt x="134518" y="4991"/>
                  </a:lnTo>
                  <a:lnTo>
                    <a:pt x="118833" y="0"/>
                  </a:lnTo>
                  <a:close/>
                </a:path>
                <a:path w="395604" h="5079">
                  <a:moveTo>
                    <a:pt x="151155" y="0"/>
                  </a:moveTo>
                  <a:lnTo>
                    <a:pt x="128993" y="0"/>
                  </a:lnTo>
                  <a:lnTo>
                    <a:pt x="144678" y="4991"/>
                  </a:lnTo>
                  <a:lnTo>
                    <a:pt x="166852" y="4991"/>
                  </a:lnTo>
                  <a:lnTo>
                    <a:pt x="151155" y="0"/>
                  </a:lnTo>
                  <a:close/>
                </a:path>
                <a:path w="395604" h="5079">
                  <a:moveTo>
                    <a:pt x="183451" y="0"/>
                  </a:moveTo>
                  <a:lnTo>
                    <a:pt x="161302" y="0"/>
                  </a:lnTo>
                  <a:lnTo>
                    <a:pt x="177533" y="4991"/>
                  </a:lnTo>
                  <a:lnTo>
                    <a:pt x="199682" y="4991"/>
                  </a:lnTo>
                  <a:lnTo>
                    <a:pt x="183451" y="0"/>
                  </a:lnTo>
                  <a:close/>
                </a:path>
                <a:path w="395604" h="5079">
                  <a:moveTo>
                    <a:pt x="215900" y="0"/>
                  </a:moveTo>
                  <a:lnTo>
                    <a:pt x="193738" y="0"/>
                  </a:lnTo>
                  <a:lnTo>
                    <a:pt x="209842" y="4991"/>
                  </a:lnTo>
                  <a:lnTo>
                    <a:pt x="232524" y="4991"/>
                  </a:lnTo>
                  <a:lnTo>
                    <a:pt x="215900" y="0"/>
                  </a:lnTo>
                  <a:close/>
                </a:path>
                <a:path w="395604" h="5079">
                  <a:moveTo>
                    <a:pt x="247827" y="0"/>
                  </a:moveTo>
                  <a:lnTo>
                    <a:pt x="226060" y="0"/>
                  </a:lnTo>
                  <a:lnTo>
                    <a:pt x="242671" y="4991"/>
                  </a:lnTo>
                  <a:lnTo>
                    <a:pt x="264833" y="4991"/>
                  </a:lnTo>
                  <a:lnTo>
                    <a:pt x="247827" y="0"/>
                  </a:lnTo>
                  <a:close/>
                </a:path>
                <a:path w="395604" h="5079">
                  <a:moveTo>
                    <a:pt x="280123" y="0"/>
                  </a:moveTo>
                  <a:lnTo>
                    <a:pt x="258368" y="0"/>
                  </a:lnTo>
                  <a:lnTo>
                    <a:pt x="274980" y="4991"/>
                  </a:lnTo>
                  <a:lnTo>
                    <a:pt x="297662" y="4991"/>
                  </a:lnTo>
                  <a:lnTo>
                    <a:pt x="280123" y="0"/>
                  </a:lnTo>
                  <a:close/>
                </a:path>
                <a:path w="395604" h="5079">
                  <a:moveTo>
                    <a:pt x="312420" y="0"/>
                  </a:moveTo>
                  <a:lnTo>
                    <a:pt x="290283" y="0"/>
                  </a:lnTo>
                  <a:lnTo>
                    <a:pt x="307835" y="4991"/>
                  </a:lnTo>
                  <a:lnTo>
                    <a:pt x="329971" y="4991"/>
                  </a:lnTo>
                  <a:lnTo>
                    <a:pt x="312420" y="0"/>
                  </a:lnTo>
                  <a:close/>
                </a:path>
                <a:path w="395604" h="5079">
                  <a:moveTo>
                    <a:pt x="344754" y="0"/>
                  </a:moveTo>
                  <a:lnTo>
                    <a:pt x="322719" y="0"/>
                  </a:lnTo>
                  <a:lnTo>
                    <a:pt x="340525" y="4991"/>
                  </a:lnTo>
                  <a:lnTo>
                    <a:pt x="362673" y="4991"/>
                  </a:lnTo>
                  <a:lnTo>
                    <a:pt x="344754" y="0"/>
                  </a:lnTo>
                  <a:close/>
                </a:path>
                <a:path w="395604" h="5079">
                  <a:moveTo>
                    <a:pt x="377050" y="0"/>
                  </a:moveTo>
                  <a:lnTo>
                    <a:pt x="354888" y="0"/>
                  </a:lnTo>
                  <a:lnTo>
                    <a:pt x="372973" y="4991"/>
                  </a:lnTo>
                  <a:lnTo>
                    <a:pt x="395516" y="4991"/>
                  </a:lnTo>
                  <a:lnTo>
                    <a:pt x="3770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166643" y="3791051"/>
              <a:ext cx="400685" cy="34925"/>
            </a:xfrm>
            <a:custGeom>
              <a:avLst/>
              <a:gdLst/>
              <a:ahLst/>
              <a:cxnLst/>
              <a:rect l="l" t="t" r="r" b="b"/>
              <a:pathLst>
                <a:path w="400685" h="34925">
                  <a:moveTo>
                    <a:pt x="400646" y="0"/>
                  </a:moveTo>
                  <a:lnTo>
                    <a:pt x="0" y="0"/>
                  </a:lnTo>
                  <a:lnTo>
                    <a:pt x="0" y="34696"/>
                  </a:lnTo>
                  <a:lnTo>
                    <a:pt x="400646" y="34696"/>
                  </a:lnTo>
                  <a:lnTo>
                    <a:pt x="40064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166630" y="3791051"/>
              <a:ext cx="400685" cy="34925"/>
            </a:xfrm>
            <a:custGeom>
              <a:avLst/>
              <a:gdLst/>
              <a:ahLst/>
              <a:cxnLst/>
              <a:rect l="l" t="t" r="r" b="b"/>
              <a:pathLst>
                <a:path w="400685" h="34925">
                  <a:moveTo>
                    <a:pt x="400659" y="34696"/>
                  </a:moveTo>
                  <a:lnTo>
                    <a:pt x="0" y="34696"/>
                  </a:lnTo>
                  <a:lnTo>
                    <a:pt x="0" y="0"/>
                  </a:lnTo>
                  <a:lnTo>
                    <a:pt x="400659" y="0"/>
                  </a:lnTo>
                  <a:lnTo>
                    <a:pt x="400659" y="346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173628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628" y="6667"/>
                  </a:lnTo>
                  <a:lnTo>
                    <a:pt x="21628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173628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628" y="11061"/>
                  </a:moveTo>
                  <a:lnTo>
                    <a:pt x="21628" y="17005"/>
                  </a:lnTo>
                  <a:lnTo>
                    <a:pt x="17005" y="21615"/>
                  </a:lnTo>
                  <a:lnTo>
                    <a:pt x="11074" y="21615"/>
                  </a:lnTo>
                  <a:lnTo>
                    <a:pt x="5016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016" y="0"/>
                  </a:lnTo>
                  <a:lnTo>
                    <a:pt x="11074" y="0"/>
                  </a:lnTo>
                  <a:lnTo>
                    <a:pt x="17005" y="0"/>
                  </a:lnTo>
                  <a:lnTo>
                    <a:pt x="21628" y="5003"/>
                  </a:lnTo>
                  <a:lnTo>
                    <a:pt x="21628" y="110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178644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70" y="14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178644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70" y="14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175863" y="3801199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0" y="0"/>
                  </a:moveTo>
                  <a:lnTo>
                    <a:pt x="15303" y="151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175863" y="3801199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0" y="0"/>
                  </a:moveTo>
                  <a:lnTo>
                    <a:pt x="15303" y="15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535908" y="3795141"/>
              <a:ext cx="24765" cy="8255"/>
            </a:xfrm>
            <a:custGeom>
              <a:avLst/>
              <a:gdLst/>
              <a:ahLst/>
              <a:cxnLst/>
              <a:rect l="l" t="t" r="r" b="b"/>
              <a:pathLst>
                <a:path w="24764" h="8254">
                  <a:moveTo>
                    <a:pt x="0" y="8127"/>
                  </a:moveTo>
                  <a:lnTo>
                    <a:pt x="24523" y="8127"/>
                  </a:lnTo>
                  <a:lnTo>
                    <a:pt x="24523" y="0"/>
                  </a:lnTo>
                  <a:lnTo>
                    <a:pt x="0" y="0"/>
                  </a:lnTo>
                  <a:lnTo>
                    <a:pt x="0" y="81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535908" y="3795141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22669" y="8826"/>
                  </a:moveTo>
                  <a:lnTo>
                    <a:pt x="24523" y="14757"/>
                  </a:lnTo>
                  <a:lnTo>
                    <a:pt x="21234" y="20840"/>
                  </a:lnTo>
                  <a:lnTo>
                    <a:pt x="15697" y="22682"/>
                  </a:lnTo>
                  <a:lnTo>
                    <a:pt x="9626" y="24523"/>
                  </a:lnTo>
                  <a:lnTo>
                    <a:pt x="3683" y="21767"/>
                  </a:lnTo>
                  <a:lnTo>
                    <a:pt x="1841" y="15697"/>
                  </a:lnTo>
                  <a:lnTo>
                    <a:pt x="0" y="10159"/>
                  </a:lnTo>
                  <a:lnTo>
                    <a:pt x="2768" y="4229"/>
                  </a:lnTo>
                  <a:lnTo>
                    <a:pt x="8712" y="2374"/>
                  </a:lnTo>
                  <a:lnTo>
                    <a:pt x="14249" y="0"/>
                  </a:lnTo>
                  <a:lnTo>
                    <a:pt x="20828" y="3301"/>
                  </a:lnTo>
                  <a:lnTo>
                    <a:pt x="22669" y="88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539591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986" y="96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539591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986" y="963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538156" y="3804374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0" y="0"/>
                  </a:moveTo>
                  <a:lnTo>
                    <a:pt x="18580" y="92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305771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67" y="6667"/>
                  </a:lnTo>
                  <a:lnTo>
                    <a:pt x="21767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305771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67" y="11061"/>
                  </a:moveTo>
                  <a:lnTo>
                    <a:pt x="21767" y="17005"/>
                  </a:lnTo>
                  <a:lnTo>
                    <a:pt x="16611" y="21615"/>
                  </a:lnTo>
                  <a:lnTo>
                    <a:pt x="10693" y="21615"/>
                  </a:lnTo>
                  <a:lnTo>
                    <a:pt x="4622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4622" y="0"/>
                  </a:lnTo>
                  <a:lnTo>
                    <a:pt x="10693" y="0"/>
                  </a:lnTo>
                  <a:lnTo>
                    <a:pt x="16611" y="0"/>
                  </a:lnTo>
                  <a:lnTo>
                    <a:pt x="21767" y="5003"/>
                  </a:lnTo>
                  <a:lnTo>
                    <a:pt x="21767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310394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57" y="14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310394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57" y="14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308146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82" y="151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308146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82" y="15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271621" y="3795141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0134" y="0"/>
                  </a:moveTo>
                  <a:lnTo>
                    <a:pt x="927" y="7378"/>
                  </a:lnTo>
                  <a:lnTo>
                    <a:pt x="0" y="14363"/>
                  </a:lnTo>
                  <a:lnTo>
                    <a:pt x="3162" y="18986"/>
                  </a:lnTo>
                  <a:lnTo>
                    <a:pt x="6857" y="23596"/>
                  </a:lnTo>
                  <a:lnTo>
                    <a:pt x="13842" y="24523"/>
                  </a:lnTo>
                  <a:lnTo>
                    <a:pt x="18453" y="21221"/>
                  </a:lnTo>
                  <a:lnTo>
                    <a:pt x="23596" y="17538"/>
                  </a:lnTo>
                  <a:lnTo>
                    <a:pt x="24523" y="10680"/>
                  </a:lnTo>
                  <a:lnTo>
                    <a:pt x="20827" y="6057"/>
                  </a:lnTo>
                  <a:lnTo>
                    <a:pt x="17005" y="927"/>
                  </a:lnTo>
                  <a:lnTo>
                    <a:pt x="101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271621" y="3795141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8453" y="21221"/>
                  </a:moveTo>
                  <a:lnTo>
                    <a:pt x="13842" y="24523"/>
                  </a:lnTo>
                  <a:lnTo>
                    <a:pt x="6857" y="23596"/>
                  </a:lnTo>
                  <a:lnTo>
                    <a:pt x="3162" y="18986"/>
                  </a:lnTo>
                  <a:lnTo>
                    <a:pt x="0" y="14363"/>
                  </a:lnTo>
                  <a:lnTo>
                    <a:pt x="927" y="7378"/>
                  </a:lnTo>
                  <a:lnTo>
                    <a:pt x="5537" y="3682"/>
                  </a:lnTo>
                  <a:lnTo>
                    <a:pt x="10134" y="0"/>
                  </a:lnTo>
                  <a:lnTo>
                    <a:pt x="17005" y="927"/>
                  </a:lnTo>
                  <a:lnTo>
                    <a:pt x="20827" y="6057"/>
                  </a:lnTo>
                  <a:lnTo>
                    <a:pt x="24523" y="10680"/>
                  </a:lnTo>
                  <a:lnTo>
                    <a:pt x="23596" y="17538"/>
                  </a:lnTo>
                  <a:lnTo>
                    <a:pt x="18453" y="2122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284004" y="379751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81" y="0"/>
                  </a:moveTo>
                  <a:lnTo>
                    <a:pt x="0" y="2070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284004" y="379751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81" y="0"/>
                  </a:moveTo>
                  <a:lnTo>
                    <a:pt x="0" y="207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280841" y="3796982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81" y="0"/>
                  </a:moveTo>
                  <a:lnTo>
                    <a:pt x="0" y="208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280841" y="3796982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81" y="0"/>
                  </a:moveTo>
                  <a:lnTo>
                    <a:pt x="0" y="208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503447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80" y="6667"/>
                  </a:lnTo>
                  <a:lnTo>
                    <a:pt x="21780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503447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80" y="11061"/>
                  </a:moveTo>
                  <a:lnTo>
                    <a:pt x="21780" y="17005"/>
                  </a:lnTo>
                  <a:lnTo>
                    <a:pt x="17170" y="21615"/>
                  </a:lnTo>
                  <a:lnTo>
                    <a:pt x="11226" y="21615"/>
                  </a:lnTo>
                  <a:lnTo>
                    <a:pt x="5168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168" y="0"/>
                  </a:lnTo>
                  <a:lnTo>
                    <a:pt x="11226" y="0"/>
                  </a:lnTo>
                  <a:lnTo>
                    <a:pt x="17170" y="0"/>
                  </a:lnTo>
                  <a:lnTo>
                    <a:pt x="21780" y="5003"/>
                  </a:lnTo>
                  <a:lnTo>
                    <a:pt x="21780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508070" y="3798824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0" y="0"/>
                  </a:moveTo>
                  <a:lnTo>
                    <a:pt x="15303" y="14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508070" y="3798824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0" y="0"/>
                  </a:moveTo>
                  <a:lnTo>
                    <a:pt x="15303" y="14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505834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82" y="151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505834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82" y="15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238779" y="3795649"/>
              <a:ext cx="24130" cy="7620"/>
            </a:xfrm>
            <a:custGeom>
              <a:avLst/>
              <a:gdLst/>
              <a:ahLst/>
              <a:cxnLst/>
              <a:rect l="l" t="t" r="r" b="b"/>
              <a:pathLst>
                <a:path w="24129" h="7620">
                  <a:moveTo>
                    <a:pt x="0" y="7619"/>
                  </a:moveTo>
                  <a:lnTo>
                    <a:pt x="24002" y="7619"/>
                  </a:lnTo>
                  <a:lnTo>
                    <a:pt x="24002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238779" y="379564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22682" y="8724"/>
                  </a:moveTo>
                  <a:lnTo>
                    <a:pt x="24003" y="14782"/>
                  </a:lnTo>
                  <a:lnTo>
                    <a:pt x="20840" y="20713"/>
                  </a:lnTo>
                  <a:lnTo>
                    <a:pt x="14770" y="22567"/>
                  </a:lnTo>
                  <a:lnTo>
                    <a:pt x="9220" y="24015"/>
                  </a:lnTo>
                  <a:lnTo>
                    <a:pt x="3162" y="20713"/>
                  </a:lnTo>
                  <a:lnTo>
                    <a:pt x="1308" y="14782"/>
                  </a:lnTo>
                  <a:lnTo>
                    <a:pt x="0" y="9258"/>
                  </a:lnTo>
                  <a:lnTo>
                    <a:pt x="3162" y="3175"/>
                  </a:lnTo>
                  <a:lnTo>
                    <a:pt x="9220" y="1333"/>
                  </a:lnTo>
                  <a:lnTo>
                    <a:pt x="14770" y="0"/>
                  </a:lnTo>
                  <a:lnTo>
                    <a:pt x="20840" y="3175"/>
                  </a:lnTo>
                  <a:lnTo>
                    <a:pt x="22682" y="87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242462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465" y="1016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242462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465" y="101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241014" y="3803967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0" y="0"/>
                  </a:moveTo>
                  <a:lnTo>
                    <a:pt x="18059" y="1016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205937" y="3795649"/>
              <a:ext cx="24130" cy="7620"/>
            </a:xfrm>
            <a:custGeom>
              <a:avLst/>
              <a:gdLst/>
              <a:ahLst/>
              <a:cxnLst/>
              <a:rect l="l" t="t" r="r" b="b"/>
              <a:pathLst>
                <a:path w="24130" h="7620">
                  <a:moveTo>
                    <a:pt x="0" y="7619"/>
                  </a:moveTo>
                  <a:lnTo>
                    <a:pt x="24003" y="7619"/>
                  </a:lnTo>
                  <a:lnTo>
                    <a:pt x="24003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205937" y="379564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29">
                  <a:moveTo>
                    <a:pt x="14770" y="1333"/>
                  </a:moveTo>
                  <a:lnTo>
                    <a:pt x="20307" y="2794"/>
                  </a:lnTo>
                  <a:lnTo>
                    <a:pt x="24003" y="8724"/>
                  </a:lnTo>
                  <a:lnTo>
                    <a:pt x="22682" y="14782"/>
                  </a:lnTo>
                  <a:lnTo>
                    <a:pt x="21234" y="20332"/>
                  </a:lnTo>
                  <a:lnTo>
                    <a:pt x="15303" y="24015"/>
                  </a:lnTo>
                  <a:lnTo>
                    <a:pt x="9232" y="22567"/>
                  </a:lnTo>
                  <a:lnTo>
                    <a:pt x="3695" y="21259"/>
                  </a:lnTo>
                  <a:lnTo>
                    <a:pt x="0" y="15189"/>
                  </a:lnTo>
                  <a:lnTo>
                    <a:pt x="1447" y="9258"/>
                  </a:lnTo>
                  <a:lnTo>
                    <a:pt x="2768" y="3721"/>
                  </a:lnTo>
                  <a:lnTo>
                    <a:pt x="8839" y="0"/>
                  </a:lnTo>
                  <a:lnTo>
                    <a:pt x="14770" y="13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208299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17945" y="0"/>
                  </a:moveTo>
                  <a:lnTo>
                    <a:pt x="0" y="10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208299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80"/>
                  </a:moveTo>
                  <a:lnTo>
                    <a:pt x="17945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209632" y="3803459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67"/>
                  </a:moveTo>
                  <a:lnTo>
                    <a:pt x="1807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438055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628" y="6667"/>
                  </a:lnTo>
                  <a:lnTo>
                    <a:pt x="21628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438055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628" y="11061"/>
                  </a:moveTo>
                  <a:lnTo>
                    <a:pt x="21628" y="17005"/>
                  </a:lnTo>
                  <a:lnTo>
                    <a:pt x="17005" y="21615"/>
                  </a:lnTo>
                  <a:lnTo>
                    <a:pt x="11074" y="21615"/>
                  </a:lnTo>
                  <a:lnTo>
                    <a:pt x="5003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003" y="0"/>
                  </a:lnTo>
                  <a:lnTo>
                    <a:pt x="11074" y="0"/>
                  </a:lnTo>
                  <a:lnTo>
                    <a:pt x="17005" y="0"/>
                  </a:lnTo>
                  <a:lnTo>
                    <a:pt x="21628" y="5003"/>
                  </a:lnTo>
                  <a:lnTo>
                    <a:pt x="21628" y="110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442665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5151" y="14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442665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5151" y="14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440290" y="3801199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0" y="0"/>
                  </a:moveTo>
                  <a:lnTo>
                    <a:pt x="15290" y="151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440290" y="3801199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39">
                  <a:moveTo>
                    <a:pt x="0" y="0"/>
                  </a:moveTo>
                  <a:lnTo>
                    <a:pt x="15290" y="15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469957" y="379564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8572" y="0"/>
                  </a:moveTo>
                  <a:lnTo>
                    <a:pt x="2654" y="3175"/>
                  </a:lnTo>
                  <a:lnTo>
                    <a:pt x="0" y="15189"/>
                  </a:lnTo>
                  <a:lnTo>
                    <a:pt x="3568" y="21259"/>
                  </a:lnTo>
                  <a:lnTo>
                    <a:pt x="15049" y="24015"/>
                  </a:lnTo>
                  <a:lnTo>
                    <a:pt x="21120" y="20332"/>
                  </a:lnTo>
                  <a:lnTo>
                    <a:pt x="22440" y="14249"/>
                  </a:lnTo>
                  <a:lnTo>
                    <a:pt x="23863" y="8724"/>
                  </a:lnTo>
                  <a:lnTo>
                    <a:pt x="20193" y="2794"/>
                  </a:lnTo>
                  <a:lnTo>
                    <a:pt x="14643" y="1333"/>
                  </a:lnTo>
                  <a:lnTo>
                    <a:pt x="8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469957" y="379564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4643" y="1333"/>
                  </a:moveTo>
                  <a:lnTo>
                    <a:pt x="20193" y="2794"/>
                  </a:lnTo>
                  <a:lnTo>
                    <a:pt x="23863" y="8724"/>
                  </a:lnTo>
                  <a:lnTo>
                    <a:pt x="22440" y="14249"/>
                  </a:lnTo>
                  <a:lnTo>
                    <a:pt x="21120" y="20332"/>
                  </a:lnTo>
                  <a:lnTo>
                    <a:pt x="15049" y="24015"/>
                  </a:lnTo>
                  <a:lnTo>
                    <a:pt x="9105" y="22567"/>
                  </a:lnTo>
                  <a:lnTo>
                    <a:pt x="3568" y="21259"/>
                  </a:lnTo>
                  <a:lnTo>
                    <a:pt x="0" y="15189"/>
                  </a:lnTo>
                  <a:lnTo>
                    <a:pt x="1320" y="9258"/>
                  </a:lnTo>
                  <a:lnTo>
                    <a:pt x="2654" y="3175"/>
                  </a:lnTo>
                  <a:lnTo>
                    <a:pt x="8572" y="0"/>
                  </a:lnTo>
                  <a:lnTo>
                    <a:pt x="14643" y="13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472192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17957" y="0"/>
                  </a:moveTo>
                  <a:lnTo>
                    <a:pt x="0" y="10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472192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80"/>
                  </a:moveTo>
                  <a:lnTo>
                    <a:pt x="1795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473919" y="3803459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67"/>
                  </a:moveTo>
                  <a:lnTo>
                    <a:pt x="1807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404679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67" y="6667"/>
                  </a:lnTo>
                  <a:lnTo>
                    <a:pt x="21767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404679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67" y="11061"/>
                  </a:moveTo>
                  <a:lnTo>
                    <a:pt x="21767" y="17005"/>
                  </a:lnTo>
                  <a:lnTo>
                    <a:pt x="17157" y="21615"/>
                  </a:lnTo>
                  <a:lnTo>
                    <a:pt x="10680" y="21615"/>
                  </a:lnTo>
                  <a:lnTo>
                    <a:pt x="4622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4622" y="0"/>
                  </a:lnTo>
                  <a:lnTo>
                    <a:pt x="10680" y="0"/>
                  </a:lnTo>
                  <a:lnTo>
                    <a:pt x="17157" y="0"/>
                  </a:lnTo>
                  <a:lnTo>
                    <a:pt x="21767" y="5003"/>
                  </a:lnTo>
                  <a:lnTo>
                    <a:pt x="21767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415766" y="379751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55" y="0"/>
                  </a:moveTo>
                  <a:lnTo>
                    <a:pt x="0" y="2070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415766" y="379751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55" y="0"/>
                  </a:moveTo>
                  <a:lnTo>
                    <a:pt x="0" y="207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412604" y="3796982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55" y="0"/>
                  </a:moveTo>
                  <a:lnTo>
                    <a:pt x="0" y="208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412604" y="3796982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55" y="0"/>
                  </a:moveTo>
                  <a:lnTo>
                    <a:pt x="0" y="2084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371849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42" y="6667"/>
                  </a:lnTo>
                  <a:lnTo>
                    <a:pt x="21742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371849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42" y="11061"/>
                  </a:moveTo>
                  <a:lnTo>
                    <a:pt x="21742" y="17005"/>
                  </a:lnTo>
                  <a:lnTo>
                    <a:pt x="16751" y="21615"/>
                  </a:lnTo>
                  <a:lnTo>
                    <a:pt x="10680" y="21615"/>
                  </a:lnTo>
                  <a:lnTo>
                    <a:pt x="4610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4610" y="0"/>
                  </a:lnTo>
                  <a:lnTo>
                    <a:pt x="10680" y="0"/>
                  </a:lnTo>
                  <a:lnTo>
                    <a:pt x="16751" y="0"/>
                  </a:lnTo>
                  <a:lnTo>
                    <a:pt x="21742" y="5003"/>
                  </a:lnTo>
                  <a:lnTo>
                    <a:pt x="21742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374224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465" y="1016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374224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465" y="101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372764" y="3803967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605" y="101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339134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628" y="6667"/>
                  </a:lnTo>
                  <a:lnTo>
                    <a:pt x="21628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339134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628" y="11061"/>
                  </a:moveTo>
                  <a:lnTo>
                    <a:pt x="21628" y="17005"/>
                  </a:lnTo>
                  <a:lnTo>
                    <a:pt x="17030" y="21615"/>
                  </a:lnTo>
                  <a:lnTo>
                    <a:pt x="11087" y="21615"/>
                  </a:lnTo>
                  <a:lnTo>
                    <a:pt x="5016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016" y="0"/>
                  </a:lnTo>
                  <a:lnTo>
                    <a:pt x="11087" y="0"/>
                  </a:lnTo>
                  <a:lnTo>
                    <a:pt x="17030" y="0"/>
                  </a:lnTo>
                  <a:lnTo>
                    <a:pt x="21628" y="5003"/>
                  </a:lnTo>
                  <a:lnTo>
                    <a:pt x="21628" y="110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340061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17932" y="0"/>
                  </a:moveTo>
                  <a:lnTo>
                    <a:pt x="0" y="10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340061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80"/>
                  </a:moveTo>
                  <a:lnTo>
                    <a:pt x="1793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341903" y="3803459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67"/>
                  </a:moveTo>
                  <a:lnTo>
                    <a:pt x="17945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2978975" y="3774300"/>
              <a:ext cx="197485" cy="24130"/>
            </a:xfrm>
            <a:custGeom>
              <a:avLst/>
              <a:gdLst/>
              <a:ahLst/>
              <a:cxnLst/>
              <a:rect l="l" t="t" r="r" b="b"/>
              <a:pathLst>
                <a:path w="197485" h="24129">
                  <a:moveTo>
                    <a:pt x="131216" y="0"/>
                  </a:moveTo>
                  <a:lnTo>
                    <a:pt x="0" y="0"/>
                  </a:lnTo>
                  <a:lnTo>
                    <a:pt x="58293" y="23609"/>
                  </a:lnTo>
                  <a:lnTo>
                    <a:pt x="196888" y="23609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2978975" y="3774300"/>
              <a:ext cx="197485" cy="24130"/>
            </a:xfrm>
            <a:custGeom>
              <a:avLst/>
              <a:gdLst/>
              <a:ahLst/>
              <a:cxnLst/>
              <a:rect l="l" t="t" r="r" b="b"/>
              <a:pathLst>
                <a:path w="197485" h="24129">
                  <a:moveTo>
                    <a:pt x="196888" y="23609"/>
                  </a:moveTo>
                  <a:lnTo>
                    <a:pt x="58293" y="23609"/>
                  </a:lnTo>
                  <a:lnTo>
                    <a:pt x="0" y="0"/>
                  </a:lnTo>
                  <a:lnTo>
                    <a:pt x="131216" y="0"/>
                  </a:lnTo>
                  <a:lnTo>
                    <a:pt x="196888" y="236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006280" y="3777602"/>
              <a:ext cx="135890" cy="19050"/>
            </a:xfrm>
            <a:custGeom>
              <a:avLst/>
              <a:gdLst/>
              <a:ahLst/>
              <a:cxnLst/>
              <a:rect l="l" t="t" r="r" b="b"/>
              <a:pathLst>
                <a:path w="135889" h="19050">
                  <a:moveTo>
                    <a:pt x="22148" y="0"/>
                  </a:moveTo>
                  <a:lnTo>
                    <a:pt x="0" y="0"/>
                  </a:lnTo>
                  <a:lnTo>
                    <a:pt x="46151" y="18465"/>
                  </a:lnTo>
                  <a:lnTo>
                    <a:pt x="68834" y="18465"/>
                  </a:lnTo>
                  <a:lnTo>
                    <a:pt x="22148" y="0"/>
                  </a:lnTo>
                  <a:close/>
                </a:path>
                <a:path w="135889" h="19050">
                  <a:moveTo>
                    <a:pt x="54063" y="0"/>
                  </a:moveTo>
                  <a:lnTo>
                    <a:pt x="31902" y="0"/>
                  </a:lnTo>
                  <a:lnTo>
                    <a:pt x="78981" y="18465"/>
                  </a:lnTo>
                  <a:lnTo>
                    <a:pt x="102069" y="18465"/>
                  </a:lnTo>
                  <a:lnTo>
                    <a:pt x="54063" y="0"/>
                  </a:lnTo>
                  <a:close/>
                </a:path>
                <a:path w="135889" h="19050">
                  <a:moveTo>
                    <a:pt x="85979" y="0"/>
                  </a:moveTo>
                  <a:lnTo>
                    <a:pt x="63690" y="0"/>
                  </a:lnTo>
                  <a:lnTo>
                    <a:pt x="112344" y="18465"/>
                  </a:lnTo>
                  <a:lnTo>
                    <a:pt x="135432" y="18465"/>
                  </a:lnTo>
                  <a:lnTo>
                    <a:pt x="85979" y="0"/>
                  </a:lnTo>
                  <a:close/>
                </a:path>
                <a:path w="135889" h="19050">
                  <a:moveTo>
                    <a:pt x="29146" y="11607"/>
                  </a:moveTo>
                  <a:lnTo>
                    <a:pt x="24917" y="9753"/>
                  </a:lnTo>
                  <a:lnTo>
                    <a:pt x="47066" y="9753"/>
                  </a:lnTo>
                  <a:lnTo>
                    <a:pt x="51689" y="11607"/>
                  </a:lnTo>
                  <a:lnTo>
                    <a:pt x="29146" y="11607"/>
                  </a:lnTo>
                  <a:close/>
                </a:path>
                <a:path w="135889" h="19050">
                  <a:moveTo>
                    <a:pt x="61836" y="11607"/>
                  </a:moveTo>
                  <a:lnTo>
                    <a:pt x="57226" y="9753"/>
                  </a:lnTo>
                  <a:lnTo>
                    <a:pt x="79908" y="9753"/>
                  </a:lnTo>
                  <a:lnTo>
                    <a:pt x="84124" y="11607"/>
                  </a:lnTo>
                  <a:lnTo>
                    <a:pt x="61836" y="11607"/>
                  </a:lnTo>
                  <a:close/>
                </a:path>
                <a:path w="135889" h="19050">
                  <a:moveTo>
                    <a:pt x="94691" y="11607"/>
                  </a:moveTo>
                  <a:lnTo>
                    <a:pt x="90068" y="9753"/>
                  </a:lnTo>
                  <a:lnTo>
                    <a:pt x="112344" y="9753"/>
                  </a:lnTo>
                  <a:lnTo>
                    <a:pt x="116967" y="11607"/>
                  </a:lnTo>
                  <a:lnTo>
                    <a:pt x="94691" y="116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159658" y="4185247"/>
              <a:ext cx="26670" cy="8890"/>
            </a:xfrm>
            <a:custGeom>
              <a:avLst/>
              <a:gdLst/>
              <a:ahLst/>
              <a:cxnLst/>
              <a:rect l="l" t="t" r="r" b="b"/>
              <a:pathLst>
                <a:path w="26669" h="8889">
                  <a:moveTo>
                    <a:pt x="13042" y="8293"/>
                  </a:moveTo>
                  <a:lnTo>
                    <a:pt x="0" y="0"/>
                  </a:lnTo>
                  <a:lnTo>
                    <a:pt x="13449" y="0"/>
                  </a:lnTo>
                  <a:lnTo>
                    <a:pt x="26377" y="8293"/>
                  </a:lnTo>
                  <a:lnTo>
                    <a:pt x="13042" y="82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172701" y="4189704"/>
              <a:ext cx="478790" cy="154940"/>
            </a:xfrm>
            <a:custGeom>
              <a:avLst/>
              <a:gdLst/>
              <a:ahLst/>
              <a:cxnLst/>
              <a:rect l="l" t="t" r="r" b="b"/>
              <a:pathLst>
                <a:path w="478789" h="154939">
                  <a:moveTo>
                    <a:pt x="478726" y="0"/>
                  </a:moveTo>
                  <a:lnTo>
                    <a:pt x="464883" y="0"/>
                  </a:lnTo>
                  <a:lnTo>
                    <a:pt x="464883" y="34290"/>
                  </a:lnTo>
                  <a:lnTo>
                    <a:pt x="12407" y="34290"/>
                  </a:lnTo>
                  <a:lnTo>
                    <a:pt x="12407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154940"/>
                  </a:lnTo>
                  <a:lnTo>
                    <a:pt x="478726" y="154940"/>
                  </a:lnTo>
                  <a:lnTo>
                    <a:pt x="478726" y="34290"/>
                  </a:lnTo>
                  <a:lnTo>
                    <a:pt x="47872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172701" y="4189844"/>
              <a:ext cx="478790" cy="154305"/>
            </a:xfrm>
            <a:custGeom>
              <a:avLst/>
              <a:gdLst/>
              <a:ahLst/>
              <a:cxnLst/>
              <a:rect l="l" t="t" r="r" b="b"/>
              <a:pathLst>
                <a:path w="478789" h="154304">
                  <a:moveTo>
                    <a:pt x="464883" y="34150"/>
                  </a:moveTo>
                  <a:lnTo>
                    <a:pt x="12407" y="34150"/>
                  </a:lnTo>
                  <a:lnTo>
                    <a:pt x="12407" y="0"/>
                  </a:lnTo>
                  <a:lnTo>
                    <a:pt x="0" y="0"/>
                  </a:lnTo>
                  <a:lnTo>
                    <a:pt x="0" y="154305"/>
                  </a:lnTo>
                  <a:lnTo>
                    <a:pt x="478726" y="154305"/>
                  </a:lnTo>
                  <a:lnTo>
                    <a:pt x="478726" y="0"/>
                  </a:lnTo>
                  <a:lnTo>
                    <a:pt x="464883" y="0"/>
                  </a:lnTo>
                  <a:lnTo>
                    <a:pt x="464883" y="341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159658" y="4185247"/>
              <a:ext cx="13335" cy="159385"/>
            </a:xfrm>
            <a:custGeom>
              <a:avLst/>
              <a:gdLst/>
              <a:ahLst/>
              <a:cxnLst/>
              <a:rect l="l" t="t" r="r" b="b"/>
              <a:pathLst>
                <a:path w="13335" h="159385">
                  <a:moveTo>
                    <a:pt x="0" y="0"/>
                  </a:moveTo>
                  <a:lnTo>
                    <a:pt x="0" y="149263"/>
                  </a:lnTo>
                  <a:lnTo>
                    <a:pt x="13042" y="158902"/>
                  </a:lnTo>
                  <a:lnTo>
                    <a:pt x="13042" y="8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159658" y="4185247"/>
              <a:ext cx="13335" cy="159385"/>
            </a:xfrm>
            <a:custGeom>
              <a:avLst/>
              <a:gdLst/>
              <a:ahLst/>
              <a:cxnLst/>
              <a:rect l="l" t="t" r="r" b="b"/>
              <a:pathLst>
                <a:path w="13335" h="159385">
                  <a:moveTo>
                    <a:pt x="0" y="0"/>
                  </a:moveTo>
                  <a:lnTo>
                    <a:pt x="0" y="149263"/>
                  </a:lnTo>
                  <a:lnTo>
                    <a:pt x="13042" y="158902"/>
                  </a:lnTo>
                  <a:lnTo>
                    <a:pt x="13042" y="829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159264" y="3798443"/>
              <a:ext cx="13335" cy="235585"/>
            </a:xfrm>
            <a:custGeom>
              <a:avLst/>
              <a:gdLst/>
              <a:ahLst/>
              <a:cxnLst/>
              <a:rect l="l" t="t" r="r" b="b"/>
              <a:pathLst>
                <a:path w="13335" h="235585">
                  <a:moveTo>
                    <a:pt x="0" y="0"/>
                  </a:moveTo>
                  <a:lnTo>
                    <a:pt x="0" y="228523"/>
                  </a:lnTo>
                  <a:lnTo>
                    <a:pt x="12928" y="234988"/>
                  </a:lnTo>
                  <a:lnTo>
                    <a:pt x="12928" y="5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159264" y="3798443"/>
              <a:ext cx="13335" cy="235585"/>
            </a:xfrm>
            <a:custGeom>
              <a:avLst/>
              <a:gdLst/>
              <a:ahLst/>
              <a:cxnLst/>
              <a:rect l="l" t="t" r="r" b="b"/>
              <a:pathLst>
                <a:path w="13335" h="235585">
                  <a:moveTo>
                    <a:pt x="0" y="0"/>
                  </a:moveTo>
                  <a:lnTo>
                    <a:pt x="0" y="228523"/>
                  </a:lnTo>
                  <a:lnTo>
                    <a:pt x="12928" y="234988"/>
                  </a:lnTo>
                  <a:lnTo>
                    <a:pt x="12928" y="50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619525" y="3918839"/>
              <a:ext cx="17780" cy="35560"/>
            </a:xfrm>
            <a:custGeom>
              <a:avLst/>
              <a:gdLst/>
              <a:ahLst/>
              <a:cxnLst/>
              <a:rect l="l" t="t" r="r" b="b"/>
              <a:pathLst>
                <a:path w="17779" h="35560">
                  <a:moveTo>
                    <a:pt x="0" y="35204"/>
                  </a:moveTo>
                  <a:lnTo>
                    <a:pt x="17525" y="35204"/>
                  </a:lnTo>
                  <a:lnTo>
                    <a:pt x="17525" y="0"/>
                  </a:lnTo>
                  <a:lnTo>
                    <a:pt x="0" y="0"/>
                  </a:lnTo>
                  <a:lnTo>
                    <a:pt x="0" y="35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619525" y="3811740"/>
              <a:ext cx="17780" cy="142875"/>
            </a:xfrm>
            <a:custGeom>
              <a:avLst/>
              <a:gdLst/>
              <a:ahLst/>
              <a:cxnLst/>
              <a:rect l="l" t="t" r="r" b="b"/>
              <a:pathLst>
                <a:path w="17779" h="142875">
                  <a:moveTo>
                    <a:pt x="17525" y="142303"/>
                  </a:moveTo>
                  <a:lnTo>
                    <a:pt x="0" y="135851"/>
                  </a:lnTo>
                  <a:lnTo>
                    <a:pt x="0" y="0"/>
                  </a:lnTo>
                  <a:lnTo>
                    <a:pt x="17525" y="5168"/>
                  </a:lnTo>
                  <a:lnTo>
                    <a:pt x="17525" y="1423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172193" y="3817442"/>
              <a:ext cx="478790" cy="137160"/>
            </a:xfrm>
            <a:custGeom>
              <a:avLst/>
              <a:gdLst/>
              <a:ahLst/>
              <a:cxnLst/>
              <a:rect l="l" t="t" r="r" b="b"/>
              <a:pathLst>
                <a:path w="478789" h="137160">
                  <a:moveTo>
                    <a:pt x="13843" y="0"/>
                  </a:moveTo>
                  <a:lnTo>
                    <a:pt x="0" y="0"/>
                  </a:lnTo>
                  <a:lnTo>
                    <a:pt x="0" y="101396"/>
                  </a:lnTo>
                  <a:lnTo>
                    <a:pt x="0" y="137147"/>
                  </a:lnTo>
                  <a:lnTo>
                    <a:pt x="13843" y="137147"/>
                  </a:lnTo>
                  <a:lnTo>
                    <a:pt x="13843" y="101396"/>
                  </a:lnTo>
                  <a:lnTo>
                    <a:pt x="13843" y="0"/>
                  </a:lnTo>
                  <a:close/>
                </a:path>
                <a:path w="478789" h="137160">
                  <a:moveTo>
                    <a:pt x="478320" y="101396"/>
                  </a:moveTo>
                  <a:lnTo>
                    <a:pt x="464858" y="101396"/>
                  </a:lnTo>
                  <a:lnTo>
                    <a:pt x="464858" y="137147"/>
                  </a:lnTo>
                  <a:lnTo>
                    <a:pt x="478320" y="137147"/>
                  </a:lnTo>
                  <a:lnTo>
                    <a:pt x="478320" y="1013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172193" y="3803459"/>
              <a:ext cx="478790" cy="151130"/>
            </a:xfrm>
            <a:custGeom>
              <a:avLst/>
              <a:gdLst/>
              <a:ahLst/>
              <a:cxnLst/>
              <a:rect l="l" t="t" r="r" b="b"/>
              <a:pathLst>
                <a:path w="478789" h="151129">
                  <a:moveTo>
                    <a:pt x="0" y="0"/>
                  </a:moveTo>
                  <a:lnTo>
                    <a:pt x="478320" y="0"/>
                  </a:lnTo>
                  <a:lnTo>
                    <a:pt x="478320" y="150583"/>
                  </a:lnTo>
                  <a:lnTo>
                    <a:pt x="464858" y="150583"/>
                  </a:lnTo>
                  <a:lnTo>
                    <a:pt x="464858" y="13449"/>
                  </a:lnTo>
                  <a:lnTo>
                    <a:pt x="13843" y="13449"/>
                  </a:lnTo>
                  <a:lnTo>
                    <a:pt x="13843" y="150583"/>
                  </a:lnTo>
                  <a:lnTo>
                    <a:pt x="0" y="15058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159264" y="3798455"/>
              <a:ext cx="491490" cy="5080"/>
            </a:xfrm>
            <a:custGeom>
              <a:avLst/>
              <a:gdLst/>
              <a:ahLst/>
              <a:cxnLst/>
              <a:rect l="l" t="t" r="r" b="b"/>
              <a:pathLst>
                <a:path w="491489" h="5079">
                  <a:moveTo>
                    <a:pt x="491248" y="0"/>
                  </a:moveTo>
                  <a:lnTo>
                    <a:pt x="0" y="0"/>
                  </a:lnTo>
                  <a:lnTo>
                    <a:pt x="0" y="4813"/>
                  </a:lnTo>
                  <a:lnTo>
                    <a:pt x="0" y="5003"/>
                  </a:lnTo>
                  <a:lnTo>
                    <a:pt x="491248" y="5003"/>
                  </a:lnTo>
                  <a:lnTo>
                    <a:pt x="491248" y="4813"/>
                  </a:lnTo>
                  <a:lnTo>
                    <a:pt x="49124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159264" y="3798443"/>
              <a:ext cx="491490" cy="5080"/>
            </a:xfrm>
            <a:custGeom>
              <a:avLst/>
              <a:gdLst/>
              <a:ahLst/>
              <a:cxnLst/>
              <a:rect l="l" t="t" r="r" b="b"/>
              <a:pathLst>
                <a:path w="491489" h="5079">
                  <a:moveTo>
                    <a:pt x="12928" y="5016"/>
                  </a:moveTo>
                  <a:lnTo>
                    <a:pt x="0" y="0"/>
                  </a:lnTo>
                  <a:lnTo>
                    <a:pt x="473697" y="0"/>
                  </a:lnTo>
                  <a:lnTo>
                    <a:pt x="491248" y="5016"/>
                  </a:lnTo>
                  <a:lnTo>
                    <a:pt x="12928" y="50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172383" y="3803268"/>
              <a:ext cx="479425" cy="149860"/>
            </a:xfrm>
            <a:custGeom>
              <a:avLst/>
              <a:gdLst/>
              <a:ahLst/>
              <a:cxnLst/>
              <a:rect l="l" t="t" r="r" b="b"/>
              <a:pathLst>
                <a:path w="479425" h="149860">
                  <a:moveTo>
                    <a:pt x="478993" y="115570"/>
                  </a:moveTo>
                  <a:lnTo>
                    <a:pt x="478790" y="115570"/>
                  </a:lnTo>
                  <a:lnTo>
                    <a:pt x="478790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254" y="115570"/>
                  </a:lnTo>
                  <a:lnTo>
                    <a:pt x="254" y="149860"/>
                  </a:lnTo>
                  <a:lnTo>
                    <a:pt x="13233" y="149860"/>
                  </a:lnTo>
                  <a:lnTo>
                    <a:pt x="13233" y="115570"/>
                  </a:lnTo>
                  <a:lnTo>
                    <a:pt x="465607" y="115570"/>
                  </a:lnTo>
                  <a:lnTo>
                    <a:pt x="465607" y="149860"/>
                  </a:lnTo>
                  <a:lnTo>
                    <a:pt x="478993" y="149860"/>
                  </a:lnTo>
                  <a:lnTo>
                    <a:pt x="478993" y="11557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172193" y="3803459"/>
              <a:ext cx="479425" cy="149860"/>
            </a:xfrm>
            <a:custGeom>
              <a:avLst/>
              <a:gdLst/>
              <a:ahLst/>
              <a:cxnLst/>
              <a:rect l="l" t="t" r="r" b="b"/>
              <a:pathLst>
                <a:path w="479425" h="149860">
                  <a:moveTo>
                    <a:pt x="479234" y="149669"/>
                  </a:moveTo>
                  <a:lnTo>
                    <a:pt x="465797" y="149669"/>
                  </a:lnTo>
                  <a:lnTo>
                    <a:pt x="465797" y="115646"/>
                  </a:lnTo>
                  <a:lnTo>
                    <a:pt x="13423" y="115646"/>
                  </a:lnTo>
                  <a:lnTo>
                    <a:pt x="13423" y="149669"/>
                  </a:lnTo>
                  <a:lnTo>
                    <a:pt x="508" y="149669"/>
                  </a:lnTo>
                  <a:lnTo>
                    <a:pt x="0" y="0"/>
                  </a:lnTo>
                  <a:lnTo>
                    <a:pt x="478828" y="0"/>
                  </a:lnTo>
                  <a:lnTo>
                    <a:pt x="479234" y="1496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120872" y="4053014"/>
              <a:ext cx="52705" cy="281940"/>
            </a:xfrm>
            <a:custGeom>
              <a:avLst/>
              <a:gdLst/>
              <a:ahLst/>
              <a:cxnLst/>
              <a:rect l="l" t="t" r="r" b="b"/>
              <a:pathLst>
                <a:path w="52705" h="281939">
                  <a:moveTo>
                    <a:pt x="0" y="0"/>
                  </a:moveTo>
                  <a:lnTo>
                    <a:pt x="0" y="251968"/>
                  </a:lnTo>
                  <a:lnTo>
                    <a:pt x="38785" y="281889"/>
                  </a:lnTo>
                  <a:lnTo>
                    <a:pt x="38785" y="127088"/>
                  </a:lnTo>
                  <a:lnTo>
                    <a:pt x="52235" y="136309"/>
                  </a:lnTo>
                  <a:lnTo>
                    <a:pt x="52235" y="305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120872" y="4053014"/>
              <a:ext cx="52705" cy="281940"/>
            </a:xfrm>
            <a:custGeom>
              <a:avLst/>
              <a:gdLst/>
              <a:ahLst/>
              <a:cxnLst/>
              <a:rect l="l" t="t" r="r" b="b"/>
              <a:pathLst>
                <a:path w="52705" h="281939">
                  <a:moveTo>
                    <a:pt x="52235" y="136309"/>
                  </a:moveTo>
                  <a:lnTo>
                    <a:pt x="52235" y="30594"/>
                  </a:lnTo>
                  <a:lnTo>
                    <a:pt x="0" y="0"/>
                  </a:lnTo>
                  <a:lnTo>
                    <a:pt x="0" y="251968"/>
                  </a:lnTo>
                  <a:lnTo>
                    <a:pt x="38785" y="281889"/>
                  </a:lnTo>
                  <a:lnTo>
                    <a:pt x="38785" y="127088"/>
                  </a:lnTo>
                  <a:lnTo>
                    <a:pt x="52235" y="1363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037268" y="4027525"/>
              <a:ext cx="11430" cy="55244"/>
            </a:xfrm>
            <a:custGeom>
              <a:avLst/>
              <a:gdLst/>
              <a:ahLst/>
              <a:cxnLst/>
              <a:rect l="l" t="t" r="r" b="b"/>
              <a:pathLst>
                <a:path w="11430" h="55245">
                  <a:moveTo>
                    <a:pt x="0" y="0"/>
                  </a:moveTo>
                  <a:lnTo>
                    <a:pt x="0" y="48120"/>
                  </a:lnTo>
                  <a:lnTo>
                    <a:pt x="11074" y="54978"/>
                  </a:lnTo>
                  <a:lnTo>
                    <a:pt x="11074" y="6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037268" y="4027525"/>
              <a:ext cx="11430" cy="55244"/>
            </a:xfrm>
            <a:custGeom>
              <a:avLst/>
              <a:gdLst/>
              <a:ahLst/>
              <a:cxnLst/>
              <a:rect l="l" t="t" r="r" b="b"/>
              <a:pathLst>
                <a:path w="11430" h="55245">
                  <a:moveTo>
                    <a:pt x="0" y="0"/>
                  </a:moveTo>
                  <a:lnTo>
                    <a:pt x="0" y="48120"/>
                  </a:lnTo>
                  <a:lnTo>
                    <a:pt x="11074" y="54978"/>
                  </a:lnTo>
                  <a:lnTo>
                    <a:pt x="11074" y="645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037268" y="4027525"/>
              <a:ext cx="135255" cy="8890"/>
            </a:xfrm>
            <a:custGeom>
              <a:avLst/>
              <a:gdLst/>
              <a:ahLst/>
              <a:cxnLst/>
              <a:rect l="l" t="t" r="r" b="b"/>
              <a:pathLst>
                <a:path w="135255" h="8889">
                  <a:moveTo>
                    <a:pt x="122910" y="0"/>
                  </a:moveTo>
                  <a:lnTo>
                    <a:pt x="0" y="0"/>
                  </a:lnTo>
                  <a:lnTo>
                    <a:pt x="11074" y="6451"/>
                  </a:lnTo>
                  <a:lnTo>
                    <a:pt x="25510" y="7438"/>
                  </a:lnTo>
                  <a:lnTo>
                    <a:pt x="41575" y="8186"/>
                  </a:lnTo>
                  <a:lnTo>
                    <a:pt x="58775" y="8660"/>
                  </a:lnTo>
                  <a:lnTo>
                    <a:pt x="76619" y="8826"/>
                  </a:lnTo>
                  <a:lnTo>
                    <a:pt x="85458" y="8826"/>
                  </a:lnTo>
                  <a:lnTo>
                    <a:pt x="113491" y="7986"/>
                  </a:lnTo>
                  <a:lnTo>
                    <a:pt x="125200" y="7363"/>
                  </a:lnTo>
                  <a:lnTo>
                    <a:pt x="134924" y="6451"/>
                  </a:lnTo>
                  <a:lnTo>
                    <a:pt x="12291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037268" y="4027525"/>
              <a:ext cx="135255" cy="8890"/>
            </a:xfrm>
            <a:custGeom>
              <a:avLst/>
              <a:gdLst/>
              <a:ahLst/>
              <a:cxnLst/>
              <a:rect l="l" t="t" r="r" b="b"/>
              <a:pathLst>
                <a:path w="135255" h="8889">
                  <a:moveTo>
                    <a:pt x="76619" y="8826"/>
                  </a:moveTo>
                  <a:lnTo>
                    <a:pt x="85458" y="8826"/>
                  </a:lnTo>
                  <a:lnTo>
                    <a:pt x="100132" y="8435"/>
                  </a:lnTo>
                  <a:lnTo>
                    <a:pt x="113491" y="7986"/>
                  </a:lnTo>
                  <a:lnTo>
                    <a:pt x="125200" y="7363"/>
                  </a:lnTo>
                  <a:lnTo>
                    <a:pt x="134924" y="6451"/>
                  </a:lnTo>
                  <a:lnTo>
                    <a:pt x="122910" y="0"/>
                  </a:lnTo>
                  <a:lnTo>
                    <a:pt x="0" y="0"/>
                  </a:lnTo>
                  <a:lnTo>
                    <a:pt x="11074" y="6451"/>
                  </a:lnTo>
                  <a:lnTo>
                    <a:pt x="25510" y="7438"/>
                  </a:lnTo>
                  <a:lnTo>
                    <a:pt x="41575" y="8186"/>
                  </a:lnTo>
                  <a:lnTo>
                    <a:pt x="58775" y="8660"/>
                  </a:lnTo>
                  <a:lnTo>
                    <a:pt x="76619" y="88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048343" y="4033811"/>
              <a:ext cx="124460" cy="50800"/>
            </a:xfrm>
            <a:custGeom>
              <a:avLst/>
              <a:gdLst/>
              <a:ahLst/>
              <a:cxnLst/>
              <a:rect l="l" t="t" r="r" b="b"/>
              <a:pathLst>
                <a:path w="124460" h="50800">
                  <a:moveTo>
                    <a:pt x="123850" y="0"/>
                  </a:moveTo>
                  <a:lnTo>
                    <a:pt x="118833" y="0"/>
                  </a:lnTo>
                  <a:lnTo>
                    <a:pt x="118833" y="1270"/>
                  </a:lnTo>
                  <a:lnTo>
                    <a:pt x="94767" y="1270"/>
                  </a:lnTo>
                  <a:lnTo>
                    <a:pt x="94767" y="2540"/>
                  </a:lnTo>
                  <a:lnTo>
                    <a:pt x="30492" y="2540"/>
                  </a:lnTo>
                  <a:lnTo>
                    <a:pt x="30492" y="1270"/>
                  </a:lnTo>
                  <a:lnTo>
                    <a:pt x="6870" y="1270"/>
                  </a:lnTo>
                  <a:lnTo>
                    <a:pt x="6870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48260"/>
                  </a:lnTo>
                  <a:lnTo>
                    <a:pt x="2959" y="48260"/>
                  </a:lnTo>
                  <a:lnTo>
                    <a:pt x="2959" y="49530"/>
                  </a:lnTo>
                  <a:lnTo>
                    <a:pt x="24866" y="49530"/>
                  </a:lnTo>
                  <a:lnTo>
                    <a:pt x="24866" y="50800"/>
                  </a:lnTo>
                  <a:lnTo>
                    <a:pt x="103632" y="50800"/>
                  </a:lnTo>
                  <a:lnTo>
                    <a:pt x="103632" y="49530"/>
                  </a:lnTo>
                  <a:lnTo>
                    <a:pt x="121513" y="49530"/>
                  </a:lnTo>
                  <a:lnTo>
                    <a:pt x="121513" y="48260"/>
                  </a:lnTo>
                  <a:lnTo>
                    <a:pt x="123850" y="48260"/>
                  </a:lnTo>
                  <a:lnTo>
                    <a:pt x="123850" y="2540"/>
                  </a:lnTo>
                  <a:lnTo>
                    <a:pt x="123850" y="1270"/>
                  </a:lnTo>
                  <a:lnTo>
                    <a:pt x="12385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048342" y="4033977"/>
              <a:ext cx="124460" cy="51435"/>
            </a:xfrm>
            <a:custGeom>
              <a:avLst/>
              <a:gdLst/>
              <a:ahLst/>
              <a:cxnLst/>
              <a:rect l="l" t="t" r="r" b="b"/>
              <a:pathLst>
                <a:path w="124460" h="51435">
                  <a:moveTo>
                    <a:pt x="74383" y="2374"/>
                  </a:moveTo>
                  <a:lnTo>
                    <a:pt x="65544" y="2374"/>
                  </a:lnTo>
                  <a:lnTo>
                    <a:pt x="47700" y="2209"/>
                  </a:lnTo>
                  <a:lnTo>
                    <a:pt x="30500" y="1735"/>
                  </a:lnTo>
                  <a:lnTo>
                    <a:pt x="14436" y="987"/>
                  </a:lnTo>
                  <a:lnTo>
                    <a:pt x="0" y="0"/>
                  </a:lnTo>
                  <a:lnTo>
                    <a:pt x="0" y="48526"/>
                  </a:lnTo>
                  <a:lnTo>
                    <a:pt x="14436" y="49513"/>
                  </a:lnTo>
                  <a:lnTo>
                    <a:pt x="30500" y="50261"/>
                  </a:lnTo>
                  <a:lnTo>
                    <a:pt x="47700" y="50735"/>
                  </a:lnTo>
                  <a:lnTo>
                    <a:pt x="65544" y="50901"/>
                  </a:lnTo>
                  <a:lnTo>
                    <a:pt x="83113" y="50735"/>
                  </a:lnTo>
                  <a:lnTo>
                    <a:pt x="98850" y="50261"/>
                  </a:lnTo>
                  <a:lnTo>
                    <a:pt x="112511" y="49513"/>
                  </a:lnTo>
                  <a:lnTo>
                    <a:pt x="123850" y="48526"/>
                  </a:lnTo>
                  <a:lnTo>
                    <a:pt x="123850" y="0"/>
                  </a:lnTo>
                  <a:lnTo>
                    <a:pt x="114126" y="912"/>
                  </a:lnTo>
                  <a:lnTo>
                    <a:pt x="102417" y="1535"/>
                  </a:lnTo>
                  <a:lnTo>
                    <a:pt x="89058" y="1984"/>
                  </a:lnTo>
                  <a:lnTo>
                    <a:pt x="74383" y="237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122726" y="4033977"/>
              <a:ext cx="49530" cy="2540"/>
            </a:xfrm>
            <a:custGeom>
              <a:avLst/>
              <a:gdLst/>
              <a:ahLst/>
              <a:cxnLst/>
              <a:rect l="l" t="t" r="r" b="b"/>
              <a:pathLst>
                <a:path w="49530" h="2539">
                  <a:moveTo>
                    <a:pt x="49466" y="0"/>
                  </a:moveTo>
                  <a:lnTo>
                    <a:pt x="39742" y="912"/>
                  </a:lnTo>
                  <a:lnTo>
                    <a:pt x="28033" y="1535"/>
                  </a:lnTo>
                  <a:lnTo>
                    <a:pt x="14674" y="1984"/>
                  </a:lnTo>
                  <a:lnTo>
                    <a:pt x="0" y="2374"/>
                  </a:lnTo>
                  <a:lnTo>
                    <a:pt x="14674" y="1984"/>
                  </a:lnTo>
                  <a:lnTo>
                    <a:pt x="28033" y="1535"/>
                  </a:lnTo>
                  <a:lnTo>
                    <a:pt x="39742" y="912"/>
                  </a:lnTo>
                  <a:lnTo>
                    <a:pt x="4946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172701" y="3919067"/>
              <a:ext cx="478790" cy="306070"/>
            </a:xfrm>
            <a:custGeom>
              <a:avLst/>
              <a:gdLst/>
              <a:ahLst/>
              <a:cxnLst/>
              <a:rect l="l" t="t" r="r" b="b"/>
              <a:pathLst>
                <a:path w="478789" h="306070">
                  <a:moveTo>
                    <a:pt x="478726" y="34290"/>
                  </a:moveTo>
                  <a:lnTo>
                    <a:pt x="465289" y="34290"/>
                  </a:lnTo>
                  <a:lnTo>
                    <a:pt x="465289" y="0"/>
                  </a:lnTo>
                  <a:lnTo>
                    <a:pt x="12915" y="0"/>
                  </a:lnTo>
                  <a:lnTo>
                    <a:pt x="12915" y="34290"/>
                  </a:lnTo>
                  <a:lnTo>
                    <a:pt x="0" y="34290"/>
                  </a:lnTo>
                  <a:lnTo>
                    <a:pt x="0" y="57150"/>
                  </a:lnTo>
                  <a:lnTo>
                    <a:pt x="0" y="248920"/>
                  </a:lnTo>
                  <a:lnTo>
                    <a:pt x="0" y="270510"/>
                  </a:lnTo>
                  <a:lnTo>
                    <a:pt x="12915" y="270510"/>
                  </a:lnTo>
                  <a:lnTo>
                    <a:pt x="12915" y="306070"/>
                  </a:lnTo>
                  <a:lnTo>
                    <a:pt x="465289" y="306070"/>
                  </a:lnTo>
                  <a:lnTo>
                    <a:pt x="465289" y="270510"/>
                  </a:lnTo>
                  <a:lnTo>
                    <a:pt x="478726" y="270510"/>
                  </a:lnTo>
                  <a:lnTo>
                    <a:pt x="478726" y="248920"/>
                  </a:lnTo>
                  <a:lnTo>
                    <a:pt x="277342" y="248920"/>
                  </a:lnTo>
                  <a:lnTo>
                    <a:pt x="277342" y="57150"/>
                  </a:lnTo>
                  <a:lnTo>
                    <a:pt x="478726" y="57150"/>
                  </a:lnTo>
                  <a:lnTo>
                    <a:pt x="478726" y="3429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172701" y="3919105"/>
              <a:ext cx="478790" cy="305435"/>
            </a:xfrm>
            <a:custGeom>
              <a:avLst/>
              <a:gdLst/>
              <a:ahLst/>
              <a:cxnLst/>
              <a:rect l="l" t="t" r="r" b="b"/>
              <a:pathLst>
                <a:path w="478789" h="305435">
                  <a:moveTo>
                    <a:pt x="277342" y="57111"/>
                  </a:moveTo>
                  <a:lnTo>
                    <a:pt x="478726" y="57111"/>
                  </a:lnTo>
                  <a:lnTo>
                    <a:pt x="478726" y="34023"/>
                  </a:lnTo>
                  <a:lnTo>
                    <a:pt x="465289" y="34023"/>
                  </a:lnTo>
                  <a:lnTo>
                    <a:pt x="465289" y="0"/>
                  </a:lnTo>
                  <a:lnTo>
                    <a:pt x="12915" y="0"/>
                  </a:lnTo>
                  <a:lnTo>
                    <a:pt x="12915" y="34023"/>
                  </a:lnTo>
                  <a:lnTo>
                    <a:pt x="0" y="34023"/>
                  </a:lnTo>
                  <a:lnTo>
                    <a:pt x="0" y="270738"/>
                  </a:lnTo>
                  <a:lnTo>
                    <a:pt x="12915" y="270738"/>
                  </a:lnTo>
                  <a:lnTo>
                    <a:pt x="12915" y="305435"/>
                  </a:lnTo>
                  <a:lnTo>
                    <a:pt x="465289" y="305435"/>
                  </a:lnTo>
                  <a:lnTo>
                    <a:pt x="465289" y="270738"/>
                  </a:lnTo>
                  <a:lnTo>
                    <a:pt x="478726" y="270738"/>
                  </a:lnTo>
                  <a:lnTo>
                    <a:pt x="478726" y="248970"/>
                  </a:lnTo>
                  <a:lnTo>
                    <a:pt x="277342" y="248970"/>
                  </a:lnTo>
                  <a:lnTo>
                    <a:pt x="277342" y="571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218459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39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639" y="9778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218459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39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639" y="0"/>
                  </a:lnTo>
                  <a:lnTo>
                    <a:pt x="9639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240633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53" y="9778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240620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262782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66" y="9778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262782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284931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78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78" y="9778"/>
                  </a:lnTo>
                  <a:lnTo>
                    <a:pt x="977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284931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78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78" y="0"/>
                  </a:lnTo>
                  <a:lnTo>
                    <a:pt x="9778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307613" y="39350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32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232" y="9778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307626" y="39350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329774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53" y="9778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329762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352063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13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613" y="9778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352063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13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613" y="0"/>
                  </a:lnTo>
                  <a:lnTo>
                    <a:pt x="9613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374212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53" y="9778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374224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40" y="0"/>
                  </a:lnTo>
                  <a:lnTo>
                    <a:pt x="9740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218459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639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639" y="9232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218459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639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639" y="0"/>
                  </a:lnTo>
                  <a:lnTo>
                    <a:pt x="9639" y="923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240633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53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753" y="9232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240620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66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2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262782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66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766" y="9232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262782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66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2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284931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78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778" y="9232"/>
                  </a:lnTo>
                  <a:lnTo>
                    <a:pt x="977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284931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78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778" y="0"/>
                  </a:lnTo>
                  <a:lnTo>
                    <a:pt x="9778" y="923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307613" y="420041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32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232" y="9232"/>
                  </a:lnTo>
                  <a:lnTo>
                    <a:pt x="923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307626" y="420041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20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2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329774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53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753" y="9232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329762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66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2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352063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613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613" y="9232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352063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613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613" y="0"/>
                  </a:lnTo>
                  <a:lnTo>
                    <a:pt x="9613" y="92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374212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53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9753" y="9232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374224" y="4200410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9740" y="9232"/>
                  </a:moveTo>
                  <a:lnTo>
                    <a:pt x="0" y="9232"/>
                  </a:lnTo>
                  <a:lnTo>
                    <a:pt x="0" y="0"/>
                  </a:lnTo>
                  <a:lnTo>
                    <a:pt x="9740" y="0"/>
                  </a:lnTo>
                  <a:lnTo>
                    <a:pt x="9740" y="92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191573" y="3936009"/>
              <a:ext cx="192405" cy="275590"/>
            </a:xfrm>
            <a:custGeom>
              <a:avLst/>
              <a:gdLst/>
              <a:ahLst/>
              <a:cxnLst/>
              <a:rect l="l" t="t" r="r" b="b"/>
              <a:pathLst>
                <a:path w="192404" h="275589">
                  <a:moveTo>
                    <a:pt x="6451" y="261607"/>
                  </a:moveTo>
                  <a:lnTo>
                    <a:pt x="0" y="261607"/>
                  </a:lnTo>
                  <a:lnTo>
                    <a:pt x="0" y="263067"/>
                  </a:lnTo>
                  <a:lnTo>
                    <a:pt x="2362" y="263067"/>
                  </a:lnTo>
                  <a:lnTo>
                    <a:pt x="2362" y="273227"/>
                  </a:lnTo>
                  <a:lnTo>
                    <a:pt x="0" y="273227"/>
                  </a:lnTo>
                  <a:lnTo>
                    <a:pt x="0" y="274548"/>
                  </a:lnTo>
                  <a:lnTo>
                    <a:pt x="6451" y="274548"/>
                  </a:lnTo>
                  <a:lnTo>
                    <a:pt x="6451" y="273227"/>
                  </a:lnTo>
                  <a:lnTo>
                    <a:pt x="3683" y="273227"/>
                  </a:lnTo>
                  <a:lnTo>
                    <a:pt x="3683" y="263067"/>
                  </a:lnTo>
                  <a:lnTo>
                    <a:pt x="6451" y="263067"/>
                  </a:lnTo>
                  <a:lnTo>
                    <a:pt x="6451" y="261607"/>
                  </a:lnTo>
                  <a:close/>
                </a:path>
                <a:path w="192404" h="275589">
                  <a:moveTo>
                    <a:pt x="6972" y="1422"/>
                  </a:moveTo>
                  <a:lnTo>
                    <a:pt x="6070" y="0"/>
                  </a:lnTo>
                  <a:lnTo>
                    <a:pt x="5537" y="0"/>
                  </a:lnTo>
                  <a:lnTo>
                    <a:pt x="5537" y="1422"/>
                  </a:lnTo>
                  <a:lnTo>
                    <a:pt x="5537" y="9207"/>
                  </a:lnTo>
                  <a:lnTo>
                    <a:pt x="5118" y="10121"/>
                  </a:lnTo>
                  <a:lnTo>
                    <a:pt x="3683" y="10121"/>
                  </a:lnTo>
                  <a:lnTo>
                    <a:pt x="2362" y="10121"/>
                  </a:lnTo>
                  <a:lnTo>
                    <a:pt x="1841" y="9207"/>
                  </a:lnTo>
                  <a:lnTo>
                    <a:pt x="1841" y="1422"/>
                  </a:lnTo>
                  <a:lnTo>
                    <a:pt x="3683" y="1422"/>
                  </a:lnTo>
                  <a:lnTo>
                    <a:pt x="5537" y="1422"/>
                  </a:lnTo>
                  <a:lnTo>
                    <a:pt x="5537" y="0"/>
                  </a:lnTo>
                  <a:lnTo>
                    <a:pt x="3683" y="0"/>
                  </a:lnTo>
                  <a:lnTo>
                    <a:pt x="1447" y="0"/>
                  </a:lnTo>
                  <a:lnTo>
                    <a:pt x="508" y="1422"/>
                  </a:lnTo>
                  <a:lnTo>
                    <a:pt x="508" y="10121"/>
                  </a:lnTo>
                  <a:lnTo>
                    <a:pt x="1447" y="11061"/>
                  </a:lnTo>
                  <a:lnTo>
                    <a:pt x="3683" y="11061"/>
                  </a:lnTo>
                  <a:lnTo>
                    <a:pt x="6070" y="11061"/>
                  </a:lnTo>
                  <a:lnTo>
                    <a:pt x="6972" y="10121"/>
                  </a:lnTo>
                  <a:lnTo>
                    <a:pt x="6972" y="1422"/>
                  </a:lnTo>
                  <a:close/>
                </a:path>
                <a:path w="192404" h="275589">
                  <a:moveTo>
                    <a:pt x="15811" y="264401"/>
                  </a:moveTo>
                  <a:lnTo>
                    <a:pt x="14884" y="262547"/>
                  </a:lnTo>
                  <a:lnTo>
                    <a:pt x="14363" y="262547"/>
                  </a:lnTo>
                  <a:lnTo>
                    <a:pt x="14363" y="264007"/>
                  </a:lnTo>
                  <a:lnTo>
                    <a:pt x="14363" y="273227"/>
                  </a:lnTo>
                  <a:lnTo>
                    <a:pt x="13970" y="274154"/>
                  </a:lnTo>
                  <a:lnTo>
                    <a:pt x="12522" y="274154"/>
                  </a:lnTo>
                  <a:lnTo>
                    <a:pt x="11074" y="274154"/>
                  </a:lnTo>
                  <a:lnTo>
                    <a:pt x="10668" y="273227"/>
                  </a:lnTo>
                  <a:lnTo>
                    <a:pt x="10668" y="264007"/>
                  </a:lnTo>
                  <a:lnTo>
                    <a:pt x="12522" y="264007"/>
                  </a:lnTo>
                  <a:lnTo>
                    <a:pt x="14363" y="264007"/>
                  </a:lnTo>
                  <a:lnTo>
                    <a:pt x="14363" y="262547"/>
                  </a:lnTo>
                  <a:lnTo>
                    <a:pt x="12522" y="262547"/>
                  </a:lnTo>
                  <a:lnTo>
                    <a:pt x="10160" y="262547"/>
                  </a:lnTo>
                  <a:lnTo>
                    <a:pt x="9232" y="264401"/>
                  </a:lnTo>
                  <a:lnTo>
                    <a:pt x="9232" y="274154"/>
                  </a:lnTo>
                  <a:lnTo>
                    <a:pt x="10160" y="275463"/>
                  </a:lnTo>
                  <a:lnTo>
                    <a:pt x="12522" y="275463"/>
                  </a:lnTo>
                  <a:lnTo>
                    <a:pt x="14884" y="275463"/>
                  </a:lnTo>
                  <a:lnTo>
                    <a:pt x="15811" y="274154"/>
                  </a:lnTo>
                  <a:lnTo>
                    <a:pt x="15811" y="264401"/>
                  </a:lnTo>
                  <a:close/>
                </a:path>
                <a:path w="192404" h="275589">
                  <a:moveTo>
                    <a:pt x="16725" y="1422"/>
                  </a:moveTo>
                  <a:lnTo>
                    <a:pt x="15811" y="101"/>
                  </a:lnTo>
                  <a:lnTo>
                    <a:pt x="15811" y="1701"/>
                  </a:lnTo>
                  <a:lnTo>
                    <a:pt x="15697" y="9207"/>
                  </a:lnTo>
                  <a:lnTo>
                    <a:pt x="14884" y="10121"/>
                  </a:lnTo>
                  <a:lnTo>
                    <a:pt x="13716" y="10121"/>
                  </a:lnTo>
                  <a:lnTo>
                    <a:pt x="12522" y="10121"/>
                  </a:lnTo>
                  <a:lnTo>
                    <a:pt x="11595" y="9207"/>
                  </a:lnTo>
                  <a:lnTo>
                    <a:pt x="11595" y="1422"/>
                  </a:lnTo>
                  <a:lnTo>
                    <a:pt x="13716" y="1422"/>
                  </a:lnTo>
                  <a:lnTo>
                    <a:pt x="14363" y="1422"/>
                  </a:lnTo>
                  <a:lnTo>
                    <a:pt x="15811" y="1701"/>
                  </a:lnTo>
                  <a:lnTo>
                    <a:pt x="15811" y="101"/>
                  </a:lnTo>
                  <a:lnTo>
                    <a:pt x="13716" y="0"/>
                  </a:lnTo>
                  <a:lnTo>
                    <a:pt x="11074" y="0"/>
                  </a:lnTo>
                  <a:lnTo>
                    <a:pt x="10160" y="1422"/>
                  </a:lnTo>
                  <a:lnTo>
                    <a:pt x="10160" y="10121"/>
                  </a:lnTo>
                  <a:lnTo>
                    <a:pt x="11074" y="11061"/>
                  </a:lnTo>
                  <a:lnTo>
                    <a:pt x="13716" y="11061"/>
                  </a:lnTo>
                  <a:lnTo>
                    <a:pt x="15811" y="11061"/>
                  </a:lnTo>
                  <a:lnTo>
                    <a:pt x="16725" y="10121"/>
                  </a:lnTo>
                  <a:lnTo>
                    <a:pt x="16725" y="1422"/>
                  </a:lnTo>
                  <a:close/>
                </a:path>
                <a:path w="192404" h="275589">
                  <a:moveTo>
                    <a:pt x="23596" y="30949"/>
                  </a:moveTo>
                  <a:lnTo>
                    <a:pt x="22275" y="30949"/>
                  </a:lnTo>
                  <a:lnTo>
                    <a:pt x="22275" y="32410"/>
                  </a:lnTo>
                  <a:lnTo>
                    <a:pt x="23596" y="32410"/>
                  </a:lnTo>
                  <a:lnTo>
                    <a:pt x="23596" y="30949"/>
                  </a:lnTo>
                  <a:close/>
                </a:path>
                <a:path w="192404" h="275589">
                  <a:moveTo>
                    <a:pt x="32435" y="21729"/>
                  </a:moveTo>
                  <a:lnTo>
                    <a:pt x="31508" y="20421"/>
                  </a:lnTo>
                  <a:lnTo>
                    <a:pt x="30988" y="20421"/>
                  </a:lnTo>
                  <a:lnTo>
                    <a:pt x="30988" y="21729"/>
                  </a:lnTo>
                  <a:lnTo>
                    <a:pt x="30988" y="30962"/>
                  </a:lnTo>
                  <a:lnTo>
                    <a:pt x="30594" y="31508"/>
                  </a:lnTo>
                  <a:lnTo>
                    <a:pt x="29133" y="31508"/>
                  </a:lnTo>
                  <a:lnTo>
                    <a:pt x="27813" y="31508"/>
                  </a:lnTo>
                  <a:lnTo>
                    <a:pt x="27292" y="30962"/>
                  </a:lnTo>
                  <a:lnTo>
                    <a:pt x="27292" y="21729"/>
                  </a:lnTo>
                  <a:lnTo>
                    <a:pt x="28752" y="21323"/>
                  </a:lnTo>
                  <a:lnTo>
                    <a:pt x="29133" y="21323"/>
                  </a:lnTo>
                  <a:lnTo>
                    <a:pt x="29667" y="21323"/>
                  </a:lnTo>
                  <a:lnTo>
                    <a:pt x="30988" y="21729"/>
                  </a:lnTo>
                  <a:lnTo>
                    <a:pt x="30988" y="20421"/>
                  </a:lnTo>
                  <a:lnTo>
                    <a:pt x="29133" y="20421"/>
                  </a:lnTo>
                  <a:lnTo>
                    <a:pt x="26885" y="20421"/>
                  </a:lnTo>
                  <a:lnTo>
                    <a:pt x="25958" y="21729"/>
                  </a:lnTo>
                  <a:lnTo>
                    <a:pt x="25958" y="31508"/>
                  </a:lnTo>
                  <a:lnTo>
                    <a:pt x="26885" y="32816"/>
                  </a:lnTo>
                  <a:lnTo>
                    <a:pt x="29133" y="32816"/>
                  </a:lnTo>
                  <a:lnTo>
                    <a:pt x="31508" y="32816"/>
                  </a:lnTo>
                  <a:lnTo>
                    <a:pt x="32435" y="31508"/>
                  </a:lnTo>
                  <a:lnTo>
                    <a:pt x="32435" y="21729"/>
                  </a:lnTo>
                  <a:close/>
                </a:path>
                <a:path w="192404" h="275589">
                  <a:moveTo>
                    <a:pt x="35598" y="245008"/>
                  </a:moveTo>
                  <a:lnTo>
                    <a:pt x="34671" y="243687"/>
                  </a:lnTo>
                  <a:lnTo>
                    <a:pt x="34671" y="245008"/>
                  </a:lnTo>
                  <a:lnTo>
                    <a:pt x="34671" y="254241"/>
                  </a:lnTo>
                  <a:lnTo>
                    <a:pt x="33756" y="254774"/>
                  </a:lnTo>
                  <a:lnTo>
                    <a:pt x="32575" y="254774"/>
                  </a:lnTo>
                  <a:lnTo>
                    <a:pt x="31381" y="254622"/>
                  </a:lnTo>
                  <a:lnTo>
                    <a:pt x="30594" y="254101"/>
                  </a:lnTo>
                  <a:lnTo>
                    <a:pt x="30594" y="245275"/>
                  </a:lnTo>
                  <a:lnTo>
                    <a:pt x="31902" y="245008"/>
                  </a:lnTo>
                  <a:lnTo>
                    <a:pt x="32575" y="245008"/>
                  </a:lnTo>
                  <a:lnTo>
                    <a:pt x="34671" y="245008"/>
                  </a:lnTo>
                  <a:lnTo>
                    <a:pt x="34671" y="243687"/>
                  </a:lnTo>
                  <a:lnTo>
                    <a:pt x="32575" y="243687"/>
                  </a:lnTo>
                  <a:lnTo>
                    <a:pt x="30454" y="243687"/>
                  </a:lnTo>
                  <a:lnTo>
                    <a:pt x="29730" y="245008"/>
                  </a:lnTo>
                  <a:lnTo>
                    <a:pt x="29756" y="254774"/>
                  </a:lnTo>
                  <a:lnTo>
                    <a:pt x="30454" y="255968"/>
                  </a:lnTo>
                  <a:lnTo>
                    <a:pt x="32575" y="256082"/>
                  </a:lnTo>
                  <a:lnTo>
                    <a:pt x="34671" y="256082"/>
                  </a:lnTo>
                  <a:lnTo>
                    <a:pt x="35598" y="254774"/>
                  </a:lnTo>
                  <a:lnTo>
                    <a:pt x="35598" y="245008"/>
                  </a:lnTo>
                  <a:close/>
                </a:path>
                <a:path w="192404" h="275589">
                  <a:moveTo>
                    <a:pt x="45351" y="30949"/>
                  </a:moveTo>
                  <a:lnTo>
                    <a:pt x="44450" y="30949"/>
                  </a:lnTo>
                  <a:lnTo>
                    <a:pt x="44450" y="32410"/>
                  </a:lnTo>
                  <a:lnTo>
                    <a:pt x="45351" y="32410"/>
                  </a:lnTo>
                  <a:lnTo>
                    <a:pt x="45351" y="30949"/>
                  </a:lnTo>
                  <a:close/>
                </a:path>
                <a:path w="192404" h="275589">
                  <a:moveTo>
                    <a:pt x="54051" y="20802"/>
                  </a:moveTo>
                  <a:lnTo>
                    <a:pt x="52730" y="20802"/>
                  </a:lnTo>
                  <a:lnTo>
                    <a:pt x="52730" y="21323"/>
                  </a:lnTo>
                  <a:lnTo>
                    <a:pt x="52209" y="21323"/>
                  </a:lnTo>
                  <a:lnTo>
                    <a:pt x="51295" y="22263"/>
                  </a:lnTo>
                  <a:lnTo>
                    <a:pt x="50888" y="22263"/>
                  </a:lnTo>
                  <a:lnTo>
                    <a:pt x="50888" y="23583"/>
                  </a:lnTo>
                  <a:lnTo>
                    <a:pt x="52730" y="22669"/>
                  </a:lnTo>
                  <a:lnTo>
                    <a:pt x="52730" y="32410"/>
                  </a:lnTo>
                  <a:lnTo>
                    <a:pt x="54051" y="32410"/>
                  </a:lnTo>
                  <a:lnTo>
                    <a:pt x="54051" y="22669"/>
                  </a:lnTo>
                  <a:lnTo>
                    <a:pt x="54051" y="20802"/>
                  </a:lnTo>
                  <a:close/>
                </a:path>
                <a:path w="192404" h="275589">
                  <a:moveTo>
                    <a:pt x="56959" y="244094"/>
                  </a:moveTo>
                  <a:lnTo>
                    <a:pt x="55905" y="244094"/>
                  </a:lnTo>
                  <a:lnTo>
                    <a:pt x="55905" y="244614"/>
                  </a:lnTo>
                  <a:lnTo>
                    <a:pt x="55511" y="244614"/>
                  </a:lnTo>
                  <a:lnTo>
                    <a:pt x="54991" y="245008"/>
                  </a:lnTo>
                  <a:lnTo>
                    <a:pt x="54584" y="245529"/>
                  </a:lnTo>
                  <a:lnTo>
                    <a:pt x="54051" y="245529"/>
                  </a:lnTo>
                  <a:lnTo>
                    <a:pt x="54051" y="246862"/>
                  </a:lnTo>
                  <a:lnTo>
                    <a:pt x="55905" y="245935"/>
                  </a:lnTo>
                  <a:lnTo>
                    <a:pt x="55905" y="256082"/>
                  </a:lnTo>
                  <a:lnTo>
                    <a:pt x="56959" y="256082"/>
                  </a:lnTo>
                  <a:lnTo>
                    <a:pt x="56959" y="245935"/>
                  </a:lnTo>
                  <a:lnTo>
                    <a:pt x="56959" y="244094"/>
                  </a:lnTo>
                  <a:close/>
                </a:path>
                <a:path w="192404" h="275589">
                  <a:moveTo>
                    <a:pt x="68046" y="30949"/>
                  </a:moveTo>
                  <a:lnTo>
                    <a:pt x="66586" y="30949"/>
                  </a:lnTo>
                  <a:lnTo>
                    <a:pt x="66586" y="32410"/>
                  </a:lnTo>
                  <a:lnTo>
                    <a:pt x="68046" y="32410"/>
                  </a:lnTo>
                  <a:lnTo>
                    <a:pt x="68046" y="30949"/>
                  </a:lnTo>
                  <a:close/>
                </a:path>
                <a:path w="192404" h="275589">
                  <a:moveTo>
                    <a:pt x="78193" y="21729"/>
                  </a:moveTo>
                  <a:lnTo>
                    <a:pt x="77266" y="20802"/>
                  </a:lnTo>
                  <a:lnTo>
                    <a:pt x="73583" y="20802"/>
                  </a:lnTo>
                  <a:lnTo>
                    <a:pt x="73050" y="21729"/>
                  </a:lnTo>
                  <a:lnTo>
                    <a:pt x="73050" y="24104"/>
                  </a:lnTo>
                  <a:lnTo>
                    <a:pt x="74498" y="24104"/>
                  </a:lnTo>
                  <a:lnTo>
                    <a:pt x="74498" y="22263"/>
                  </a:lnTo>
                  <a:lnTo>
                    <a:pt x="76352" y="22263"/>
                  </a:lnTo>
                  <a:lnTo>
                    <a:pt x="76746" y="22669"/>
                  </a:lnTo>
                  <a:lnTo>
                    <a:pt x="76746" y="25412"/>
                  </a:lnTo>
                  <a:lnTo>
                    <a:pt x="75819" y="26352"/>
                  </a:lnTo>
                  <a:lnTo>
                    <a:pt x="75425" y="27266"/>
                  </a:lnTo>
                  <a:lnTo>
                    <a:pt x="74498" y="29121"/>
                  </a:lnTo>
                  <a:lnTo>
                    <a:pt x="73050" y="30962"/>
                  </a:lnTo>
                  <a:lnTo>
                    <a:pt x="73050" y="32410"/>
                  </a:lnTo>
                  <a:lnTo>
                    <a:pt x="78193" y="32410"/>
                  </a:lnTo>
                  <a:lnTo>
                    <a:pt x="78193" y="30962"/>
                  </a:lnTo>
                  <a:lnTo>
                    <a:pt x="74498" y="30962"/>
                  </a:lnTo>
                  <a:lnTo>
                    <a:pt x="76746" y="27266"/>
                  </a:lnTo>
                  <a:lnTo>
                    <a:pt x="78193" y="26352"/>
                  </a:lnTo>
                  <a:lnTo>
                    <a:pt x="78193" y="21729"/>
                  </a:lnTo>
                  <a:close/>
                </a:path>
                <a:path w="192404" h="275589">
                  <a:moveTo>
                    <a:pt x="81343" y="254774"/>
                  </a:moveTo>
                  <a:lnTo>
                    <a:pt x="77254" y="254774"/>
                  </a:lnTo>
                  <a:lnTo>
                    <a:pt x="80035" y="250545"/>
                  </a:lnTo>
                  <a:lnTo>
                    <a:pt x="80962" y="249631"/>
                  </a:lnTo>
                  <a:lnTo>
                    <a:pt x="80962" y="245008"/>
                  </a:lnTo>
                  <a:lnTo>
                    <a:pt x="80035" y="244094"/>
                  </a:lnTo>
                  <a:lnTo>
                    <a:pt x="76733" y="244094"/>
                  </a:lnTo>
                  <a:lnTo>
                    <a:pt x="75806" y="245529"/>
                  </a:lnTo>
                  <a:lnTo>
                    <a:pt x="75806" y="247383"/>
                  </a:lnTo>
                  <a:lnTo>
                    <a:pt x="77254" y="247383"/>
                  </a:lnTo>
                  <a:lnTo>
                    <a:pt x="77254" y="246456"/>
                  </a:lnTo>
                  <a:lnTo>
                    <a:pt x="77660" y="245529"/>
                  </a:lnTo>
                  <a:lnTo>
                    <a:pt x="79502" y="245529"/>
                  </a:lnTo>
                  <a:lnTo>
                    <a:pt x="79502" y="248691"/>
                  </a:lnTo>
                  <a:lnTo>
                    <a:pt x="79108" y="249631"/>
                  </a:lnTo>
                  <a:lnTo>
                    <a:pt x="78181" y="251066"/>
                  </a:lnTo>
                  <a:lnTo>
                    <a:pt x="77254" y="252387"/>
                  </a:lnTo>
                  <a:lnTo>
                    <a:pt x="75806" y="254774"/>
                  </a:lnTo>
                  <a:lnTo>
                    <a:pt x="75806" y="256082"/>
                  </a:lnTo>
                  <a:lnTo>
                    <a:pt x="81343" y="256082"/>
                  </a:lnTo>
                  <a:lnTo>
                    <a:pt x="81343" y="254774"/>
                  </a:lnTo>
                  <a:close/>
                </a:path>
                <a:path w="192404" h="275589">
                  <a:moveTo>
                    <a:pt x="90589" y="30962"/>
                  </a:moveTo>
                  <a:lnTo>
                    <a:pt x="89268" y="30962"/>
                  </a:lnTo>
                  <a:lnTo>
                    <a:pt x="89268" y="32423"/>
                  </a:lnTo>
                  <a:lnTo>
                    <a:pt x="90589" y="32423"/>
                  </a:lnTo>
                  <a:lnTo>
                    <a:pt x="90589" y="30962"/>
                  </a:lnTo>
                  <a:close/>
                </a:path>
                <a:path w="192404" h="275589">
                  <a:moveTo>
                    <a:pt x="100876" y="21729"/>
                  </a:moveTo>
                  <a:lnTo>
                    <a:pt x="99961" y="20802"/>
                  </a:lnTo>
                  <a:lnTo>
                    <a:pt x="96126" y="20802"/>
                  </a:lnTo>
                  <a:lnTo>
                    <a:pt x="95211" y="21729"/>
                  </a:lnTo>
                  <a:lnTo>
                    <a:pt x="95732" y="24104"/>
                  </a:lnTo>
                  <a:lnTo>
                    <a:pt x="96659" y="24104"/>
                  </a:lnTo>
                  <a:lnTo>
                    <a:pt x="96659" y="23190"/>
                  </a:lnTo>
                  <a:lnTo>
                    <a:pt x="97053" y="22263"/>
                  </a:lnTo>
                  <a:lnTo>
                    <a:pt x="98907" y="22263"/>
                  </a:lnTo>
                  <a:lnTo>
                    <a:pt x="99428" y="22669"/>
                  </a:lnTo>
                  <a:lnTo>
                    <a:pt x="99428" y="25412"/>
                  </a:lnTo>
                  <a:lnTo>
                    <a:pt x="98501" y="25958"/>
                  </a:lnTo>
                  <a:lnTo>
                    <a:pt x="97574" y="25958"/>
                  </a:lnTo>
                  <a:lnTo>
                    <a:pt x="97574" y="27266"/>
                  </a:lnTo>
                  <a:lnTo>
                    <a:pt x="99428" y="27266"/>
                  </a:lnTo>
                  <a:lnTo>
                    <a:pt x="99428" y="31508"/>
                  </a:lnTo>
                  <a:lnTo>
                    <a:pt x="96659" y="31508"/>
                  </a:lnTo>
                  <a:lnTo>
                    <a:pt x="96659" y="29121"/>
                  </a:lnTo>
                  <a:lnTo>
                    <a:pt x="95211" y="29121"/>
                  </a:lnTo>
                  <a:lnTo>
                    <a:pt x="95211" y="32816"/>
                  </a:lnTo>
                  <a:lnTo>
                    <a:pt x="99961" y="32816"/>
                  </a:lnTo>
                  <a:lnTo>
                    <a:pt x="100876" y="31877"/>
                  </a:lnTo>
                  <a:lnTo>
                    <a:pt x="100876" y="27813"/>
                  </a:lnTo>
                  <a:lnTo>
                    <a:pt x="100355" y="26873"/>
                  </a:lnTo>
                  <a:lnTo>
                    <a:pt x="98907" y="26352"/>
                  </a:lnTo>
                  <a:lnTo>
                    <a:pt x="99428" y="26352"/>
                  </a:lnTo>
                  <a:lnTo>
                    <a:pt x="100876" y="25958"/>
                  </a:lnTo>
                  <a:lnTo>
                    <a:pt x="100876" y="21729"/>
                  </a:lnTo>
                  <a:close/>
                </a:path>
                <a:path w="192404" h="275589">
                  <a:moveTo>
                    <a:pt x="103644" y="245008"/>
                  </a:moveTo>
                  <a:lnTo>
                    <a:pt x="102717" y="244094"/>
                  </a:lnTo>
                  <a:lnTo>
                    <a:pt x="98907" y="244094"/>
                  </a:lnTo>
                  <a:lnTo>
                    <a:pt x="97980" y="245529"/>
                  </a:lnTo>
                  <a:lnTo>
                    <a:pt x="97980" y="247383"/>
                  </a:lnTo>
                  <a:lnTo>
                    <a:pt x="99428" y="247383"/>
                  </a:lnTo>
                  <a:lnTo>
                    <a:pt x="99428" y="246456"/>
                  </a:lnTo>
                  <a:lnTo>
                    <a:pt x="99961" y="245529"/>
                  </a:lnTo>
                  <a:lnTo>
                    <a:pt x="101803" y="245529"/>
                  </a:lnTo>
                  <a:lnTo>
                    <a:pt x="102196" y="245935"/>
                  </a:lnTo>
                  <a:lnTo>
                    <a:pt x="102196" y="248691"/>
                  </a:lnTo>
                  <a:lnTo>
                    <a:pt x="101269" y="249237"/>
                  </a:lnTo>
                  <a:lnTo>
                    <a:pt x="99961" y="249237"/>
                  </a:lnTo>
                  <a:lnTo>
                    <a:pt x="99961" y="250545"/>
                  </a:lnTo>
                  <a:lnTo>
                    <a:pt x="101803" y="250545"/>
                  </a:lnTo>
                  <a:lnTo>
                    <a:pt x="102196" y="251066"/>
                  </a:lnTo>
                  <a:lnTo>
                    <a:pt x="102196" y="253834"/>
                  </a:lnTo>
                  <a:lnTo>
                    <a:pt x="101803" y="254774"/>
                  </a:lnTo>
                  <a:lnTo>
                    <a:pt x="99428" y="254774"/>
                  </a:lnTo>
                  <a:lnTo>
                    <a:pt x="99428" y="252920"/>
                  </a:lnTo>
                  <a:lnTo>
                    <a:pt x="97980" y="252920"/>
                  </a:lnTo>
                  <a:lnTo>
                    <a:pt x="97980" y="256082"/>
                  </a:lnTo>
                  <a:lnTo>
                    <a:pt x="102717" y="256082"/>
                  </a:lnTo>
                  <a:lnTo>
                    <a:pt x="103644" y="255168"/>
                  </a:lnTo>
                  <a:lnTo>
                    <a:pt x="103644" y="251066"/>
                  </a:lnTo>
                  <a:lnTo>
                    <a:pt x="103136" y="250151"/>
                  </a:lnTo>
                  <a:lnTo>
                    <a:pt x="101269" y="249631"/>
                  </a:lnTo>
                  <a:lnTo>
                    <a:pt x="102196" y="249631"/>
                  </a:lnTo>
                  <a:lnTo>
                    <a:pt x="103644" y="249237"/>
                  </a:lnTo>
                  <a:lnTo>
                    <a:pt x="103644" y="245008"/>
                  </a:lnTo>
                  <a:close/>
                </a:path>
                <a:path w="192404" h="275589">
                  <a:moveTo>
                    <a:pt x="113271" y="30962"/>
                  </a:moveTo>
                  <a:lnTo>
                    <a:pt x="111950" y="30962"/>
                  </a:lnTo>
                  <a:lnTo>
                    <a:pt x="111950" y="32423"/>
                  </a:lnTo>
                  <a:lnTo>
                    <a:pt x="113271" y="32423"/>
                  </a:lnTo>
                  <a:lnTo>
                    <a:pt x="113271" y="30962"/>
                  </a:lnTo>
                  <a:close/>
                </a:path>
                <a:path w="192404" h="275589">
                  <a:moveTo>
                    <a:pt x="123939" y="28206"/>
                  </a:moveTo>
                  <a:lnTo>
                    <a:pt x="122504" y="28206"/>
                  </a:lnTo>
                  <a:lnTo>
                    <a:pt x="122504" y="22263"/>
                  </a:lnTo>
                  <a:lnTo>
                    <a:pt x="122504" y="20802"/>
                  </a:lnTo>
                  <a:lnTo>
                    <a:pt x="121170" y="20802"/>
                  </a:lnTo>
                  <a:lnTo>
                    <a:pt x="121170" y="22263"/>
                  </a:lnTo>
                  <a:lnTo>
                    <a:pt x="121170" y="28206"/>
                  </a:lnTo>
                  <a:lnTo>
                    <a:pt x="120256" y="28206"/>
                  </a:lnTo>
                  <a:lnTo>
                    <a:pt x="119341" y="28206"/>
                  </a:lnTo>
                  <a:lnTo>
                    <a:pt x="120256" y="25171"/>
                  </a:lnTo>
                  <a:lnTo>
                    <a:pt x="121170" y="22263"/>
                  </a:lnTo>
                  <a:lnTo>
                    <a:pt x="121170" y="20802"/>
                  </a:lnTo>
                  <a:lnTo>
                    <a:pt x="120662" y="20802"/>
                  </a:lnTo>
                  <a:lnTo>
                    <a:pt x="120256" y="21996"/>
                  </a:lnTo>
                  <a:lnTo>
                    <a:pt x="117881" y="28206"/>
                  </a:lnTo>
                  <a:lnTo>
                    <a:pt x="117881" y="29641"/>
                  </a:lnTo>
                  <a:lnTo>
                    <a:pt x="120256" y="29641"/>
                  </a:lnTo>
                  <a:lnTo>
                    <a:pt x="121170" y="29641"/>
                  </a:lnTo>
                  <a:lnTo>
                    <a:pt x="121170" y="32410"/>
                  </a:lnTo>
                  <a:lnTo>
                    <a:pt x="122504" y="32410"/>
                  </a:lnTo>
                  <a:lnTo>
                    <a:pt x="122504" y="29641"/>
                  </a:lnTo>
                  <a:lnTo>
                    <a:pt x="123939" y="29641"/>
                  </a:lnTo>
                  <a:lnTo>
                    <a:pt x="123939" y="28206"/>
                  </a:lnTo>
                  <a:close/>
                </a:path>
                <a:path w="192404" h="275589">
                  <a:moveTo>
                    <a:pt x="126199" y="251485"/>
                  </a:moveTo>
                  <a:lnTo>
                    <a:pt x="124891" y="251485"/>
                  </a:lnTo>
                  <a:lnTo>
                    <a:pt x="124891" y="245529"/>
                  </a:lnTo>
                  <a:lnTo>
                    <a:pt x="124891" y="244094"/>
                  </a:lnTo>
                  <a:lnTo>
                    <a:pt x="123952" y="244094"/>
                  </a:lnTo>
                  <a:lnTo>
                    <a:pt x="123952" y="245529"/>
                  </a:lnTo>
                  <a:lnTo>
                    <a:pt x="123952" y="251485"/>
                  </a:lnTo>
                  <a:lnTo>
                    <a:pt x="122770" y="251485"/>
                  </a:lnTo>
                  <a:lnTo>
                    <a:pt x="121589" y="251485"/>
                  </a:lnTo>
                  <a:lnTo>
                    <a:pt x="122770" y="247777"/>
                  </a:lnTo>
                  <a:lnTo>
                    <a:pt x="123431" y="245529"/>
                  </a:lnTo>
                  <a:lnTo>
                    <a:pt x="123952" y="245529"/>
                  </a:lnTo>
                  <a:lnTo>
                    <a:pt x="123952" y="244094"/>
                  </a:lnTo>
                  <a:lnTo>
                    <a:pt x="123037" y="244094"/>
                  </a:lnTo>
                  <a:lnTo>
                    <a:pt x="122770" y="244729"/>
                  </a:lnTo>
                  <a:lnTo>
                    <a:pt x="120269" y="251485"/>
                  </a:lnTo>
                  <a:lnTo>
                    <a:pt x="120269" y="252920"/>
                  </a:lnTo>
                  <a:lnTo>
                    <a:pt x="122770" y="252920"/>
                  </a:lnTo>
                  <a:lnTo>
                    <a:pt x="123952" y="252920"/>
                  </a:lnTo>
                  <a:lnTo>
                    <a:pt x="123952" y="256082"/>
                  </a:lnTo>
                  <a:lnTo>
                    <a:pt x="124891" y="256082"/>
                  </a:lnTo>
                  <a:lnTo>
                    <a:pt x="124891" y="252920"/>
                  </a:lnTo>
                  <a:lnTo>
                    <a:pt x="126199" y="252920"/>
                  </a:lnTo>
                  <a:lnTo>
                    <a:pt x="126199" y="251485"/>
                  </a:lnTo>
                  <a:close/>
                </a:path>
                <a:path w="192404" h="275589">
                  <a:moveTo>
                    <a:pt x="135966" y="30949"/>
                  </a:moveTo>
                  <a:lnTo>
                    <a:pt x="134518" y="30949"/>
                  </a:lnTo>
                  <a:lnTo>
                    <a:pt x="134518" y="32410"/>
                  </a:lnTo>
                  <a:lnTo>
                    <a:pt x="135966" y="32410"/>
                  </a:lnTo>
                  <a:lnTo>
                    <a:pt x="135966" y="30949"/>
                  </a:lnTo>
                  <a:close/>
                </a:path>
                <a:path w="192404" h="275589">
                  <a:moveTo>
                    <a:pt x="146113" y="25958"/>
                  </a:moveTo>
                  <a:lnTo>
                    <a:pt x="145719" y="25044"/>
                  </a:lnTo>
                  <a:lnTo>
                    <a:pt x="142811" y="25044"/>
                  </a:lnTo>
                  <a:lnTo>
                    <a:pt x="142430" y="25412"/>
                  </a:lnTo>
                  <a:lnTo>
                    <a:pt x="142430" y="22263"/>
                  </a:lnTo>
                  <a:lnTo>
                    <a:pt x="145719" y="22263"/>
                  </a:lnTo>
                  <a:lnTo>
                    <a:pt x="145719" y="20802"/>
                  </a:lnTo>
                  <a:lnTo>
                    <a:pt x="140982" y="20802"/>
                  </a:lnTo>
                  <a:lnTo>
                    <a:pt x="140982" y="27266"/>
                  </a:lnTo>
                  <a:lnTo>
                    <a:pt x="142430" y="27266"/>
                  </a:lnTo>
                  <a:lnTo>
                    <a:pt x="142430" y="26873"/>
                  </a:lnTo>
                  <a:lnTo>
                    <a:pt x="142811" y="25958"/>
                  </a:lnTo>
                  <a:lnTo>
                    <a:pt x="144792" y="25958"/>
                  </a:lnTo>
                  <a:lnTo>
                    <a:pt x="144792" y="31508"/>
                  </a:lnTo>
                  <a:lnTo>
                    <a:pt x="142430" y="31508"/>
                  </a:lnTo>
                  <a:lnTo>
                    <a:pt x="142430" y="30048"/>
                  </a:lnTo>
                  <a:lnTo>
                    <a:pt x="140982" y="30048"/>
                  </a:lnTo>
                  <a:lnTo>
                    <a:pt x="140982" y="31508"/>
                  </a:lnTo>
                  <a:lnTo>
                    <a:pt x="141503" y="32816"/>
                  </a:lnTo>
                  <a:lnTo>
                    <a:pt x="146113" y="32816"/>
                  </a:lnTo>
                  <a:lnTo>
                    <a:pt x="146113" y="25958"/>
                  </a:lnTo>
                  <a:close/>
                </a:path>
                <a:path w="192404" h="275589">
                  <a:moveTo>
                    <a:pt x="147955" y="244094"/>
                  </a:moveTo>
                  <a:lnTo>
                    <a:pt x="143344" y="244094"/>
                  </a:lnTo>
                  <a:lnTo>
                    <a:pt x="143344" y="250545"/>
                  </a:lnTo>
                  <a:lnTo>
                    <a:pt x="144272" y="250545"/>
                  </a:lnTo>
                  <a:lnTo>
                    <a:pt x="144792" y="250151"/>
                  </a:lnTo>
                  <a:lnTo>
                    <a:pt x="144792" y="249631"/>
                  </a:lnTo>
                  <a:lnTo>
                    <a:pt x="147040" y="249631"/>
                  </a:lnTo>
                  <a:lnTo>
                    <a:pt x="147040" y="255168"/>
                  </a:lnTo>
                  <a:lnTo>
                    <a:pt x="144792" y="255168"/>
                  </a:lnTo>
                  <a:lnTo>
                    <a:pt x="144272" y="254241"/>
                  </a:lnTo>
                  <a:lnTo>
                    <a:pt x="144272" y="253314"/>
                  </a:lnTo>
                  <a:lnTo>
                    <a:pt x="143344" y="253314"/>
                  </a:lnTo>
                  <a:lnTo>
                    <a:pt x="143344" y="256082"/>
                  </a:lnTo>
                  <a:lnTo>
                    <a:pt x="147955" y="256082"/>
                  </a:lnTo>
                  <a:lnTo>
                    <a:pt x="147955" y="255168"/>
                  </a:lnTo>
                  <a:lnTo>
                    <a:pt x="147955" y="249631"/>
                  </a:lnTo>
                  <a:lnTo>
                    <a:pt x="147955" y="249237"/>
                  </a:lnTo>
                  <a:lnTo>
                    <a:pt x="147561" y="248297"/>
                  </a:lnTo>
                  <a:lnTo>
                    <a:pt x="145719" y="248297"/>
                  </a:lnTo>
                  <a:lnTo>
                    <a:pt x="144792" y="248691"/>
                  </a:lnTo>
                  <a:lnTo>
                    <a:pt x="144792" y="245529"/>
                  </a:lnTo>
                  <a:lnTo>
                    <a:pt x="147955" y="245529"/>
                  </a:lnTo>
                  <a:lnTo>
                    <a:pt x="147955" y="244094"/>
                  </a:lnTo>
                  <a:close/>
                </a:path>
                <a:path w="192404" h="275589">
                  <a:moveTo>
                    <a:pt x="170103" y="246862"/>
                  </a:moveTo>
                  <a:lnTo>
                    <a:pt x="169976" y="245008"/>
                  </a:lnTo>
                  <a:lnTo>
                    <a:pt x="169329" y="244208"/>
                  </a:lnTo>
                  <a:lnTo>
                    <a:pt x="167614" y="244094"/>
                  </a:lnTo>
                  <a:lnTo>
                    <a:pt x="165112" y="244094"/>
                  </a:lnTo>
                  <a:lnTo>
                    <a:pt x="165112" y="256082"/>
                  </a:lnTo>
                  <a:lnTo>
                    <a:pt x="167614" y="256082"/>
                  </a:lnTo>
                  <a:lnTo>
                    <a:pt x="169722" y="255968"/>
                  </a:lnTo>
                  <a:lnTo>
                    <a:pt x="169976" y="254774"/>
                  </a:lnTo>
                  <a:lnTo>
                    <a:pt x="170103" y="249237"/>
                  </a:lnTo>
                  <a:lnTo>
                    <a:pt x="169189" y="248297"/>
                  </a:lnTo>
                  <a:lnTo>
                    <a:pt x="168795" y="248297"/>
                  </a:lnTo>
                  <a:lnTo>
                    <a:pt x="168795" y="249758"/>
                  </a:lnTo>
                  <a:lnTo>
                    <a:pt x="168795" y="254774"/>
                  </a:lnTo>
                  <a:lnTo>
                    <a:pt x="167614" y="254774"/>
                  </a:lnTo>
                  <a:lnTo>
                    <a:pt x="166420" y="254508"/>
                  </a:lnTo>
                  <a:lnTo>
                    <a:pt x="166420" y="249631"/>
                  </a:lnTo>
                  <a:lnTo>
                    <a:pt x="167614" y="249631"/>
                  </a:lnTo>
                  <a:lnTo>
                    <a:pt x="168795" y="249758"/>
                  </a:lnTo>
                  <a:lnTo>
                    <a:pt x="168795" y="248297"/>
                  </a:lnTo>
                  <a:lnTo>
                    <a:pt x="167614" y="248297"/>
                  </a:lnTo>
                  <a:lnTo>
                    <a:pt x="167081" y="248437"/>
                  </a:lnTo>
                  <a:lnTo>
                    <a:pt x="166420" y="248831"/>
                  </a:lnTo>
                  <a:lnTo>
                    <a:pt x="166420" y="245008"/>
                  </a:lnTo>
                  <a:lnTo>
                    <a:pt x="167614" y="245008"/>
                  </a:lnTo>
                  <a:lnTo>
                    <a:pt x="168389" y="245148"/>
                  </a:lnTo>
                  <a:lnTo>
                    <a:pt x="168795" y="246075"/>
                  </a:lnTo>
                  <a:lnTo>
                    <a:pt x="168795" y="246862"/>
                  </a:lnTo>
                  <a:lnTo>
                    <a:pt x="170103" y="246862"/>
                  </a:lnTo>
                  <a:close/>
                </a:path>
                <a:path w="192404" h="275589">
                  <a:moveTo>
                    <a:pt x="191884" y="244094"/>
                  </a:moveTo>
                  <a:lnTo>
                    <a:pt x="186728" y="244094"/>
                  </a:lnTo>
                  <a:lnTo>
                    <a:pt x="186728" y="245529"/>
                  </a:lnTo>
                  <a:lnTo>
                    <a:pt x="190563" y="245529"/>
                  </a:lnTo>
                  <a:lnTo>
                    <a:pt x="187655" y="256082"/>
                  </a:lnTo>
                  <a:lnTo>
                    <a:pt x="189103" y="256082"/>
                  </a:lnTo>
                  <a:lnTo>
                    <a:pt x="191884" y="245529"/>
                  </a:lnTo>
                  <a:lnTo>
                    <a:pt x="191884" y="2440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924378" y="3981754"/>
              <a:ext cx="29845" cy="17145"/>
            </a:xfrm>
            <a:custGeom>
              <a:avLst/>
              <a:gdLst/>
              <a:ahLst/>
              <a:cxnLst/>
              <a:rect l="l" t="t" r="r" b="b"/>
              <a:pathLst>
                <a:path w="29844" h="17145">
                  <a:moveTo>
                    <a:pt x="12458" y="0"/>
                  </a:moveTo>
                  <a:lnTo>
                    <a:pt x="0" y="0"/>
                  </a:lnTo>
                  <a:lnTo>
                    <a:pt x="28752" y="17132"/>
                  </a:lnTo>
                  <a:lnTo>
                    <a:pt x="29667" y="13843"/>
                  </a:lnTo>
                  <a:lnTo>
                    <a:pt x="29248" y="11391"/>
                  </a:lnTo>
                  <a:lnTo>
                    <a:pt x="28625" y="9855"/>
                  </a:lnTo>
                  <a:lnTo>
                    <a:pt x="12458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924378" y="3981754"/>
              <a:ext cx="29845" cy="17145"/>
            </a:xfrm>
            <a:custGeom>
              <a:avLst/>
              <a:gdLst/>
              <a:ahLst/>
              <a:cxnLst/>
              <a:rect l="l" t="t" r="r" b="b"/>
              <a:pathLst>
                <a:path w="29844" h="17145">
                  <a:moveTo>
                    <a:pt x="12458" y="0"/>
                  </a:moveTo>
                  <a:lnTo>
                    <a:pt x="0" y="0"/>
                  </a:lnTo>
                  <a:lnTo>
                    <a:pt x="28752" y="17132"/>
                  </a:lnTo>
                  <a:lnTo>
                    <a:pt x="29667" y="13843"/>
                  </a:lnTo>
                  <a:lnTo>
                    <a:pt x="29248" y="11391"/>
                  </a:lnTo>
                  <a:lnTo>
                    <a:pt x="28625" y="9855"/>
                  </a:lnTo>
                  <a:lnTo>
                    <a:pt x="1245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2924378" y="4018800"/>
              <a:ext cx="29845" cy="19050"/>
            </a:xfrm>
            <a:custGeom>
              <a:avLst/>
              <a:gdLst/>
              <a:ahLst/>
              <a:cxnLst/>
              <a:rect l="l" t="t" r="r" b="b"/>
              <a:pathLst>
                <a:path w="29844" h="19050">
                  <a:moveTo>
                    <a:pt x="11531" y="0"/>
                  </a:moveTo>
                  <a:lnTo>
                    <a:pt x="0" y="0"/>
                  </a:lnTo>
                  <a:lnTo>
                    <a:pt x="28752" y="18465"/>
                  </a:lnTo>
                  <a:lnTo>
                    <a:pt x="29159" y="17106"/>
                  </a:lnTo>
                  <a:lnTo>
                    <a:pt x="29552" y="13106"/>
                  </a:lnTo>
                  <a:lnTo>
                    <a:pt x="28752" y="10553"/>
                  </a:lnTo>
                  <a:lnTo>
                    <a:pt x="1153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924378" y="4018800"/>
              <a:ext cx="29845" cy="19050"/>
            </a:xfrm>
            <a:custGeom>
              <a:avLst/>
              <a:gdLst/>
              <a:ahLst/>
              <a:cxnLst/>
              <a:rect l="l" t="t" r="r" b="b"/>
              <a:pathLst>
                <a:path w="29844" h="19050">
                  <a:moveTo>
                    <a:pt x="0" y="0"/>
                  </a:moveTo>
                  <a:lnTo>
                    <a:pt x="11531" y="0"/>
                  </a:lnTo>
                  <a:lnTo>
                    <a:pt x="28752" y="10553"/>
                  </a:lnTo>
                  <a:lnTo>
                    <a:pt x="29552" y="13106"/>
                  </a:lnTo>
                  <a:lnTo>
                    <a:pt x="29159" y="17106"/>
                  </a:lnTo>
                  <a:lnTo>
                    <a:pt x="28752" y="1846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2918434" y="3699002"/>
              <a:ext cx="119380" cy="606425"/>
            </a:xfrm>
            <a:custGeom>
              <a:avLst/>
              <a:gdLst/>
              <a:ahLst/>
              <a:cxnLst/>
              <a:rect l="l" t="t" r="r" b="b"/>
              <a:pathLst>
                <a:path w="119380" h="606425">
                  <a:moveTo>
                    <a:pt x="0" y="0"/>
                  </a:moveTo>
                  <a:lnTo>
                    <a:pt x="0" y="183578"/>
                  </a:lnTo>
                  <a:lnTo>
                    <a:pt x="5943" y="186753"/>
                  </a:lnTo>
                  <a:lnTo>
                    <a:pt x="5943" y="274967"/>
                  </a:lnTo>
                  <a:lnTo>
                    <a:pt x="34696" y="291973"/>
                  </a:lnTo>
                  <a:lnTo>
                    <a:pt x="35090" y="292506"/>
                  </a:lnTo>
                  <a:lnTo>
                    <a:pt x="35610" y="294741"/>
                  </a:lnTo>
                  <a:lnTo>
                    <a:pt x="35610" y="298970"/>
                  </a:lnTo>
                  <a:lnTo>
                    <a:pt x="35090" y="300418"/>
                  </a:lnTo>
                  <a:lnTo>
                    <a:pt x="34696" y="299885"/>
                  </a:lnTo>
                  <a:lnTo>
                    <a:pt x="5943" y="282752"/>
                  </a:lnTo>
                  <a:lnTo>
                    <a:pt x="5943" y="311886"/>
                  </a:lnTo>
                  <a:lnTo>
                    <a:pt x="34696" y="330352"/>
                  </a:lnTo>
                  <a:lnTo>
                    <a:pt x="35090" y="330885"/>
                  </a:lnTo>
                  <a:lnTo>
                    <a:pt x="35610" y="333121"/>
                  </a:lnTo>
                  <a:lnTo>
                    <a:pt x="35610" y="337350"/>
                  </a:lnTo>
                  <a:lnTo>
                    <a:pt x="35090" y="338658"/>
                  </a:lnTo>
                  <a:lnTo>
                    <a:pt x="5943" y="319798"/>
                  </a:lnTo>
                  <a:lnTo>
                    <a:pt x="5943" y="406184"/>
                  </a:lnTo>
                  <a:lnTo>
                    <a:pt x="3174" y="404850"/>
                  </a:lnTo>
                  <a:lnTo>
                    <a:pt x="1320" y="403428"/>
                  </a:lnTo>
                  <a:lnTo>
                    <a:pt x="0" y="407098"/>
                  </a:lnTo>
                  <a:lnTo>
                    <a:pt x="0" y="534758"/>
                  </a:lnTo>
                  <a:lnTo>
                    <a:pt x="83616" y="605980"/>
                  </a:lnTo>
                  <a:lnTo>
                    <a:pt x="83616" y="361340"/>
                  </a:lnTo>
                  <a:lnTo>
                    <a:pt x="118833" y="384022"/>
                  </a:lnTo>
                  <a:lnTo>
                    <a:pt x="118833" y="99440"/>
                  </a:lnTo>
                  <a:lnTo>
                    <a:pt x="15176" y="56845"/>
                  </a:lnTo>
                  <a:lnTo>
                    <a:pt x="15176" y="5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918434" y="3699002"/>
              <a:ext cx="119380" cy="606425"/>
            </a:xfrm>
            <a:custGeom>
              <a:avLst/>
              <a:gdLst/>
              <a:ahLst/>
              <a:cxnLst/>
              <a:rect l="l" t="t" r="r" b="b"/>
              <a:pathLst>
                <a:path w="119380" h="606425">
                  <a:moveTo>
                    <a:pt x="15176" y="56845"/>
                  </a:moveTo>
                  <a:lnTo>
                    <a:pt x="15176" y="5524"/>
                  </a:lnTo>
                  <a:lnTo>
                    <a:pt x="0" y="0"/>
                  </a:lnTo>
                  <a:lnTo>
                    <a:pt x="0" y="183578"/>
                  </a:lnTo>
                  <a:lnTo>
                    <a:pt x="5943" y="186753"/>
                  </a:lnTo>
                  <a:lnTo>
                    <a:pt x="5943" y="274967"/>
                  </a:lnTo>
                  <a:lnTo>
                    <a:pt x="34696" y="291973"/>
                  </a:lnTo>
                  <a:lnTo>
                    <a:pt x="35090" y="292506"/>
                  </a:lnTo>
                  <a:lnTo>
                    <a:pt x="35610" y="294741"/>
                  </a:lnTo>
                  <a:lnTo>
                    <a:pt x="35610" y="296595"/>
                  </a:lnTo>
                  <a:lnTo>
                    <a:pt x="35610" y="298970"/>
                  </a:lnTo>
                  <a:lnTo>
                    <a:pt x="35090" y="300418"/>
                  </a:lnTo>
                  <a:lnTo>
                    <a:pt x="34696" y="299885"/>
                  </a:lnTo>
                  <a:lnTo>
                    <a:pt x="5943" y="282752"/>
                  </a:lnTo>
                  <a:lnTo>
                    <a:pt x="5943" y="311886"/>
                  </a:lnTo>
                  <a:lnTo>
                    <a:pt x="34696" y="330352"/>
                  </a:lnTo>
                  <a:lnTo>
                    <a:pt x="35090" y="330885"/>
                  </a:lnTo>
                  <a:lnTo>
                    <a:pt x="35610" y="333121"/>
                  </a:lnTo>
                  <a:lnTo>
                    <a:pt x="35610" y="334975"/>
                  </a:lnTo>
                  <a:lnTo>
                    <a:pt x="35610" y="337350"/>
                  </a:lnTo>
                  <a:lnTo>
                    <a:pt x="35090" y="338658"/>
                  </a:lnTo>
                  <a:lnTo>
                    <a:pt x="34696" y="338264"/>
                  </a:lnTo>
                  <a:lnTo>
                    <a:pt x="5943" y="319798"/>
                  </a:lnTo>
                  <a:lnTo>
                    <a:pt x="5943" y="406184"/>
                  </a:lnTo>
                  <a:lnTo>
                    <a:pt x="3174" y="404850"/>
                  </a:lnTo>
                  <a:lnTo>
                    <a:pt x="1320" y="403428"/>
                  </a:lnTo>
                  <a:lnTo>
                    <a:pt x="0" y="407098"/>
                  </a:lnTo>
                  <a:lnTo>
                    <a:pt x="0" y="412648"/>
                  </a:lnTo>
                  <a:lnTo>
                    <a:pt x="0" y="534758"/>
                  </a:lnTo>
                  <a:lnTo>
                    <a:pt x="83616" y="605980"/>
                  </a:lnTo>
                  <a:lnTo>
                    <a:pt x="83616" y="361340"/>
                  </a:lnTo>
                  <a:lnTo>
                    <a:pt x="118833" y="384022"/>
                  </a:lnTo>
                  <a:lnTo>
                    <a:pt x="118833" y="99440"/>
                  </a:lnTo>
                  <a:lnTo>
                    <a:pt x="15176" y="56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2980816" y="3775227"/>
              <a:ext cx="14604" cy="511809"/>
            </a:xfrm>
            <a:custGeom>
              <a:avLst/>
              <a:gdLst/>
              <a:ahLst/>
              <a:cxnLst/>
              <a:rect l="l" t="t" r="r" b="b"/>
              <a:pathLst>
                <a:path w="14605" h="511810">
                  <a:moveTo>
                    <a:pt x="0" y="511708"/>
                  </a:moveTo>
                  <a:lnTo>
                    <a:pt x="0" y="0"/>
                  </a:lnTo>
                </a:path>
                <a:path w="14605" h="511810">
                  <a:moveTo>
                    <a:pt x="14376" y="344347"/>
                  </a:moveTo>
                  <a:lnTo>
                    <a:pt x="6985" y="339191"/>
                  </a:lnTo>
                  <a:lnTo>
                    <a:pt x="6985" y="379412"/>
                  </a:lnTo>
                  <a:lnTo>
                    <a:pt x="14376" y="384556"/>
                  </a:lnTo>
                  <a:lnTo>
                    <a:pt x="14376" y="3443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2987801" y="3921328"/>
              <a:ext cx="7620" cy="44450"/>
            </a:xfrm>
            <a:custGeom>
              <a:avLst/>
              <a:gdLst/>
              <a:ahLst/>
              <a:cxnLst/>
              <a:rect l="l" t="t" r="r" b="b"/>
              <a:pathLst>
                <a:path w="7619" h="44450">
                  <a:moveTo>
                    <a:pt x="0" y="0"/>
                  </a:moveTo>
                  <a:lnTo>
                    <a:pt x="0" y="40093"/>
                  </a:lnTo>
                  <a:lnTo>
                    <a:pt x="7391" y="44322"/>
                  </a:lnTo>
                  <a:lnTo>
                    <a:pt x="7391" y="3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2987801" y="3921328"/>
              <a:ext cx="7620" cy="44450"/>
            </a:xfrm>
            <a:custGeom>
              <a:avLst/>
              <a:gdLst/>
              <a:ahLst/>
              <a:cxnLst/>
              <a:rect l="l" t="t" r="r" b="b"/>
              <a:pathLst>
                <a:path w="7619" h="44450">
                  <a:moveTo>
                    <a:pt x="7391" y="3708"/>
                  </a:moveTo>
                  <a:lnTo>
                    <a:pt x="0" y="0"/>
                  </a:lnTo>
                  <a:lnTo>
                    <a:pt x="0" y="40093"/>
                  </a:lnTo>
                  <a:lnTo>
                    <a:pt x="7391" y="44322"/>
                  </a:lnTo>
                  <a:lnTo>
                    <a:pt x="7391" y="37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2947974" y="3913568"/>
              <a:ext cx="33020" cy="235585"/>
            </a:xfrm>
            <a:custGeom>
              <a:avLst/>
              <a:gdLst/>
              <a:ahLst/>
              <a:cxnLst/>
              <a:rect l="l" t="t" r="r" b="b"/>
              <a:pathLst>
                <a:path w="33019" h="235585">
                  <a:moveTo>
                    <a:pt x="28625" y="94157"/>
                  </a:moveTo>
                  <a:lnTo>
                    <a:pt x="32842" y="96926"/>
                  </a:lnTo>
                  <a:lnTo>
                    <a:pt x="32842" y="141249"/>
                  </a:lnTo>
                  <a:lnTo>
                    <a:pt x="28625" y="138468"/>
                  </a:lnTo>
                  <a:lnTo>
                    <a:pt x="28625" y="94157"/>
                  </a:lnTo>
                  <a:close/>
                </a:path>
                <a:path w="33019" h="235585">
                  <a:moveTo>
                    <a:pt x="0" y="112610"/>
                  </a:moveTo>
                  <a:lnTo>
                    <a:pt x="0" y="82549"/>
                  </a:lnTo>
                </a:path>
                <a:path w="33019" h="235585">
                  <a:moveTo>
                    <a:pt x="4229" y="115404"/>
                  </a:moveTo>
                  <a:lnTo>
                    <a:pt x="4229" y="84924"/>
                  </a:lnTo>
                </a:path>
                <a:path w="33019" h="235585">
                  <a:moveTo>
                    <a:pt x="32842" y="235521"/>
                  </a:moveTo>
                  <a:lnTo>
                    <a:pt x="24917" y="230009"/>
                  </a:lnTo>
                </a:path>
                <a:path w="33019" h="235585">
                  <a:moveTo>
                    <a:pt x="32842" y="195833"/>
                  </a:moveTo>
                  <a:lnTo>
                    <a:pt x="24917" y="190284"/>
                  </a:lnTo>
                </a:path>
                <a:path w="33019" h="235585">
                  <a:moveTo>
                    <a:pt x="32842" y="43764"/>
                  </a:moveTo>
                  <a:lnTo>
                    <a:pt x="24917" y="39039"/>
                  </a:lnTo>
                </a:path>
                <a:path w="33019" h="235585">
                  <a:moveTo>
                    <a:pt x="32842" y="4076"/>
                  </a:moveTo>
                  <a:lnTo>
                    <a:pt x="2491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2933611" y="3704526"/>
              <a:ext cx="50800" cy="51435"/>
            </a:xfrm>
            <a:custGeom>
              <a:avLst/>
              <a:gdLst/>
              <a:ahLst/>
              <a:cxnLst/>
              <a:rect l="l" t="t" r="r" b="b"/>
              <a:pathLst>
                <a:path w="50800" h="51435">
                  <a:moveTo>
                    <a:pt x="50380" y="0"/>
                  </a:moveTo>
                  <a:lnTo>
                    <a:pt x="0" y="0"/>
                  </a:lnTo>
                  <a:lnTo>
                    <a:pt x="0" y="51308"/>
                  </a:lnTo>
                  <a:lnTo>
                    <a:pt x="50380" y="51308"/>
                  </a:lnTo>
                  <a:lnTo>
                    <a:pt x="5038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2933611" y="3704526"/>
              <a:ext cx="50800" cy="51435"/>
            </a:xfrm>
            <a:custGeom>
              <a:avLst/>
              <a:gdLst/>
              <a:ahLst/>
              <a:cxnLst/>
              <a:rect l="l" t="t" r="r" b="b"/>
              <a:pathLst>
                <a:path w="50800" h="51435">
                  <a:moveTo>
                    <a:pt x="0" y="0"/>
                  </a:moveTo>
                  <a:lnTo>
                    <a:pt x="50368" y="0"/>
                  </a:lnTo>
                  <a:lnTo>
                    <a:pt x="50368" y="51320"/>
                  </a:lnTo>
                  <a:lnTo>
                    <a:pt x="0" y="513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2942043" y="3713378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844" y="0"/>
                  </a:moveTo>
                  <a:lnTo>
                    <a:pt x="7378" y="0"/>
                  </a:lnTo>
                  <a:lnTo>
                    <a:pt x="0" y="7772"/>
                  </a:lnTo>
                  <a:lnTo>
                    <a:pt x="0" y="25857"/>
                  </a:lnTo>
                  <a:lnTo>
                    <a:pt x="7378" y="33235"/>
                  </a:lnTo>
                  <a:lnTo>
                    <a:pt x="25844" y="33235"/>
                  </a:lnTo>
                  <a:lnTo>
                    <a:pt x="33235" y="25857"/>
                  </a:lnTo>
                  <a:lnTo>
                    <a:pt x="33235" y="16611"/>
                  </a:lnTo>
                  <a:lnTo>
                    <a:pt x="33235" y="7772"/>
                  </a:lnTo>
                  <a:lnTo>
                    <a:pt x="258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2942043" y="3713378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235" y="16611"/>
                  </a:moveTo>
                  <a:lnTo>
                    <a:pt x="33235" y="25857"/>
                  </a:lnTo>
                  <a:lnTo>
                    <a:pt x="25844" y="33235"/>
                  </a:lnTo>
                  <a:lnTo>
                    <a:pt x="16611" y="33235"/>
                  </a:lnTo>
                  <a:lnTo>
                    <a:pt x="7378" y="33235"/>
                  </a:lnTo>
                  <a:lnTo>
                    <a:pt x="0" y="25857"/>
                  </a:lnTo>
                  <a:lnTo>
                    <a:pt x="0" y="16611"/>
                  </a:lnTo>
                  <a:lnTo>
                    <a:pt x="0" y="7772"/>
                  </a:lnTo>
                  <a:lnTo>
                    <a:pt x="7378" y="0"/>
                  </a:lnTo>
                  <a:lnTo>
                    <a:pt x="16611" y="0"/>
                  </a:lnTo>
                  <a:lnTo>
                    <a:pt x="25844" y="0"/>
                  </a:lnTo>
                  <a:lnTo>
                    <a:pt x="33235" y="7772"/>
                  </a:lnTo>
                  <a:lnTo>
                    <a:pt x="33235" y="166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2918434" y="3699002"/>
              <a:ext cx="66040" cy="5715"/>
            </a:xfrm>
            <a:custGeom>
              <a:avLst/>
              <a:gdLst/>
              <a:ahLst/>
              <a:cxnLst/>
              <a:rect l="l" t="t" r="r" b="b"/>
              <a:pathLst>
                <a:path w="66039" h="5714">
                  <a:moveTo>
                    <a:pt x="49453" y="0"/>
                  </a:moveTo>
                  <a:lnTo>
                    <a:pt x="0" y="0"/>
                  </a:lnTo>
                  <a:lnTo>
                    <a:pt x="15176" y="5524"/>
                  </a:lnTo>
                  <a:lnTo>
                    <a:pt x="65544" y="5524"/>
                  </a:lnTo>
                  <a:lnTo>
                    <a:pt x="494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2918434" y="3699002"/>
              <a:ext cx="66040" cy="5715"/>
            </a:xfrm>
            <a:custGeom>
              <a:avLst/>
              <a:gdLst/>
              <a:ahLst/>
              <a:cxnLst/>
              <a:rect l="l" t="t" r="r" b="b"/>
              <a:pathLst>
                <a:path w="66039" h="5714">
                  <a:moveTo>
                    <a:pt x="0" y="0"/>
                  </a:moveTo>
                  <a:lnTo>
                    <a:pt x="49453" y="0"/>
                  </a:lnTo>
                  <a:lnTo>
                    <a:pt x="65544" y="5524"/>
                  </a:lnTo>
                  <a:lnTo>
                    <a:pt x="15176" y="552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1" name="object 3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7757" y="3973931"/>
              <a:ext cx="205955" cy="196430"/>
            </a:xfrm>
            <a:prstGeom prst="rect">
              <a:avLst/>
            </a:prstGeom>
          </p:spPr>
        </p:pic>
        <p:sp>
          <p:nvSpPr>
            <p:cNvPr id="392" name="object 392"/>
            <p:cNvSpPr/>
            <p:nvPr/>
          </p:nvSpPr>
          <p:spPr>
            <a:xfrm>
              <a:off x="3049257" y="4083418"/>
              <a:ext cx="64769" cy="202565"/>
            </a:xfrm>
            <a:custGeom>
              <a:avLst/>
              <a:gdLst/>
              <a:ahLst/>
              <a:cxnLst/>
              <a:rect l="l" t="t" r="r" b="b"/>
              <a:pathLst>
                <a:path w="64769" h="202564">
                  <a:moveTo>
                    <a:pt x="32842" y="0"/>
                  </a:moveTo>
                  <a:lnTo>
                    <a:pt x="25597" y="1396"/>
                  </a:lnTo>
                  <a:lnTo>
                    <a:pt x="19688" y="5230"/>
                  </a:lnTo>
                  <a:lnTo>
                    <a:pt x="15707" y="10967"/>
                  </a:lnTo>
                  <a:lnTo>
                    <a:pt x="14249" y="18072"/>
                  </a:lnTo>
                  <a:lnTo>
                    <a:pt x="14249" y="24142"/>
                  </a:lnTo>
                  <a:lnTo>
                    <a:pt x="4635" y="24142"/>
                  </a:lnTo>
                  <a:lnTo>
                    <a:pt x="0" y="28752"/>
                  </a:lnTo>
                  <a:lnTo>
                    <a:pt x="0" y="173418"/>
                  </a:lnTo>
                  <a:lnTo>
                    <a:pt x="4635" y="178041"/>
                  </a:lnTo>
                  <a:lnTo>
                    <a:pt x="14249" y="178041"/>
                  </a:lnTo>
                  <a:lnTo>
                    <a:pt x="14249" y="184137"/>
                  </a:lnTo>
                  <a:lnTo>
                    <a:pt x="15707" y="191292"/>
                  </a:lnTo>
                  <a:lnTo>
                    <a:pt x="19688" y="197151"/>
                  </a:lnTo>
                  <a:lnTo>
                    <a:pt x="25597" y="201110"/>
                  </a:lnTo>
                  <a:lnTo>
                    <a:pt x="32842" y="202565"/>
                  </a:lnTo>
                  <a:lnTo>
                    <a:pt x="40015" y="201110"/>
                  </a:lnTo>
                  <a:lnTo>
                    <a:pt x="45891" y="197151"/>
                  </a:lnTo>
                  <a:lnTo>
                    <a:pt x="49862" y="191292"/>
                  </a:lnTo>
                  <a:lnTo>
                    <a:pt x="51320" y="184137"/>
                  </a:lnTo>
                  <a:lnTo>
                    <a:pt x="51320" y="178041"/>
                  </a:lnTo>
                  <a:lnTo>
                    <a:pt x="60020" y="178041"/>
                  </a:lnTo>
                  <a:lnTo>
                    <a:pt x="64630" y="173418"/>
                  </a:lnTo>
                  <a:lnTo>
                    <a:pt x="64630" y="28752"/>
                  </a:lnTo>
                  <a:lnTo>
                    <a:pt x="60020" y="24142"/>
                  </a:lnTo>
                  <a:lnTo>
                    <a:pt x="54482" y="24142"/>
                  </a:lnTo>
                  <a:lnTo>
                    <a:pt x="51320" y="24142"/>
                  </a:lnTo>
                  <a:lnTo>
                    <a:pt x="51320" y="18072"/>
                  </a:lnTo>
                  <a:lnTo>
                    <a:pt x="49862" y="10967"/>
                  </a:lnTo>
                  <a:lnTo>
                    <a:pt x="45891" y="5230"/>
                  </a:lnTo>
                  <a:lnTo>
                    <a:pt x="40015" y="1396"/>
                  </a:lnTo>
                  <a:lnTo>
                    <a:pt x="328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028429" y="4265688"/>
              <a:ext cx="32384" cy="27305"/>
            </a:xfrm>
            <a:custGeom>
              <a:avLst/>
              <a:gdLst/>
              <a:ahLst/>
              <a:cxnLst/>
              <a:rect l="l" t="t" r="r" b="b"/>
              <a:pathLst>
                <a:path w="32385" h="27304">
                  <a:moveTo>
                    <a:pt x="6451" y="406"/>
                  </a:moveTo>
                  <a:lnTo>
                    <a:pt x="5143" y="0"/>
                  </a:lnTo>
                  <a:lnTo>
                    <a:pt x="5143" y="1320"/>
                  </a:lnTo>
                  <a:lnTo>
                    <a:pt x="5143" y="4597"/>
                  </a:lnTo>
                  <a:lnTo>
                    <a:pt x="3683" y="5016"/>
                  </a:lnTo>
                  <a:lnTo>
                    <a:pt x="3289" y="5016"/>
                  </a:lnTo>
                  <a:lnTo>
                    <a:pt x="1460" y="5016"/>
                  </a:lnTo>
                  <a:lnTo>
                    <a:pt x="1460" y="1320"/>
                  </a:lnTo>
                  <a:lnTo>
                    <a:pt x="3289" y="1320"/>
                  </a:lnTo>
                  <a:lnTo>
                    <a:pt x="5143" y="1320"/>
                  </a:lnTo>
                  <a:lnTo>
                    <a:pt x="5143" y="0"/>
                  </a:lnTo>
                  <a:lnTo>
                    <a:pt x="3289" y="0"/>
                  </a:lnTo>
                  <a:lnTo>
                    <a:pt x="0" y="0"/>
                  </a:lnTo>
                  <a:lnTo>
                    <a:pt x="0" y="11087"/>
                  </a:lnTo>
                  <a:lnTo>
                    <a:pt x="1460" y="11087"/>
                  </a:lnTo>
                  <a:lnTo>
                    <a:pt x="1460" y="5943"/>
                  </a:lnTo>
                  <a:lnTo>
                    <a:pt x="3289" y="5943"/>
                  </a:lnTo>
                  <a:lnTo>
                    <a:pt x="4622" y="5943"/>
                  </a:lnTo>
                  <a:lnTo>
                    <a:pt x="6451" y="5524"/>
                  </a:lnTo>
                  <a:lnTo>
                    <a:pt x="6451" y="406"/>
                  </a:lnTo>
                  <a:close/>
                </a:path>
                <a:path w="32385" h="27304">
                  <a:moveTo>
                    <a:pt x="15290" y="10020"/>
                  </a:moveTo>
                  <a:lnTo>
                    <a:pt x="15163" y="1320"/>
                  </a:lnTo>
                  <a:lnTo>
                    <a:pt x="13982" y="0"/>
                  </a:lnTo>
                  <a:lnTo>
                    <a:pt x="13843" y="0"/>
                  </a:lnTo>
                  <a:lnTo>
                    <a:pt x="13843" y="1193"/>
                  </a:lnTo>
                  <a:lnTo>
                    <a:pt x="13843" y="9080"/>
                  </a:lnTo>
                  <a:lnTo>
                    <a:pt x="13055" y="10020"/>
                  </a:lnTo>
                  <a:lnTo>
                    <a:pt x="11734" y="10147"/>
                  </a:lnTo>
                  <a:lnTo>
                    <a:pt x="10680" y="10147"/>
                  </a:lnTo>
                  <a:lnTo>
                    <a:pt x="9753" y="9232"/>
                  </a:lnTo>
                  <a:lnTo>
                    <a:pt x="9753" y="939"/>
                  </a:lnTo>
                  <a:lnTo>
                    <a:pt x="11734" y="939"/>
                  </a:lnTo>
                  <a:lnTo>
                    <a:pt x="12395" y="939"/>
                  </a:lnTo>
                  <a:lnTo>
                    <a:pt x="13843" y="1193"/>
                  </a:lnTo>
                  <a:lnTo>
                    <a:pt x="13843" y="0"/>
                  </a:lnTo>
                  <a:lnTo>
                    <a:pt x="11734" y="0"/>
                  </a:lnTo>
                  <a:lnTo>
                    <a:pt x="9245" y="0"/>
                  </a:lnTo>
                  <a:lnTo>
                    <a:pt x="8382" y="1193"/>
                  </a:lnTo>
                  <a:lnTo>
                    <a:pt x="8293" y="10147"/>
                  </a:lnTo>
                  <a:lnTo>
                    <a:pt x="9245" y="11087"/>
                  </a:lnTo>
                  <a:lnTo>
                    <a:pt x="11734" y="11087"/>
                  </a:lnTo>
                  <a:lnTo>
                    <a:pt x="13982" y="10934"/>
                  </a:lnTo>
                  <a:lnTo>
                    <a:pt x="15290" y="10020"/>
                  </a:lnTo>
                  <a:close/>
                </a:path>
                <a:path w="32385" h="27304">
                  <a:moveTo>
                    <a:pt x="18453" y="16611"/>
                  </a:moveTo>
                  <a:lnTo>
                    <a:pt x="17132" y="16611"/>
                  </a:lnTo>
                  <a:lnTo>
                    <a:pt x="17132" y="17526"/>
                  </a:lnTo>
                  <a:lnTo>
                    <a:pt x="17132" y="26238"/>
                  </a:lnTo>
                  <a:lnTo>
                    <a:pt x="15430" y="26238"/>
                  </a:lnTo>
                  <a:lnTo>
                    <a:pt x="13843" y="26111"/>
                  </a:lnTo>
                  <a:lnTo>
                    <a:pt x="13843" y="17653"/>
                  </a:lnTo>
                  <a:lnTo>
                    <a:pt x="15430" y="17526"/>
                  </a:lnTo>
                  <a:lnTo>
                    <a:pt x="17132" y="17526"/>
                  </a:lnTo>
                  <a:lnTo>
                    <a:pt x="17132" y="16611"/>
                  </a:lnTo>
                  <a:lnTo>
                    <a:pt x="15430" y="16611"/>
                  </a:lnTo>
                  <a:lnTo>
                    <a:pt x="12522" y="16751"/>
                  </a:lnTo>
                  <a:lnTo>
                    <a:pt x="12522" y="27025"/>
                  </a:lnTo>
                  <a:lnTo>
                    <a:pt x="15430" y="27152"/>
                  </a:lnTo>
                  <a:lnTo>
                    <a:pt x="18453" y="27152"/>
                  </a:lnTo>
                  <a:lnTo>
                    <a:pt x="18453" y="16611"/>
                  </a:lnTo>
                  <a:close/>
                </a:path>
                <a:path w="32385" h="27304">
                  <a:moveTo>
                    <a:pt x="24003" y="1320"/>
                  </a:moveTo>
                  <a:lnTo>
                    <a:pt x="23075" y="0"/>
                  </a:lnTo>
                  <a:lnTo>
                    <a:pt x="22682" y="0"/>
                  </a:lnTo>
                  <a:lnTo>
                    <a:pt x="22682" y="2235"/>
                  </a:lnTo>
                  <a:lnTo>
                    <a:pt x="22682" y="3695"/>
                  </a:lnTo>
                  <a:lnTo>
                    <a:pt x="22161" y="4597"/>
                  </a:lnTo>
                  <a:lnTo>
                    <a:pt x="20828" y="4597"/>
                  </a:lnTo>
                  <a:lnTo>
                    <a:pt x="18986" y="4597"/>
                  </a:lnTo>
                  <a:lnTo>
                    <a:pt x="18986" y="1320"/>
                  </a:lnTo>
                  <a:lnTo>
                    <a:pt x="20828" y="1320"/>
                  </a:lnTo>
                  <a:lnTo>
                    <a:pt x="22161" y="1320"/>
                  </a:lnTo>
                  <a:lnTo>
                    <a:pt x="22682" y="2235"/>
                  </a:lnTo>
                  <a:lnTo>
                    <a:pt x="22682" y="0"/>
                  </a:lnTo>
                  <a:lnTo>
                    <a:pt x="20828" y="0"/>
                  </a:lnTo>
                  <a:lnTo>
                    <a:pt x="17538" y="0"/>
                  </a:lnTo>
                  <a:lnTo>
                    <a:pt x="17538" y="11087"/>
                  </a:lnTo>
                  <a:lnTo>
                    <a:pt x="18986" y="11087"/>
                  </a:lnTo>
                  <a:lnTo>
                    <a:pt x="18986" y="5943"/>
                  </a:lnTo>
                  <a:lnTo>
                    <a:pt x="20828" y="5943"/>
                  </a:lnTo>
                  <a:lnTo>
                    <a:pt x="21361" y="6057"/>
                  </a:lnTo>
                  <a:lnTo>
                    <a:pt x="22161" y="6337"/>
                  </a:lnTo>
                  <a:lnTo>
                    <a:pt x="22161" y="10147"/>
                  </a:lnTo>
                  <a:lnTo>
                    <a:pt x="22682" y="11087"/>
                  </a:lnTo>
                  <a:lnTo>
                    <a:pt x="24003" y="11087"/>
                  </a:lnTo>
                  <a:lnTo>
                    <a:pt x="24003" y="10147"/>
                  </a:lnTo>
                  <a:lnTo>
                    <a:pt x="23609" y="9232"/>
                  </a:lnTo>
                  <a:lnTo>
                    <a:pt x="23609" y="5943"/>
                  </a:lnTo>
                  <a:lnTo>
                    <a:pt x="23075" y="5524"/>
                  </a:lnTo>
                  <a:lnTo>
                    <a:pt x="21755" y="5524"/>
                  </a:lnTo>
                  <a:lnTo>
                    <a:pt x="21755" y="5016"/>
                  </a:lnTo>
                  <a:lnTo>
                    <a:pt x="23075" y="5016"/>
                  </a:lnTo>
                  <a:lnTo>
                    <a:pt x="24003" y="4076"/>
                  </a:lnTo>
                  <a:lnTo>
                    <a:pt x="24003" y="1320"/>
                  </a:lnTo>
                  <a:close/>
                </a:path>
                <a:path w="32385" h="27304">
                  <a:moveTo>
                    <a:pt x="31915" y="0"/>
                  </a:moveTo>
                  <a:lnTo>
                    <a:pt x="24917" y="0"/>
                  </a:lnTo>
                  <a:lnTo>
                    <a:pt x="24917" y="1320"/>
                  </a:lnTo>
                  <a:lnTo>
                    <a:pt x="27711" y="1320"/>
                  </a:lnTo>
                  <a:lnTo>
                    <a:pt x="27711" y="11087"/>
                  </a:lnTo>
                  <a:lnTo>
                    <a:pt x="29133" y="11087"/>
                  </a:lnTo>
                  <a:lnTo>
                    <a:pt x="29133" y="1320"/>
                  </a:lnTo>
                  <a:lnTo>
                    <a:pt x="31915" y="1320"/>
                  </a:lnTo>
                  <a:lnTo>
                    <a:pt x="31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073272" y="409040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669" y="0"/>
                  </a:moveTo>
                  <a:lnTo>
                    <a:pt x="14770" y="0"/>
                  </a:lnTo>
                  <a:lnTo>
                    <a:pt x="6451" y="0"/>
                  </a:lnTo>
                  <a:lnTo>
                    <a:pt x="0" y="6997"/>
                  </a:lnTo>
                  <a:lnTo>
                    <a:pt x="0" y="23101"/>
                  </a:lnTo>
                  <a:lnTo>
                    <a:pt x="6451" y="29565"/>
                  </a:lnTo>
                  <a:lnTo>
                    <a:pt x="22669" y="29565"/>
                  </a:lnTo>
                  <a:lnTo>
                    <a:pt x="29527" y="23101"/>
                  </a:lnTo>
                  <a:lnTo>
                    <a:pt x="29527" y="6997"/>
                  </a:lnTo>
                  <a:lnTo>
                    <a:pt x="2266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073272" y="409040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14770" y="0"/>
                  </a:moveTo>
                  <a:lnTo>
                    <a:pt x="6451" y="0"/>
                  </a:lnTo>
                  <a:lnTo>
                    <a:pt x="0" y="6997"/>
                  </a:lnTo>
                  <a:lnTo>
                    <a:pt x="0" y="14782"/>
                  </a:lnTo>
                  <a:lnTo>
                    <a:pt x="0" y="23101"/>
                  </a:lnTo>
                  <a:lnTo>
                    <a:pt x="6451" y="29565"/>
                  </a:lnTo>
                  <a:lnTo>
                    <a:pt x="14770" y="29565"/>
                  </a:lnTo>
                  <a:lnTo>
                    <a:pt x="22669" y="29565"/>
                  </a:lnTo>
                  <a:lnTo>
                    <a:pt x="29527" y="23101"/>
                  </a:lnTo>
                  <a:lnTo>
                    <a:pt x="29527" y="14782"/>
                  </a:lnTo>
                  <a:lnTo>
                    <a:pt x="29527" y="6997"/>
                  </a:lnTo>
                  <a:lnTo>
                    <a:pt x="22669" y="0"/>
                  </a:lnTo>
                  <a:lnTo>
                    <a:pt x="1477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066808" y="4252239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80" h="29845">
                  <a:moveTo>
                    <a:pt x="7952" y="27727"/>
                  </a:moveTo>
                  <a:lnTo>
                    <a:pt x="8305" y="28613"/>
                  </a:lnTo>
                  <a:lnTo>
                    <a:pt x="9748" y="29535"/>
                  </a:lnTo>
                  <a:lnTo>
                    <a:pt x="7952" y="27727"/>
                  </a:lnTo>
                  <a:close/>
                </a:path>
                <a:path w="30480" h="29845">
                  <a:moveTo>
                    <a:pt x="18072" y="0"/>
                  </a:moveTo>
                  <a:lnTo>
                    <a:pt x="6464" y="0"/>
                  </a:lnTo>
                  <a:lnTo>
                    <a:pt x="0" y="6451"/>
                  </a:lnTo>
                  <a:lnTo>
                    <a:pt x="0" y="18973"/>
                  </a:lnTo>
                  <a:lnTo>
                    <a:pt x="1841" y="23596"/>
                  </a:lnTo>
                  <a:lnTo>
                    <a:pt x="5537" y="25844"/>
                  </a:lnTo>
                  <a:lnTo>
                    <a:pt x="7952" y="27727"/>
                  </a:lnTo>
                  <a:lnTo>
                    <a:pt x="6464" y="23990"/>
                  </a:lnTo>
                  <a:lnTo>
                    <a:pt x="6464" y="11595"/>
                  </a:lnTo>
                  <a:lnTo>
                    <a:pt x="12915" y="4597"/>
                  </a:lnTo>
                  <a:lnTo>
                    <a:pt x="26063" y="4597"/>
                  </a:lnTo>
                  <a:lnTo>
                    <a:pt x="25450" y="4089"/>
                  </a:lnTo>
                  <a:lnTo>
                    <a:pt x="23596" y="2768"/>
                  </a:lnTo>
                  <a:lnTo>
                    <a:pt x="20827" y="901"/>
                  </a:lnTo>
                  <a:lnTo>
                    <a:pt x="18072" y="0"/>
                  </a:lnTo>
                  <a:close/>
                </a:path>
                <a:path w="30480" h="29845">
                  <a:moveTo>
                    <a:pt x="26063" y="4597"/>
                  </a:moveTo>
                  <a:lnTo>
                    <a:pt x="24523" y="4597"/>
                  </a:lnTo>
                  <a:lnTo>
                    <a:pt x="27292" y="5930"/>
                  </a:lnTo>
                  <a:lnTo>
                    <a:pt x="30060" y="7785"/>
                  </a:lnTo>
                  <a:lnTo>
                    <a:pt x="27673" y="5930"/>
                  </a:lnTo>
                  <a:lnTo>
                    <a:pt x="26063" y="4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066808" y="4252239"/>
              <a:ext cx="30480" cy="31115"/>
            </a:xfrm>
            <a:custGeom>
              <a:avLst/>
              <a:gdLst/>
              <a:ahLst/>
              <a:cxnLst/>
              <a:rect l="l" t="t" r="r" b="b"/>
              <a:pathLst>
                <a:path w="30480" h="31114">
                  <a:moveTo>
                    <a:pt x="21234" y="4597"/>
                  </a:moveTo>
                  <a:lnTo>
                    <a:pt x="24523" y="4597"/>
                  </a:lnTo>
                  <a:lnTo>
                    <a:pt x="27292" y="5930"/>
                  </a:lnTo>
                  <a:lnTo>
                    <a:pt x="30060" y="7785"/>
                  </a:lnTo>
                  <a:lnTo>
                    <a:pt x="27673" y="5930"/>
                  </a:lnTo>
                  <a:lnTo>
                    <a:pt x="25450" y="4089"/>
                  </a:lnTo>
                  <a:lnTo>
                    <a:pt x="23596" y="2768"/>
                  </a:lnTo>
                  <a:lnTo>
                    <a:pt x="20827" y="901"/>
                  </a:lnTo>
                  <a:lnTo>
                    <a:pt x="18072" y="0"/>
                  </a:lnTo>
                  <a:lnTo>
                    <a:pt x="14376" y="0"/>
                  </a:lnTo>
                  <a:lnTo>
                    <a:pt x="6464" y="0"/>
                  </a:lnTo>
                  <a:lnTo>
                    <a:pt x="0" y="6451"/>
                  </a:lnTo>
                  <a:lnTo>
                    <a:pt x="0" y="14389"/>
                  </a:lnTo>
                  <a:lnTo>
                    <a:pt x="0" y="18973"/>
                  </a:lnTo>
                  <a:lnTo>
                    <a:pt x="1841" y="23596"/>
                  </a:lnTo>
                  <a:lnTo>
                    <a:pt x="5537" y="25844"/>
                  </a:lnTo>
                  <a:lnTo>
                    <a:pt x="7912" y="27686"/>
                  </a:lnTo>
                  <a:lnTo>
                    <a:pt x="9753" y="29540"/>
                  </a:lnTo>
                  <a:lnTo>
                    <a:pt x="12001" y="30975"/>
                  </a:lnTo>
                  <a:lnTo>
                    <a:pt x="8305" y="28613"/>
                  </a:lnTo>
                  <a:lnTo>
                    <a:pt x="6464" y="23990"/>
                  </a:lnTo>
                  <a:lnTo>
                    <a:pt x="6464" y="19392"/>
                  </a:lnTo>
                  <a:lnTo>
                    <a:pt x="6464" y="11595"/>
                  </a:lnTo>
                  <a:lnTo>
                    <a:pt x="12915" y="4597"/>
                  </a:lnTo>
                  <a:lnTo>
                    <a:pt x="21234" y="45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073272" y="425683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669" y="0"/>
                  </a:moveTo>
                  <a:lnTo>
                    <a:pt x="14770" y="0"/>
                  </a:lnTo>
                  <a:lnTo>
                    <a:pt x="6451" y="0"/>
                  </a:lnTo>
                  <a:lnTo>
                    <a:pt x="0" y="6997"/>
                  </a:lnTo>
                  <a:lnTo>
                    <a:pt x="0" y="23088"/>
                  </a:lnTo>
                  <a:lnTo>
                    <a:pt x="6451" y="29540"/>
                  </a:lnTo>
                  <a:lnTo>
                    <a:pt x="22669" y="29540"/>
                  </a:lnTo>
                  <a:lnTo>
                    <a:pt x="29527" y="23088"/>
                  </a:lnTo>
                  <a:lnTo>
                    <a:pt x="29527" y="6997"/>
                  </a:lnTo>
                  <a:lnTo>
                    <a:pt x="2266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073272" y="425683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14770" y="0"/>
                  </a:moveTo>
                  <a:lnTo>
                    <a:pt x="6451" y="0"/>
                  </a:lnTo>
                  <a:lnTo>
                    <a:pt x="0" y="6997"/>
                  </a:lnTo>
                  <a:lnTo>
                    <a:pt x="0" y="14795"/>
                  </a:lnTo>
                  <a:lnTo>
                    <a:pt x="0" y="23088"/>
                  </a:lnTo>
                  <a:lnTo>
                    <a:pt x="6451" y="29540"/>
                  </a:lnTo>
                  <a:lnTo>
                    <a:pt x="14770" y="29540"/>
                  </a:lnTo>
                  <a:lnTo>
                    <a:pt x="22669" y="29540"/>
                  </a:lnTo>
                  <a:lnTo>
                    <a:pt x="29527" y="23088"/>
                  </a:lnTo>
                  <a:lnTo>
                    <a:pt x="29527" y="14795"/>
                  </a:lnTo>
                  <a:lnTo>
                    <a:pt x="29527" y="6997"/>
                  </a:lnTo>
                  <a:lnTo>
                    <a:pt x="22669" y="0"/>
                  </a:lnTo>
                  <a:lnTo>
                    <a:pt x="1477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066808" y="4086733"/>
              <a:ext cx="29209" cy="31115"/>
            </a:xfrm>
            <a:custGeom>
              <a:avLst/>
              <a:gdLst/>
              <a:ahLst/>
              <a:cxnLst/>
              <a:rect l="l" t="t" r="r" b="b"/>
              <a:pathLst>
                <a:path w="29210" h="31114">
                  <a:moveTo>
                    <a:pt x="10635" y="29275"/>
                  </a:moveTo>
                  <a:lnTo>
                    <a:pt x="12915" y="30975"/>
                  </a:lnTo>
                  <a:lnTo>
                    <a:pt x="11087" y="29540"/>
                  </a:lnTo>
                  <a:lnTo>
                    <a:pt x="10635" y="29275"/>
                  </a:lnTo>
                  <a:close/>
                </a:path>
                <a:path w="29210" h="31114">
                  <a:moveTo>
                    <a:pt x="17538" y="0"/>
                  </a:moveTo>
                  <a:lnTo>
                    <a:pt x="6464" y="0"/>
                  </a:lnTo>
                  <a:lnTo>
                    <a:pt x="0" y="6451"/>
                  </a:lnTo>
                  <a:lnTo>
                    <a:pt x="0" y="19888"/>
                  </a:lnTo>
                  <a:lnTo>
                    <a:pt x="2247" y="24002"/>
                  </a:lnTo>
                  <a:lnTo>
                    <a:pt x="6464" y="26771"/>
                  </a:lnTo>
                  <a:lnTo>
                    <a:pt x="8839" y="28219"/>
                  </a:lnTo>
                  <a:lnTo>
                    <a:pt x="10635" y="29275"/>
                  </a:lnTo>
                  <a:lnTo>
                    <a:pt x="9220" y="28219"/>
                  </a:lnTo>
                  <a:lnTo>
                    <a:pt x="6464" y="24002"/>
                  </a:lnTo>
                  <a:lnTo>
                    <a:pt x="6464" y="10667"/>
                  </a:lnTo>
                  <a:lnTo>
                    <a:pt x="12915" y="3670"/>
                  </a:lnTo>
                  <a:lnTo>
                    <a:pt x="25087" y="3670"/>
                  </a:lnTo>
                  <a:lnTo>
                    <a:pt x="23596" y="2781"/>
                  </a:lnTo>
                  <a:lnTo>
                    <a:pt x="22148" y="1828"/>
                  </a:lnTo>
                  <a:lnTo>
                    <a:pt x="19913" y="520"/>
                  </a:lnTo>
                  <a:lnTo>
                    <a:pt x="17538" y="0"/>
                  </a:lnTo>
                  <a:close/>
                </a:path>
                <a:path w="29210" h="31114">
                  <a:moveTo>
                    <a:pt x="27055" y="4843"/>
                  </a:moveTo>
                  <a:lnTo>
                    <a:pt x="28600" y="6057"/>
                  </a:lnTo>
                  <a:lnTo>
                    <a:pt x="28219" y="5537"/>
                  </a:lnTo>
                  <a:lnTo>
                    <a:pt x="27055" y="4843"/>
                  </a:lnTo>
                  <a:close/>
                </a:path>
                <a:path w="29210" h="31114">
                  <a:moveTo>
                    <a:pt x="26537" y="4534"/>
                  </a:moveTo>
                  <a:lnTo>
                    <a:pt x="27055" y="4843"/>
                  </a:lnTo>
                  <a:lnTo>
                    <a:pt x="26758" y="4610"/>
                  </a:lnTo>
                  <a:lnTo>
                    <a:pt x="26537" y="4534"/>
                  </a:lnTo>
                  <a:close/>
                </a:path>
                <a:path w="29210" h="31114">
                  <a:moveTo>
                    <a:pt x="25087" y="3670"/>
                  </a:moveTo>
                  <a:lnTo>
                    <a:pt x="24002" y="3670"/>
                  </a:lnTo>
                  <a:lnTo>
                    <a:pt x="26537" y="4534"/>
                  </a:lnTo>
                  <a:lnTo>
                    <a:pt x="25087" y="3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066808" y="4086733"/>
              <a:ext cx="29209" cy="31115"/>
            </a:xfrm>
            <a:custGeom>
              <a:avLst/>
              <a:gdLst/>
              <a:ahLst/>
              <a:cxnLst/>
              <a:rect l="l" t="t" r="r" b="b"/>
              <a:pathLst>
                <a:path w="29210" h="31114">
                  <a:moveTo>
                    <a:pt x="21234" y="3670"/>
                  </a:moveTo>
                  <a:lnTo>
                    <a:pt x="24002" y="3670"/>
                  </a:lnTo>
                  <a:lnTo>
                    <a:pt x="26758" y="4610"/>
                  </a:lnTo>
                  <a:lnTo>
                    <a:pt x="28600" y="6057"/>
                  </a:lnTo>
                  <a:lnTo>
                    <a:pt x="28219" y="5537"/>
                  </a:lnTo>
                  <a:lnTo>
                    <a:pt x="23596" y="2781"/>
                  </a:lnTo>
                  <a:lnTo>
                    <a:pt x="22148" y="1828"/>
                  </a:lnTo>
                  <a:lnTo>
                    <a:pt x="19913" y="520"/>
                  </a:lnTo>
                  <a:lnTo>
                    <a:pt x="17538" y="0"/>
                  </a:lnTo>
                  <a:lnTo>
                    <a:pt x="14376" y="0"/>
                  </a:lnTo>
                  <a:lnTo>
                    <a:pt x="6464" y="0"/>
                  </a:lnTo>
                  <a:lnTo>
                    <a:pt x="0" y="6451"/>
                  </a:lnTo>
                  <a:lnTo>
                    <a:pt x="0" y="14350"/>
                  </a:lnTo>
                  <a:lnTo>
                    <a:pt x="0" y="19888"/>
                  </a:lnTo>
                  <a:lnTo>
                    <a:pt x="2247" y="24002"/>
                  </a:lnTo>
                  <a:lnTo>
                    <a:pt x="6464" y="26771"/>
                  </a:lnTo>
                  <a:lnTo>
                    <a:pt x="8839" y="28219"/>
                  </a:lnTo>
                  <a:lnTo>
                    <a:pt x="11087" y="29540"/>
                  </a:lnTo>
                  <a:lnTo>
                    <a:pt x="12915" y="30975"/>
                  </a:lnTo>
                  <a:lnTo>
                    <a:pt x="9220" y="28219"/>
                  </a:lnTo>
                  <a:lnTo>
                    <a:pt x="6464" y="24002"/>
                  </a:lnTo>
                  <a:lnTo>
                    <a:pt x="6464" y="18453"/>
                  </a:lnTo>
                  <a:lnTo>
                    <a:pt x="6464" y="10667"/>
                  </a:lnTo>
                  <a:lnTo>
                    <a:pt x="12915" y="3670"/>
                  </a:lnTo>
                  <a:lnTo>
                    <a:pt x="21234" y="36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3079724" y="409740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534" y="0"/>
                  </a:moveTo>
                  <a:lnTo>
                    <a:pt x="3695" y="0"/>
                  </a:lnTo>
                  <a:lnTo>
                    <a:pt x="0" y="3682"/>
                  </a:lnTo>
                  <a:lnTo>
                    <a:pt x="0" y="12395"/>
                  </a:lnTo>
                  <a:lnTo>
                    <a:pt x="3695" y="16103"/>
                  </a:lnTo>
                  <a:lnTo>
                    <a:pt x="12534" y="16103"/>
                  </a:lnTo>
                  <a:lnTo>
                    <a:pt x="16217" y="12395"/>
                  </a:lnTo>
                  <a:lnTo>
                    <a:pt x="16217" y="7785"/>
                  </a:lnTo>
                  <a:lnTo>
                    <a:pt x="16217" y="3682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3079724" y="409740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6217" y="7785"/>
                  </a:moveTo>
                  <a:lnTo>
                    <a:pt x="16217" y="12395"/>
                  </a:lnTo>
                  <a:lnTo>
                    <a:pt x="12534" y="16103"/>
                  </a:lnTo>
                  <a:lnTo>
                    <a:pt x="8318" y="16103"/>
                  </a:lnTo>
                  <a:lnTo>
                    <a:pt x="3695" y="16103"/>
                  </a:lnTo>
                  <a:lnTo>
                    <a:pt x="0" y="12395"/>
                  </a:lnTo>
                  <a:lnTo>
                    <a:pt x="0" y="7785"/>
                  </a:lnTo>
                  <a:lnTo>
                    <a:pt x="0" y="3682"/>
                  </a:lnTo>
                  <a:lnTo>
                    <a:pt x="3695" y="0"/>
                  </a:lnTo>
                  <a:lnTo>
                    <a:pt x="8318" y="0"/>
                  </a:lnTo>
                  <a:lnTo>
                    <a:pt x="12534" y="0"/>
                  </a:lnTo>
                  <a:lnTo>
                    <a:pt x="16217" y="3682"/>
                  </a:lnTo>
                  <a:lnTo>
                    <a:pt x="16217" y="77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3079724" y="4263313"/>
              <a:ext cx="16510" cy="17145"/>
            </a:xfrm>
            <a:custGeom>
              <a:avLst/>
              <a:gdLst/>
              <a:ahLst/>
              <a:cxnLst/>
              <a:rect l="l" t="t" r="r" b="b"/>
              <a:pathLst>
                <a:path w="16510" h="17145">
                  <a:moveTo>
                    <a:pt x="12534" y="0"/>
                  </a:moveTo>
                  <a:lnTo>
                    <a:pt x="3695" y="0"/>
                  </a:lnTo>
                  <a:lnTo>
                    <a:pt x="0" y="3695"/>
                  </a:lnTo>
                  <a:lnTo>
                    <a:pt x="0" y="12915"/>
                  </a:lnTo>
                  <a:lnTo>
                    <a:pt x="3695" y="16611"/>
                  </a:lnTo>
                  <a:lnTo>
                    <a:pt x="12534" y="16611"/>
                  </a:lnTo>
                  <a:lnTo>
                    <a:pt x="16217" y="12915"/>
                  </a:lnTo>
                  <a:lnTo>
                    <a:pt x="16217" y="8318"/>
                  </a:lnTo>
                  <a:lnTo>
                    <a:pt x="16217" y="3695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3079724" y="4263313"/>
              <a:ext cx="16510" cy="17145"/>
            </a:xfrm>
            <a:custGeom>
              <a:avLst/>
              <a:gdLst/>
              <a:ahLst/>
              <a:cxnLst/>
              <a:rect l="l" t="t" r="r" b="b"/>
              <a:pathLst>
                <a:path w="16510" h="17145">
                  <a:moveTo>
                    <a:pt x="16217" y="8318"/>
                  </a:moveTo>
                  <a:lnTo>
                    <a:pt x="16217" y="12915"/>
                  </a:lnTo>
                  <a:lnTo>
                    <a:pt x="12534" y="16611"/>
                  </a:lnTo>
                  <a:lnTo>
                    <a:pt x="8318" y="16611"/>
                  </a:lnTo>
                  <a:lnTo>
                    <a:pt x="3695" y="16611"/>
                  </a:lnTo>
                  <a:lnTo>
                    <a:pt x="0" y="12915"/>
                  </a:lnTo>
                  <a:lnTo>
                    <a:pt x="0" y="8318"/>
                  </a:lnTo>
                  <a:lnTo>
                    <a:pt x="0" y="3695"/>
                  </a:lnTo>
                  <a:lnTo>
                    <a:pt x="3695" y="0"/>
                  </a:lnTo>
                  <a:lnTo>
                    <a:pt x="8318" y="0"/>
                  </a:lnTo>
                  <a:lnTo>
                    <a:pt x="12534" y="0"/>
                  </a:lnTo>
                  <a:lnTo>
                    <a:pt x="16217" y="3695"/>
                  </a:lnTo>
                  <a:lnTo>
                    <a:pt x="16217" y="831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3637991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3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637991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637991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0"/>
                  </a:moveTo>
                  <a:lnTo>
                    <a:pt x="0" y="267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637991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7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185617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3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185617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185617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0"/>
                  </a:moveTo>
                  <a:lnTo>
                    <a:pt x="0" y="267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185617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7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077489" y="4147769"/>
              <a:ext cx="39370" cy="95250"/>
            </a:xfrm>
            <a:custGeom>
              <a:avLst/>
              <a:gdLst/>
              <a:ahLst/>
              <a:cxnLst/>
              <a:rect l="l" t="t" r="r" b="b"/>
              <a:pathLst>
                <a:path w="39369" h="95250">
                  <a:moveTo>
                    <a:pt x="34556" y="0"/>
                  </a:moveTo>
                  <a:lnTo>
                    <a:pt x="27165" y="0"/>
                  </a:lnTo>
                  <a:lnTo>
                    <a:pt x="26250" y="406"/>
                  </a:lnTo>
                  <a:lnTo>
                    <a:pt x="7772" y="5029"/>
                  </a:lnTo>
                  <a:lnTo>
                    <a:pt x="3162" y="5943"/>
                  </a:lnTo>
                  <a:lnTo>
                    <a:pt x="0" y="10185"/>
                  </a:lnTo>
                  <a:lnTo>
                    <a:pt x="0" y="85064"/>
                  </a:lnTo>
                  <a:lnTo>
                    <a:pt x="3162" y="89154"/>
                  </a:lnTo>
                  <a:lnTo>
                    <a:pt x="7772" y="90627"/>
                  </a:lnTo>
                  <a:lnTo>
                    <a:pt x="26250" y="95237"/>
                  </a:lnTo>
                  <a:lnTo>
                    <a:pt x="34556" y="95237"/>
                  </a:lnTo>
                  <a:lnTo>
                    <a:pt x="39281" y="90627"/>
                  </a:lnTo>
                  <a:lnTo>
                    <a:pt x="39281" y="10579"/>
                  </a:lnTo>
                  <a:lnTo>
                    <a:pt x="39281" y="4635"/>
                  </a:lnTo>
                  <a:lnTo>
                    <a:pt x="3455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077489" y="4147769"/>
              <a:ext cx="39370" cy="95250"/>
            </a:xfrm>
            <a:custGeom>
              <a:avLst/>
              <a:gdLst/>
              <a:ahLst/>
              <a:cxnLst/>
              <a:rect l="l" t="t" r="r" b="b"/>
              <a:pathLst>
                <a:path w="39369" h="95250">
                  <a:moveTo>
                    <a:pt x="39281" y="10579"/>
                  </a:moveTo>
                  <a:lnTo>
                    <a:pt x="39281" y="4635"/>
                  </a:lnTo>
                  <a:lnTo>
                    <a:pt x="34556" y="0"/>
                  </a:lnTo>
                  <a:lnTo>
                    <a:pt x="28613" y="0"/>
                  </a:lnTo>
                  <a:lnTo>
                    <a:pt x="27698" y="0"/>
                  </a:lnTo>
                  <a:lnTo>
                    <a:pt x="27165" y="0"/>
                  </a:lnTo>
                  <a:lnTo>
                    <a:pt x="26250" y="406"/>
                  </a:lnTo>
                  <a:lnTo>
                    <a:pt x="7772" y="5029"/>
                  </a:lnTo>
                  <a:lnTo>
                    <a:pt x="3162" y="5943"/>
                  </a:lnTo>
                  <a:lnTo>
                    <a:pt x="0" y="10185"/>
                  </a:lnTo>
                  <a:lnTo>
                    <a:pt x="0" y="15189"/>
                  </a:lnTo>
                  <a:lnTo>
                    <a:pt x="0" y="80454"/>
                  </a:lnTo>
                  <a:lnTo>
                    <a:pt x="0" y="85064"/>
                  </a:lnTo>
                  <a:lnTo>
                    <a:pt x="3162" y="89154"/>
                  </a:lnTo>
                  <a:lnTo>
                    <a:pt x="7772" y="90627"/>
                  </a:lnTo>
                  <a:lnTo>
                    <a:pt x="26250" y="95237"/>
                  </a:lnTo>
                  <a:lnTo>
                    <a:pt x="28613" y="95237"/>
                  </a:lnTo>
                  <a:lnTo>
                    <a:pt x="34556" y="95237"/>
                  </a:lnTo>
                  <a:lnTo>
                    <a:pt x="39281" y="90627"/>
                  </a:lnTo>
                  <a:lnTo>
                    <a:pt x="39281" y="84543"/>
                  </a:lnTo>
                  <a:lnTo>
                    <a:pt x="39281" y="1057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098736" y="415331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9613" y="0"/>
                  </a:moveTo>
                  <a:lnTo>
                    <a:pt x="2768" y="0"/>
                  </a:lnTo>
                  <a:lnTo>
                    <a:pt x="0" y="2781"/>
                  </a:lnTo>
                  <a:lnTo>
                    <a:pt x="0" y="9639"/>
                  </a:lnTo>
                  <a:lnTo>
                    <a:pt x="2768" y="12407"/>
                  </a:lnTo>
                  <a:lnTo>
                    <a:pt x="9613" y="12407"/>
                  </a:lnTo>
                  <a:lnTo>
                    <a:pt x="12915" y="9639"/>
                  </a:lnTo>
                  <a:lnTo>
                    <a:pt x="12915" y="5943"/>
                  </a:lnTo>
                  <a:lnTo>
                    <a:pt x="12915" y="2781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098736" y="415331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15" y="5943"/>
                  </a:moveTo>
                  <a:lnTo>
                    <a:pt x="12915" y="9639"/>
                  </a:lnTo>
                  <a:lnTo>
                    <a:pt x="9613" y="12407"/>
                  </a:lnTo>
                  <a:lnTo>
                    <a:pt x="6451" y="12407"/>
                  </a:lnTo>
                  <a:lnTo>
                    <a:pt x="2768" y="12407"/>
                  </a:lnTo>
                  <a:lnTo>
                    <a:pt x="0" y="9639"/>
                  </a:lnTo>
                  <a:lnTo>
                    <a:pt x="0" y="5943"/>
                  </a:lnTo>
                  <a:lnTo>
                    <a:pt x="0" y="2781"/>
                  </a:lnTo>
                  <a:lnTo>
                    <a:pt x="2768" y="0"/>
                  </a:lnTo>
                  <a:lnTo>
                    <a:pt x="6451" y="0"/>
                  </a:lnTo>
                  <a:lnTo>
                    <a:pt x="9613" y="0"/>
                  </a:lnTo>
                  <a:lnTo>
                    <a:pt x="12915" y="2781"/>
                  </a:lnTo>
                  <a:lnTo>
                    <a:pt x="12915" y="59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098736" y="41708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9613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10147"/>
                  </a:lnTo>
                  <a:lnTo>
                    <a:pt x="2768" y="12915"/>
                  </a:lnTo>
                  <a:lnTo>
                    <a:pt x="9613" y="12915"/>
                  </a:lnTo>
                  <a:lnTo>
                    <a:pt x="12915" y="10147"/>
                  </a:lnTo>
                  <a:lnTo>
                    <a:pt x="12915" y="6464"/>
                  </a:lnTo>
                  <a:lnTo>
                    <a:pt x="12915" y="2768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098736" y="41708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15" y="6464"/>
                  </a:moveTo>
                  <a:lnTo>
                    <a:pt x="12915" y="10147"/>
                  </a:lnTo>
                  <a:lnTo>
                    <a:pt x="9613" y="12915"/>
                  </a:lnTo>
                  <a:lnTo>
                    <a:pt x="6451" y="12915"/>
                  </a:lnTo>
                  <a:lnTo>
                    <a:pt x="2768" y="12915"/>
                  </a:lnTo>
                  <a:lnTo>
                    <a:pt x="0" y="10147"/>
                  </a:lnTo>
                  <a:lnTo>
                    <a:pt x="0" y="6464"/>
                  </a:lnTo>
                  <a:lnTo>
                    <a:pt x="0" y="2768"/>
                  </a:lnTo>
                  <a:lnTo>
                    <a:pt x="2768" y="0"/>
                  </a:lnTo>
                  <a:lnTo>
                    <a:pt x="6451" y="0"/>
                  </a:lnTo>
                  <a:lnTo>
                    <a:pt x="9613" y="0"/>
                  </a:lnTo>
                  <a:lnTo>
                    <a:pt x="12915" y="2768"/>
                  </a:lnTo>
                  <a:lnTo>
                    <a:pt x="12915" y="64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098736" y="418893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9613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9626"/>
                  </a:lnTo>
                  <a:lnTo>
                    <a:pt x="2768" y="12395"/>
                  </a:lnTo>
                  <a:lnTo>
                    <a:pt x="9613" y="12395"/>
                  </a:lnTo>
                  <a:lnTo>
                    <a:pt x="12915" y="9626"/>
                  </a:lnTo>
                  <a:lnTo>
                    <a:pt x="12915" y="6451"/>
                  </a:lnTo>
                  <a:lnTo>
                    <a:pt x="12915" y="2768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098736" y="418893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15" y="6451"/>
                  </a:moveTo>
                  <a:lnTo>
                    <a:pt x="12915" y="9626"/>
                  </a:lnTo>
                  <a:lnTo>
                    <a:pt x="9613" y="12395"/>
                  </a:lnTo>
                  <a:lnTo>
                    <a:pt x="6451" y="12395"/>
                  </a:lnTo>
                  <a:lnTo>
                    <a:pt x="2768" y="12395"/>
                  </a:lnTo>
                  <a:lnTo>
                    <a:pt x="0" y="9626"/>
                  </a:lnTo>
                  <a:lnTo>
                    <a:pt x="0" y="6451"/>
                  </a:lnTo>
                  <a:lnTo>
                    <a:pt x="0" y="2768"/>
                  </a:lnTo>
                  <a:lnTo>
                    <a:pt x="2768" y="0"/>
                  </a:lnTo>
                  <a:lnTo>
                    <a:pt x="6451" y="0"/>
                  </a:lnTo>
                  <a:lnTo>
                    <a:pt x="9613" y="0"/>
                  </a:lnTo>
                  <a:lnTo>
                    <a:pt x="12915" y="2768"/>
                  </a:lnTo>
                  <a:lnTo>
                    <a:pt x="12915" y="645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098736" y="420687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9613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9740"/>
                  </a:lnTo>
                  <a:lnTo>
                    <a:pt x="2768" y="12522"/>
                  </a:lnTo>
                  <a:lnTo>
                    <a:pt x="9613" y="12522"/>
                  </a:lnTo>
                  <a:lnTo>
                    <a:pt x="12915" y="9740"/>
                  </a:lnTo>
                  <a:lnTo>
                    <a:pt x="12915" y="6057"/>
                  </a:lnTo>
                  <a:lnTo>
                    <a:pt x="12915" y="2768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098736" y="420687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15" y="6057"/>
                  </a:moveTo>
                  <a:lnTo>
                    <a:pt x="12915" y="9740"/>
                  </a:lnTo>
                  <a:lnTo>
                    <a:pt x="9613" y="12522"/>
                  </a:lnTo>
                  <a:lnTo>
                    <a:pt x="6451" y="12522"/>
                  </a:lnTo>
                  <a:lnTo>
                    <a:pt x="2768" y="12522"/>
                  </a:lnTo>
                  <a:lnTo>
                    <a:pt x="0" y="9740"/>
                  </a:lnTo>
                  <a:lnTo>
                    <a:pt x="0" y="6057"/>
                  </a:lnTo>
                  <a:lnTo>
                    <a:pt x="0" y="2768"/>
                  </a:lnTo>
                  <a:lnTo>
                    <a:pt x="2768" y="0"/>
                  </a:lnTo>
                  <a:lnTo>
                    <a:pt x="6451" y="0"/>
                  </a:lnTo>
                  <a:lnTo>
                    <a:pt x="9613" y="0"/>
                  </a:lnTo>
                  <a:lnTo>
                    <a:pt x="12915" y="2768"/>
                  </a:lnTo>
                  <a:lnTo>
                    <a:pt x="12915" y="60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098736" y="42245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9613" y="0"/>
                  </a:moveTo>
                  <a:lnTo>
                    <a:pt x="2768" y="0"/>
                  </a:lnTo>
                  <a:lnTo>
                    <a:pt x="0" y="2755"/>
                  </a:lnTo>
                  <a:lnTo>
                    <a:pt x="0" y="10147"/>
                  </a:lnTo>
                  <a:lnTo>
                    <a:pt x="2768" y="12915"/>
                  </a:lnTo>
                  <a:lnTo>
                    <a:pt x="9613" y="12915"/>
                  </a:lnTo>
                  <a:lnTo>
                    <a:pt x="12915" y="10147"/>
                  </a:lnTo>
                  <a:lnTo>
                    <a:pt x="12915" y="6464"/>
                  </a:lnTo>
                  <a:lnTo>
                    <a:pt x="12915" y="2755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098736" y="42245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15" y="6464"/>
                  </a:moveTo>
                  <a:lnTo>
                    <a:pt x="12915" y="10147"/>
                  </a:lnTo>
                  <a:lnTo>
                    <a:pt x="9613" y="12915"/>
                  </a:lnTo>
                  <a:lnTo>
                    <a:pt x="6451" y="12915"/>
                  </a:lnTo>
                  <a:lnTo>
                    <a:pt x="2768" y="12915"/>
                  </a:lnTo>
                  <a:lnTo>
                    <a:pt x="0" y="10147"/>
                  </a:lnTo>
                  <a:lnTo>
                    <a:pt x="0" y="6464"/>
                  </a:lnTo>
                  <a:lnTo>
                    <a:pt x="0" y="2755"/>
                  </a:lnTo>
                  <a:lnTo>
                    <a:pt x="2768" y="0"/>
                  </a:lnTo>
                  <a:lnTo>
                    <a:pt x="6451" y="0"/>
                  </a:lnTo>
                  <a:lnTo>
                    <a:pt x="9613" y="0"/>
                  </a:lnTo>
                  <a:lnTo>
                    <a:pt x="12915" y="2755"/>
                  </a:lnTo>
                  <a:lnTo>
                    <a:pt x="12915" y="64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082493" y="416255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0159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9626"/>
                  </a:lnTo>
                  <a:lnTo>
                    <a:pt x="2768" y="12522"/>
                  </a:lnTo>
                  <a:lnTo>
                    <a:pt x="10159" y="12522"/>
                  </a:lnTo>
                  <a:lnTo>
                    <a:pt x="12915" y="9626"/>
                  </a:lnTo>
                  <a:lnTo>
                    <a:pt x="12915" y="6464"/>
                  </a:lnTo>
                  <a:lnTo>
                    <a:pt x="12915" y="2768"/>
                  </a:lnTo>
                  <a:lnTo>
                    <a:pt x="101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082493" y="416255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15" y="6464"/>
                  </a:moveTo>
                  <a:lnTo>
                    <a:pt x="12915" y="9626"/>
                  </a:lnTo>
                  <a:lnTo>
                    <a:pt x="10159" y="12522"/>
                  </a:lnTo>
                  <a:lnTo>
                    <a:pt x="6464" y="12522"/>
                  </a:lnTo>
                  <a:lnTo>
                    <a:pt x="2768" y="12522"/>
                  </a:lnTo>
                  <a:lnTo>
                    <a:pt x="0" y="9626"/>
                  </a:lnTo>
                  <a:lnTo>
                    <a:pt x="0" y="6464"/>
                  </a:lnTo>
                  <a:lnTo>
                    <a:pt x="0" y="2768"/>
                  </a:lnTo>
                  <a:lnTo>
                    <a:pt x="2768" y="0"/>
                  </a:lnTo>
                  <a:lnTo>
                    <a:pt x="6464" y="0"/>
                  </a:lnTo>
                  <a:lnTo>
                    <a:pt x="10159" y="0"/>
                  </a:lnTo>
                  <a:lnTo>
                    <a:pt x="12915" y="2768"/>
                  </a:lnTo>
                  <a:lnTo>
                    <a:pt x="12915" y="64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082493" y="418062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0159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9626"/>
                  </a:lnTo>
                  <a:lnTo>
                    <a:pt x="2768" y="12395"/>
                  </a:lnTo>
                  <a:lnTo>
                    <a:pt x="10159" y="12395"/>
                  </a:lnTo>
                  <a:lnTo>
                    <a:pt x="12915" y="9626"/>
                  </a:lnTo>
                  <a:lnTo>
                    <a:pt x="12915" y="5930"/>
                  </a:lnTo>
                  <a:lnTo>
                    <a:pt x="12915" y="2768"/>
                  </a:lnTo>
                  <a:lnTo>
                    <a:pt x="101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3082493" y="418062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15" y="5930"/>
                  </a:moveTo>
                  <a:lnTo>
                    <a:pt x="12915" y="9626"/>
                  </a:lnTo>
                  <a:lnTo>
                    <a:pt x="10159" y="12395"/>
                  </a:lnTo>
                  <a:lnTo>
                    <a:pt x="6464" y="12395"/>
                  </a:lnTo>
                  <a:lnTo>
                    <a:pt x="2768" y="12395"/>
                  </a:lnTo>
                  <a:lnTo>
                    <a:pt x="0" y="9626"/>
                  </a:lnTo>
                  <a:lnTo>
                    <a:pt x="0" y="5930"/>
                  </a:lnTo>
                  <a:lnTo>
                    <a:pt x="0" y="2768"/>
                  </a:lnTo>
                  <a:lnTo>
                    <a:pt x="2768" y="0"/>
                  </a:lnTo>
                  <a:lnTo>
                    <a:pt x="6464" y="0"/>
                  </a:lnTo>
                  <a:lnTo>
                    <a:pt x="10159" y="0"/>
                  </a:lnTo>
                  <a:lnTo>
                    <a:pt x="12915" y="2768"/>
                  </a:lnTo>
                  <a:lnTo>
                    <a:pt x="12915" y="593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082493" y="419816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159" y="0"/>
                  </a:moveTo>
                  <a:lnTo>
                    <a:pt x="2768" y="0"/>
                  </a:lnTo>
                  <a:lnTo>
                    <a:pt x="0" y="3162"/>
                  </a:lnTo>
                  <a:lnTo>
                    <a:pt x="0" y="10172"/>
                  </a:lnTo>
                  <a:lnTo>
                    <a:pt x="2768" y="12915"/>
                  </a:lnTo>
                  <a:lnTo>
                    <a:pt x="10159" y="12915"/>
                  </a:lnTo>
                  <a:lnTo>
                    <a:pt x="12915" y="10172"/>
                  </a:lnTo>
                  <a:lnTo>
                    <a:pt x="12915" y="6464"/>
                  </a:lnTo>
                  <a:lnTo>
                    <a:pt x="12915" y="3162"/>
                  </a:lnTo>
                  <a:lnTo>
                    <a:pt x="101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082493" y="419816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15" y="6464"/>
                  </a:moveTo>
                  <a:lnTo>
                    <a:pt x="12915" y="10172"/>
                  </a:lnTo>
                  <a:lnTo>
                    <a:pt x="10159" y="12915"/>
                  </a:lnTo>
                  <a:lnTo>
                    <a:pt x="6464" y="12915"/>
                  </a:lnTo>
                  <a:lnTo>
                    <a:pt x="2768" y="12915"/>
                  </a:lnTo>
                  <a:lnTo>
                    <a:pt x="0" y="10172"/>
                  </a:lnTo>
                  <a:lnTo>
                    <a:pt x="0" y="6464"/>
                  </a:lnTo>
                  <a:lnTo>
                    <a:pt x="0" y="3162"/>
                  </a:lnTo>
                  <a:lnTo>
                    <a:pt x="2768" y="0"/>
                  </a:lnTo>
                  <a:lnTo>
                    <a:pt x="6464" y="0"/>
                  </a:lnTo>
                  <a:lnTo>
                    <a:pt x="10159" y="0"/>
                  </a:lnTo>
                  <a:lnTo>
                    <a:pt x="12915" y="3162"/>
                  </a:lnTo>
                  <a:lnTo>
                    <a:pt x="12915" y="64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3082493" y="421609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159" y="0"/>
                  </a:moveTo>
                  <a:lnTo>
                    <a:pt x="2768" y="0"/>
                  </a:lnTo>
                  <a:lnTo>
                    <a:pt x="0" y="2908"/>
                  </a:lnTo>
                  <a:lnTo>
                    <a:pt x="0" y="9753"/>
                  </a:lnTo>
                  <a:lnTo>
                    <a:pt x="2768" y="13068"/>
                  </a:lnTo>
                  <a:lnTo>
                    <a:pt x="10159" y="13068"/>
                  </a:lnTo>
                  <a:lnTo>
                    <a:pt x="12915" y="9753"/>
                  </a:lnTo>
                  <a:lnTo>
                    <a:pt x="12915" y="6591"/>
                  </a:lnTo>
                  <a:lnTo>
                    <a:pt x="12915" y="2908"/>
                  </a:lnTo>
                  <a:lnTo>
                    <a:pt x="101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3082493" y="421609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15" y="6591"/>
                  </a:moveTo>
                  <a:lnTo>
                    <a:pt x="12915" y="9753"/>
                  </a:lnTo>
                  <a:lnTo>
                    <a:pt x="10159" y="13068"/>
                  </a:lnTo>
                  <a:lnTo>
                    <a:pt x="6464" y="13068"/>
                  </a:lnTo>
                  <a:lnTo>
                    <a:pt x="2768" y="13068"/>
                  </a:lnTo>
                  <a:lnTo>
                    <a:pt x="0" y="9753"/>
                  </a:lnTo>
                  <a:lnTo>
                    <a:pt x="0" y="6591"/>
                  </a:lnTo>
                  <a:lnTo>
                    <a:pt x="0" y="2908"/>
                  </a:lnTo>
                  <a:lnTo>
                    <a:pt x="2768" y="0"/>
                  </a:lnTo>
                  <a:lnTo>
                    <a:pt x="6464" y="0"/>
                  </a:lnTo>
                  <a:lnTo>
                    <a:pt x="10159" y="0"/>
                  </a:lnTo>
                  <a:lnTo>
                    <a:pt x="12915" y="2908"/>
                  </a:lnTo>
                  <a:lnTo>
                    <a:pt x="12915" y="65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057969" y="4133024"/>
              <a:ext cx="55244" cy="104139"/>
            </a:xfrm>
            <a:custGeom>
              <a:avLst/>
              <a:gdLst/>
              <a:ahLst/>
              <a:cxnLst/>
              <a:rect l="l" t="t" r="r" b="b"/>
              <a:pathLst>
                <a:path w="55244" h="104139">
                  <a:moveTo>
                    <a:pt x="31508" y="0"/>
                  </a:moveTo>
                  <a:lnTo>
                    <a:pt x="27292" y="0"/>
                  </a:lnTo>
                  <a:lnTo>
                    <a:pt x="26377" y="380"/>
                  </a:lnTo>
                  <a:lnTo>
                    <a:pt x="7924" y="5003"/>
                  </a:lnTo>
                  <a:lnTo>
                    <a:pt x="3289" y="5930"/>
                  </a:lnTo>
                  <a:lnTo>
                    <a:pt x="0" y="10147"/>
                  </a:lnTo>
                  <a:lnTo>
                    <a:pt x="0" y="82676"/>
                  </a:lnTo>
                  <a:lnTo>
                    <a:pt x="914" y="85064"/>
                  </a:lnTo>
                  <a:lnTo>
                    <a:pt x="2374" y="86893"/>
                  </a:lnTo>
                  <a:lnTo>
                    <a:pt x="23609" y="103517"/>
                  </a:lnTo>
                  <a:lnTo>
                    <a:pt x="21107" y="101409"/>
                  </a:lnTo>
                  <a:lnTo>
                    <a:pt x="19519" y="98450"/>
                  </a:lnTo>
                  <a:lnTo>
                    <a:pt x="19519" y="95199"/>
                  </a:lnTo>
                  <a:lnTo>
                    <a:pt x="19519" y="24930"/>
                  </a:lnTo>
                  <a:lnTo>
                    <a:pt x="22682" y="20688"/>
                  </a:lnTo>
                  <a:lnTo>
                    <a:pt x="27292" y="19773"/>
                  </a:lnTo>
                  <a:lnTo>
                    <a:pt x="45770" y="15151"/>
                  </a:lnTo>
                  <a:lnTo>
                    <a:pt x="46685" y="14744"/>
                  </a:lnTo>
                  <a:lnTo>
                    <a:pt x="50673" y="14744"/>
                  </a:lnTo>
                  <a:lnTo>
                    <a:pt x="52997" y="15608"/>
                  </a:lnTo>
                  <a:lnTo>
                    <a:pt x="54838" y="17043"/>
                  </a:lnTo>
                  <a:lnTo>
                    <a:pt x="54991" y="16611"/>
                  </a:lnTo>
                  <a:lnTo>
                    <a:pt x="36131" y="3149"/>
                  </a:lnTo>
                  <a:lnTo>
                    <a:pt x="34290" y="1308"/>
                  </a:lnTo>
                  <a:lnTo>
                    <a:pt x="315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057969" y="4133024"/>
              <a:ext cx="55244" cy="104139"/>
            </a:xfrm>
            <a:custGeom>
              <a:avLst/>
              <a:gdLst/>
              <a:ahLst/>
              <a:cxnLst/>
              <a:rect l="l" t="t" r="r" b="b"/>
              <a:pathLst>
                <a:path w="55244" h="104139">
                  <a:moveTo>
                    <a:pt x="19519" y="95199"/>
                  </a:moveTo>
                  <a:lnTo>
                    <a:pt x="19519" y="29933"/>
                  </a:lnTo>
                  <a:lnTo>
                    <a:pt x="19519" y="24930"/>
                  </a:lnTo>
                  <a:lnTo>
                    <a:pt x="22682" y="20688"/>
                  </a:lnTo>
                  <a:lnTo>
                    <a:pt x="27292" y="19773"/>
                  </a:lnTo>
                  <a:lnTo>
                    <a:pt x="45770" y="15151"/>
                  </a:lnTo>
                  <a:lnTo>
                    <a:pt x="46685" y="14744"/>
                  </a:lnTo>
                  <a:lnTo>
                    <a:pt x="47218" y="14744"/>
                  </a:lnTo>
                  <a:lnTo>
                    <a:pt x="48133" y="14744"/>
                  </a:lnTo>
                  <a:lnTo>
                    <a:pt x="50673" y="14744"/>
                  </a:lnTo>
                  <a:lnTo>
                    <a:pt x="52997" y="15608"/>
                  </a:lnTo>
                  <a:lnTo>
                    <a:pt x="54838" y="17043"/>
                  </a:lnTo>
                  <a:lnTo>
                    <a:pt x="54991" y="16611"/>
                  </a:lnTo>
                  <a:lnTo>
                    <a:pt x="36131" y="3149"/>
                  </a:lnTo>
                  <a:lnTo>
                    <a:pt x="34290" y="1308"/>
                  </a:lnTo>
                  <a:lnTo>
                    <a:pt x="31508" y="0"/>
                  </a:lnTo>
                  <a:lnTo>
                    <a:pt x="28752" y="0"/>
                  </a:lnTo>
                  <a:lnTo>
                    <a:pt x="27813" y="0"/>
                  </a:lnTo>
                  <a:lnTo>
                    <a:pt x="27292" y="0"/>
                  </a:lnTo>
                  <a:lnTo>
                    <a:pt x="26377" y="380"/>
                  </a:lnTo>
                  <a:lnTo>
                    <a:pt x="7924" y="5003"/>
                  </a:lnTo>
                  <a:lnTo>
                    <a:pt x="3289" y="5930"/>
                  </a:lnTo>
                  <a:lnTo>
                    <a:pt x="0" y="10147"/>
                  </a:lnTo>
                  <a:lnTo>
                    <a:pt x="0" y="15151"/>
                  </a:lnTo>
                  <a:lnTo>
                    <a:pt x="0" y="79908"/>
                  </a:lnTo>
                  <a:lnTo>
                    <a:pt x="0" y="82676"/>
                  </a:lnTo>
                  <a:lnTo>
                    <a:pt x="914" y="85064"/>
                  </a:lnTo>
                  <a:lnTo>
                    <a:pt x="2374" y="86893"/>
                  </a:lnTo>
                  <a:lnTo>
                    <a:pt x="23609" y="103517"/>
                  </a:lnTo>
                  <a:lnTo>
                    <a:pt x="21107" y="101409"/>
                  </a:lnTo>
                  <a:lnTo>
                    <a:pt x="19519" y="98450"/>
                  </a:lnTo>
                  <a:lnTo>
                    <a:pt x="19519" y="9519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3651427" y="3802519"/>
              <a:ext cx="311150" cy="151130"/>
            </a:xfrm>
            <a:custGeom>
              <a:avLst/>
              <a:gdLst/>
              <a:ahLst/>
              <a:cxnLst/>
              <a:rect l="l" t="t" r="r" b="b"/>
              <a:pathLst>
                <a:path w="311150" h="151129">
                  <a:moveTo>
                    <a:pt x="12941" y="116586"/>
                  </a:moveTo>
                  <a:lnTo>
                    <a:pt x="296735" y="116586"/>
                  </a:lnTo>
                  <a:lnTo>
                    <a:pt x="296735" y="150609"/>
                  </a:lnTo>
                  <a:lnTo>
                    <a:pt x="310718" y="150609"/>
                  </a:lnTo>
                  <a:lnTo>
                    <a:pt x="310718" y="0"/>
                  </a:lnTo>
                  <a:lnTo>
                    <a:pt x="0" y="0"/>
                  </a:lnTo>
                  <a:lnTo>
                    <a:pt x="0" y="150609"/>
                  </a:lnTo>
                  <a:lnTo>
                    <a:pt x="12941" y="150609"/>
                  </a:lnTo>
                  <a:lnTo>
                    <a:pt x="12941" y="1165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3948163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3664369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638905" y="3797909"/>
              <a:ext cx="321945" cy="5080"/>
            </a:xfrm>
            <a:custGeom>
              <a:avLst/>
              <a:gdLst/>
              <a:ahLst/>
              <a:cxnLst/>
              <a:rect l="l" t="t" r="r" b="b"/>
              <a:pathLst>
                <a:path w="321945" h="5079">
                  <a:moveTo>
                    <a:pt x="305181" y="0"/>
                  </a:moveTo>
                  <a:lnTo>
                    <a:pt x="0" y="0"/>
                  </a:lnTo>
                  <a:lnTo>
                    <a:pt x="12115" y="4610"/>
                  </a:lnTo>
                  <a:lnTo>
                    <a:pt x="321805" y="4610"/>
                  </a:lnTo>
                  <a:lnTo>
                    <a:pt x="3051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3638905" y="3797909"/>
              <a:ext cx="321945" cy="5080"/>
            </a:xfrm>
            <a:custGeom>
              <a:avLst/>
              <a:gdLst/>
              <a:ahLst/>
              <a:cxnLst/>
              <a:rect l="l" t="t" r="r" b="b"/>
              <a:pathLst>
                <a:path w="321945" h="5079">
                  <a:moveTo>
                    <a:pt x="12115" y="4610"/>
                  </a:moveTo>
                  <a:lnTo>
                    <a:pt x="321805" y="4610"/>
                  </a:lnTo>
                  <a:lnTo>
                    <a:pt x="305181" y="0"/>
                  </a:lnTo>
                  <a:lnTo>
                    <a:pt x="0" y="0"/>
                  </a:lnTo>
                  <a:lnTo>
                    <a:pt x="12115" y="46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3841864" y="3774300"/>
              <a:ext cx="102870" cy="24130"/>
            </a:xfrm>
            <a:custGeom>
              <a:avLst/>
              <a:gdLst/>
              <a:ahLst/>
              <a:cxnLst/>
              <a:rect l="l" t="t" r="r" b="b"/>
              <a:pathLst>
                <a:path w="102870" h="24129">
                  <a:moveTo>
                    <a:pt x="15303" y="0"/>
                  </a:moveTo>
                  <a:lnTo>
                    <a:pt x="0" y="0"/>
                  </a:lnTo>
                  <a:lnTo>
                    <a:pt x="86918" y="23609"/>
                  </a:lnTo>
                  <a:lnTo>
                    <a:pt x="102615" y="2360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3841864" y="3774300"/>
              <a:ext cx="102870" cy="24130"/>
            </a:xfrm>
            <a:custGeom>
              <a:avLst/>
              <a:gdLst/>
              <a:ahLst/>
              <a:cxnLst/>
              <a:rect l="l" t="t" r="r" b="b"/>
              <a:pathLst>
                <a:path w="102870" h="24129">
                  <a:moveTo>
                    <a:pt x="15303" y="0"/>
                  </a:moveTo>
                  <a:lnTo>
                    <a:pt x="0" y="0"/>
                  </a:lnTo>
                  <a:lnTo>
                    <a:pt x="86918" y="23609"/>
                  </a:lnTo>
                  <a:lnTo>
                    <a:pt x="102615" y="23609"/>
                  </a:lnTo>
                  <a:lnTo>
                    <a:pt x="15303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3461130" y="3749370"/>
              <a:ext cx="397510" cy="25400"/>
            </a:xfrm>
            <a:custGeom>
              <a:avLst/>
              <a:gdLst/>
              <a:ahLst/>
              <a:cxnLst/>
              <a:rect l="l" t="t" r="r" b="b"/>
              <a:pathLst>
                <a:path w="397510" h="25400">
                  <a:moveTo>
                    <a:pt x="307276" y="0"/>
                  </a:moveTo>
                  <a:lnTo>
                    <a:pt x="0" y="0"/>
                  </a:lnTo>
                  <a:lnTo>
                    <a:pt x="87172" y="24930"/>
                  </a:lnTo>
                  <a:lnTo>
                    <a:pt x="397357" y="24930"/>
                  </a:lnTo>
                  <a:lnTo>
                    <a:pt x="30727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3461130" y="3749370"/>
              <a:ext cx="397510" cy="25400"/>
            </a:xfrm>
            <a:custGeom>
              <a:avLst/>
              <a:gdLst/>
              <a:ahLst/>
              <a:cxnLst/>
              <a:rect l="l" t="t" r="r" b="b"/>
              <a:pathLst>
                <a:path w="397510" h="25400">
                  <a:moveTo>
                    <a:pt x="87172" y="24930"/>
                  </a:moveTo>
                  <a:lnTo>
                    <a:pt x="0" y="0"/>
                  </a:lnTo>
                  <a:lnTo>
                    <a:pt x="307276" y="0"/>
                  </a:lnTo>
                  <a:lnTo>
                    <a:pt x="397357" y="24930"/>
                  </a:lnTo>
                  <a:lnTo>
                    <a:pt x="87172" y="249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5" name="object 4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10533" y="3755923"/>
              <a:ext cx="369227" cy="72110"/>
            </a:xfrm>
            <a:prstGeom prst="rect">
              <a:avLst/>
            </a:prstGeom>
          </p:spPr>
        </p:pic>
        <p:sp>
          <p:nvSpPr>
            <p:cNvPr id="446" name="object 446"/>
            <p:cNvSpPr/>
            <p:nvPr/>
          </p:nvSpPr>
          <p:spPr>
            <a:xfrm>
              <a:off x="3581895" y="3777310"/>
              <a:ext cx="295910" cy="13970"/>
            </a:xfrm>
            <a:custGeom>
              <a:avLst/>
              <a:gdLst/>
              <a:ahLst/>
              <a:cxnLst/>
              <a:rect l="l" t="t" r="r" b="b"/>
              <a:pathLst>
                <a:path w="295910" h="13970">
                  <a:moveTo>
                    <a:pt x="0" y="0"/>
                  </a:moveTo>
                  <a:lnTo>
                    <a:pt x="54241" y="13741"/>
                  </a:lnTo>
                  <a:lnTo>
                    <a:pt x="295579" y="13741"/>
                  </a:lnTo>
                  <a:lnTo>
                    <a:pt x="246646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581895" y="3777310"/>
              <a:ext cx="295910" cy="13970"/>
            </a:xfrm>
            <a:custGeom>
              <a:avLst/>
              <a:gdLst/>
              <a:ahLst/>
              <a:cxnLst/>
              <a:rect l="l" t="t" r="r" b="b"/>
              <a:pathLst>
                <a:path w="295910" h="13970">
                  <a:moveTo>
                    <a:pt x="246646" y="292"/>
                  </a:moveTo>
                  <a:lnTo>
                    <a:pt x="0" y="0"/>
                  </a:lnTo>
                  <a:lnTo>
                    <a:pt x="54241" y="13741"/>
                  </a:lnTo>
                  <a:lnTo>
                    <a:pt x="295579" y="13741"/>
                  </a:lnTo>
                  <a:lnTo>
                    <a:pt x="246646" y="2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3616756" y="3780904"/>
              <a:ext cx="242570" cy="5080"/>
            </a:xfrm>
            <a:custGeom>
              <a:avLst/>
              <a:gdLst/>
              <a:ahLst/>
              <a:cxnLst/>
              <a:rect l="l" t="t" r="r" b="b"/>
              <a:pathLst>
                <a:path w="242570" h="5079">
                  <a:moveTo>
                    <a:pt x="23075" y="0"/>
                  </a:moveTo>
                  <a:lnTo>
                    <a:pt x="0" y="0"/>
                  </a:lnTo>
                  <a:lnTo>
                    <a:pt x="16611" y="4991"/>
                  </a:lnTo>
                  <a:lnTo>
                    <a:pt x="39814" y="4991"/>
                  </a:lnTo>
                  <a:lnTo>
                    <a:pt x="23075" y="0"/>
                  </a:lnTo>
                  <a:close/>
                </a:path>
                <a:path w="242570" h="5079">
                  <a:moveTo>
                    <a:pt x="56438" y="0"/>
                  </a:moveTo>
                  <a:lnTo>
                    <a:pt x="33756" y="0"/>
                  </a:lnTo>
                  <a:lnTo>
                    <a:pt x="50380" y="4991"/>
                  </a:lnTo>
                  <a:lnTo>
                    <a:pt x="73583" y="4991"/>
                  </a:lnTo>
                  <a:lnTo>
                    <a:pt x="56438" y="0"/>
                  </a:lnTo>
                  <a:close/>
                </a:path>
                <a:path w="242570" h="5079">
                  <a:moveTo>
                    <a:pt x="89674" y="0"/>
                  </a:moveTo>
                  <a:lnTo>
                    <a:pt x="66992" y="0"/>
                  </a:lnTo>
                  <a:lnTo>
                    <a:pt x="84137" y="4991"/>
                  </a:lnTo>
                  <a:lnTo>
                    <a:pt x="107226" y="4991"/>
                  </a:lnTo>
                  <a:lnTo>
                    <a:pt x="89674" y="0"/>
                  </a:lnTo>
                  <a:close/>
                </a:path>
                <a:path w="242570" h="5079">
                  <a:moveTo>
                    <a:pt x="123037" y="0"/>
                  </a:moveTo>
                  <a:lnTo>
                    <a:pt x="100342" y="0"/>
                  </a:lnTo>
                  <a:lnTo>
                    <a:pt x="117894" y="4991"/>
                  </a:lnTo>
                  <a:lnTo>
                    <a:pt x="140970" y="4991"/>
                  </a:lnTo>
                  <a:lnTo>
                    <a:pt x="123037" y="0"/>
                  </a:lnTo>
                  <a:close/>
                </a:path>
                <a:path w="242570" h="5079">
                  <a:moveTo>
                    <a:pt x="156667" y="0"/>
                  </a:moveTo>
                  <a:lnTo>
                    <a:pt x="133591" y="0"/>
                  </a:lnTo>
                  <a:lnTo>
                    <a:pt x="151650" y="4991"/>
                  </a:lnTo>
                  <a:lnTo>
                    <a:pt x="174726" y="4991"/>
                  </a:lnTo>
                  <a:lnTo>
                    <a:pt x="156667" y="0"/>
                  </a:lnTo>
                  <a:close/>
                </a:path>
                <a:path w="242570" h="5079">
                  <a:moveTo>
                    <a:pt x="190030" y="0"/>
                  </a:moveTo>
                  <a:lnTo>
                    <a:pt x="166954" y="0"/>
                  </a:lnTo>
                  <a:lnTo>
                    <a:pt x="185432" y="4991"/>
                  </a:lnTo>
                  <a:lnTo>
                    <a:pt x="208495" y="4991"/>
                  </a:lnTo>
                  <a:lnTo>
                    <a:pt x="190030" y="0"/>
                  </a:lnTo>
                  <a:close/>
                </a:path>
                <a:path w="242570" h="5079">
                  <a:moveTo>
                    <a:pt x="223278" y="0"/>
                  </a:moveTo>
                  <a:lnTo>
                    <a:pt x="200583" y="0"/>
                  </a:lnTo>
                  <a:lnTo>
                    <a:pt x="219176" y="4991"/>
                  </a:lnTo>
                  <a:lnTo>
                    <a:pt x="242252" y="4991"/>
                  </a:lnTo>
                  <a:lnTo>
                    <a:pt x="2232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3637762" y="3791051"/>
              <a:ext cx="240029" cy="34925"/>
            </a:xfrm>
            <a:custGeom>
              <a:avLst/>
              <a:gdLst/>
              <a:ahLst/>
              <a:cxnLst/>
              <a:rect l="l" t="t" r="r" b="b"/>
              <a:pathLst>
                <a:path w="240029" h="34925">
                  <a:moveTo>
                    <a:pt x="239712" y="0"/>
                  </a:moveTo>
                  <a:lnTo>
                    <a:pt x="0" y="0"/>
                  </a:lnTo>
                  <a:lnTo>
                    <a:pt x="228" y="7391"/>
                  </a:lnTo>
                  <a:lnTo>
                    <a:pt x="13258" y="12407"/>
                  </a:lnTo>
                  <a:lnTo>
                    <a:pt x="44665" y="34696"/>
                  </a:lnTo>
                  <a:lnTo>
                    <a:pt x="239712" y="34696"/>
                  </a:lnTo>
                  <a:lnTo>
                    <a:pt x="23971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637762" y="3791051"/>
              <a:ext cx="240029" cy="34925"/>
            </a:xfrm>
            <a:custGeom>
              <a:avLst/>
              <a:gdLst/>
              <a:ahLst/>
              <a:cxnLst/>
              <a:rect l="l" t="t" r="r" b="b"/>
              <a:pathLst>
                <a:path w="240029" h="34925">
                  <a:moveTo>
                    <a:pt x="239712" y="34696"/>
                  </a:moveTo>
                  <a:lnTo>
                    <a:pt x="44665" y="34696"/>
                  </a:lnTo>
                  <a:lnTo>
                    <a:pt x="13258" y="12407"/>
                  </a:lnTo>
                  <a:lnTo>
                    <a:pt x="228" y="7391"/>
                  </a:lnTo>
                  <a:lnTo>
                    <a:pt x="0" y="0"/>
                  </a:lnTo>
                  <a:lnTo>
                    <a:pt x="239712" y="0"/>
                  </a:lnTo>
                  <a:lnTo>
                    <a:pt x="239712" y="346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846080" y="3795141"/>
              <a:ext cx="24765" cy="8255"/>
            </a:xfrm>
            <a:custGeom>
              <a:avLst/>
              <a:gdLst/>
              <a:ahLst/>
              <a:cxnLst/>
              <a:rect l="l" t="t" r="r" b="b"/>
              <a:pathLst>
                <a:path w="24764" h="8254">
                  <a:moveTo>
                    <a:pt x="0" y="8127"/>
                  </a:moveTo>
                  <a:lnTo>
                    <a:pt x="24536" y="8127"/>
                  </a:lnTo>
                  <a:lnTo>
                    <a:pt x="24536" y="0"/>
                  </a:lnTo>
                  <a:lnTo>
                    <a:pt x="0" y="0"/>
                  </a:lnTo>
                  <a:lnTo>
                    <a:pt x="0" y="81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846080" y="3795141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22694" y="8826"/>
                  </a:moveTo>
                  <a:lnTo>
                    <a:pt x="24536" y="14757"/>
                  </a:lnTo>
                  <a:lnTo>
                    <a:pt x="21780" y="20840"/>
                  </a:lnTo>
                  <a:lnTo>
                    <a:pt x="15709" y="22682"/>
                  </a:lnTo>
                  <a:lnTo>
                    <a:pt x="10159" y="24523"/>
                  </a:lnTo>
                  <a:lnTo>
                    <a:pt x="3695" y="21767"/>
                  </a:lnTo>
                  <a:lnTo>
                    <a:pt x="1854" y="15697"/>
                  </a:lnTo>
                  <a:lnTo>
                    <a:pt x="0" y="10159"/>
                  </a:lnTo>
                  <a:lnTo>
                    <a:pt x="3162" y="4229"/>
                  </a:lnTo>
                  <a:lnTo>
                    <a:pt x="8712" y="2374"/>
                  </a:lnTo>
                  <a:lnTo>
                    <a:pt x="14770" y="0"/>
                  </a:lnTo>
                  <a:lnTo>
                    <a:pt x="20853" y="3301"/>
                  </a:lnTo>
                  <a:lnTo>
                    <a:pt x="22694" y="88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849776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999" y="96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849776" y="3801199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999" y="9639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3848328" y="3804374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0" y="0"/>
                  </a:moveTo>
                  <a:lnTo>
                    <a:pt x="18999" y="92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813644" y="3796601"/>
              <a:ext cx="22860" cy="6985"/>
            </a:xfrm>
            <a:custGeom>
              <a:avLst/>
              <a:gdLst/>
              <a:ahLst/>
              <a:cxnLst/>
              <a:rect l="l" t="t" r="r" b="b"/>
              <a:pathLst>
                <a:path w="22860" h="6985">
                  <a:moveTo>
                    <a:pt x="0" y="6667"/>
                  </a:moveTo>
                  <a:lnTo>
                    <a:pt x="22288" y="6667"/>
                  </a:lnTo>
                  <a:lnTo>
                    <a:pt x="22288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3813644" y="3796601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288" y="11061"/>
                  </a:moveTo>
                  <a:lnTo>
                    <a:pt x="22288" y="17005"/>
                  </a:lnTo>
                  <a:lnTo>
                    <a:pt x="17144" y="21615"/>
                  </a:lnTo>
                  <a:lnTo>
                    <a:pt x="11214" y="21615"/>
                  </a:lnTo>
                  <a:lnTo>
                    <a:pt x="5143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143" y="0"/>
                  </a:lnTo>
                  <a:lnTo>
                    <a:pt x="11214" y="0"/>
                  </a:lnTo>
                  <a:lnTo>
                    <a:pt x="17144" y="0"/>
                  </a:lnTo>
                  <a:lnTo>
                    <a:pt x="22288" y="5003"/>
                  </a:lnTo>
                  <a:lnTo>
                    <a:pt x="22288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818788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70" y="14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818788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70" y="14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816426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897" y="151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816426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897" y="15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748506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55" y="6667"/>
                  </a:lnTo>
                  <a:lnTo>
                    <a:pt x="21755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748506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55" y="11061"/>
                  </a:moveTo>
                  <a:lnTo>
                    <a:pt x="21755" y="17005"/>
                  </a:lnTo>
                  <a:lnTo>
                    <a:pt x="16598" y="21615"/>
                  </a:lnTo>
                  <a:lnTo>
                    <a:pt x="10668" y="21615"/>
                  </a:lnTo>
                  <a:lnTo>
                    <a:pt x="4597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4597" y="0"/>
                  </a:lnTo>
                  <a:lnTo>
                    <a:pt x="10668" y="0"/>
                  </a:lnTo>
                  <a:lnTo>
                    <a:pt x="16598" y="0"/>
                  </a:lnTo>
                  <a:lnTo>
                    <a:pt x="21755" y="5003"/>
                  </a:lnTo>
                  <a:lnTo>
                    <a:pt x="21755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753103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95" y="14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753103" y="37988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95" y="14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750881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70" y="151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750881" y="380119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0" y="0"/>
                  </a:moveTo>
                  <a:lnTo>
                    <a:pt x="14770" y="15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780408" y="379564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8839" y="0"/>
                  </a:moveTo>
                  <a:lnTo>
                    <a:pt x="2781" y="3175"/>
                  </a:lnTo>
                  <a:lnTo>
                    <a:pt x="1460" y="9258"/>
                  </a:lnTo>
                  <a:lnTo>
                    <a:pt x="0" y="15189"/>
                  </a:lnTo>
                  <a:lnTo>
                    <a:pt x="3302" y="21259"/>
                  </a:lnTo>
                  <a:lnTo>
                    <a:pt x="9245" y="22567"/>
                  </a:lnTo>
                  <a:lnTo>
                    <a:pt x="15303" y="24015"/>
                  </a:lnTo>
                  <a:lnTo>
                    <a:pt x="20840" y="20332"/>
                  </a:lnTo>
                  <a:lnTo>
                    <a:pt x="22161" y="14249"/>
                  </a:lnTo>
                  <a:lnTo>
                    <a:pt x="24015" y="8724"/>
                  </a:lnTo>
                  <a:lnTo>
                    <a:pt x="20294" y="2794"/>
                  </a:lnTo>
                  <a:lnTo>
                    <a:pt x="14376" y="1333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780408" y="3795649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4376" y="1333"/>
                  </a:moveTo>
                  <a:lnTo>
                    <a:pt x="20294" y="2794"/>
                  </a:lnTo>
                  <a:lnTo>
                    <a:pt x="24015" y="8724"/>
                  </a:lnTo>
                  <a:lnTo>
                    <a:pt x="22161" y="14249"/>
                  </a:lnTo>
                  <a:lnTo>
                    <a:pt x="20840" y="20332"/>
                  </a:lnTo>
                  <a:lnTo>
                    <a:pt x="15303" y="24015"/>
                  </a:lnTo>
                  <a:lnTo>
                    <a:pt x="9245" y="22567"/>
                  </a:lnTo>
                  <a:lnTo>
                    <a:pt x="3302" y="21259"/>
                  </a:lnTo>
                  <a:lnTo>
                    <a:pt x="0" y="15189"/>
                  </a:lnTo>
                  <a:lnTo>
                    <a:pt x="1460" y="9258"/>
                  </a:lnTo>
                  <a:lnTo>
                    <a:pt x="2781" y="3175"/>
                  </a:lnTo>
                  <a:lnTo>
                    <a:pt x="8839" y="0"/>
                  </a:lnTo>
                  <a:lnTo>
                    <a:pt x="14376" y="13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782250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18072" y="0"/>
                  </a:moveTo>
                  <a:lnTo>
                    <a:pt x="0" y="10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782250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80"/>
                  </a:moveTo>
                  <a:lnTo>
                    <a:pt x="1807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784104" y="3803459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67"/>
                  </a:moveTo>
                  <a:lnTo>
                    <a:pt x="1808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3714737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55" y="6667"/>
                  </a:lnTo>
                  <a:lnTo>
                    <a:pt x="21755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3714737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55" y="11061"/>
                  </a:moveTo>
                  <a:lnTo>
                    <a:pt x="21755" y="17005"/>
                  </a:lnTo>
                  <a:lnTo>
                    <a:pt x="17132" y="21615"/>
                  </a:lnTo>
                  <a:lnTo>
                    <a:pt x="11074" y="21615"/>
                  </a:lnTo>
                  <a:lnTo>
                    <a:pt x="5143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143" y="0"/>
                  </a:lnTo>
                  <a:lnTo>
                    <a:pt x="11074" y="0"/>
                  </a:lnTo>
                  <a:lnTo>
                    <a:pt x="17132" y="0"/>
                  </a:lnTo>
                  <a:lnTo>
                    <a:pt x="21755" y="5003"/>
                  </a:lnTo>
                  <a:lnTo>
                    <a:pt x="21755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3726345" y="379751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55" y="0"/>
                  </a:moveTo>
                  <a:lnTo>
                    <a:pt x="0" y="2070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3726345" y="3797516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2755" y="0"/>
                  </a:moveTo>
                  <a:lnTo>
                    <a:pt x="0" y="207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3722636" y="3796982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3175" y="0"/>
                  </a:moveTo>
                  <a:lnTo>
                    <a:pt x="0" y="2084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3722636" y="3796982"/>
              <a:ext cx="3175" cy="20955"/>
            </a:xfrm>
            <a:custGeom>
              <a:avLst/>
              <a:gdLst/>
              <a:ahLst/>
              <a:cxnLst/>
              <a:rect l="l" t="t" r="r" b="b"/>
              <a:pathLst>
                <a:path w="3175" h="20954">
                  <a:moveTo>
                    <a:pt x="3175" y="0"/>
                  </a:moveTo>
                  <a:lnTo>
                    <a:pt x="0" y="208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3681895" y="3796601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0" y="6667"/>
                  </a:moveTo>
                  <a:lnTo>
                    <a:pt x="21767" y="6667"/>
                  </a:lnTo>
                  <a:lnTo>
                    <a:pt x="21767" y="0"/>
                  </a:lnTo>
                  <a:lnTo>
                    <a:pt x="0" y="0"/>
                  </a:lnTo>
                  <a:lnTo>
                    <a:pt x="0" y="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3681895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767" y="11061"/>
                  </a:moveTo>
                  <a:lnTo>
                    <a:pt x="21767" y="17005"/>
                  </a:lnTo>
                  <a:lnTo>
                    <a:pt x="17157" y="21615"/>
                  </a:lnTo>
                  <a:lnTo>
                    <a:pt x="11201" y="21615"/>
                  </a:lnTo>
                  <a:lnTo>
                    <a:pt x="5156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156" y="0"/>
                  </a:lnTo>
                  <a:lnTo>
                    <a:pt x="11201" y="0"/>
                  </a:lnTo>
                  <a:lnTo>
                    <a:pt x="17157" y="0"/>
                  </a:lnTo>
                  <a:lnTo>
                    <a:pt x="21767" y="5003"/>
                  </a:lnTo>
                  <a:lnTo>
                    <a:pt x="21767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684676" y="3801199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0" y="0"/>
                  </a:moveTo>
                  <a:lnTo>
                    <a:pt x="18059" y="1016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3684676" y="3801199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0" y="0"/>
                  </a:moveTo>
                  <a:lnTo>
                    <a:pt x="18059" y="101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682822" y="3803967"/>
              <a:ext cx="19050" cy="10160"/>
            </a:xfrm>
            <a:custGeom>
              <a:avLst/>
              <a:gdLst/>
              <a:ahLst/>
              <a:cxnLst/>
              <a:rect l="l" t="t" r="r" b="b"/>
              <a:pathLst>
                <a:path w="19050" h="10160">
                  <a:moveTo>
                    <a:pt x="0" y="0"/>
                  </a:moveTo>
                  <a:lnTo>
                    <a:pt x="18605" y="101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3649192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61" y="0"/>
                  </a:moveTo>
                  <a:lnTo>
                    <a:pt x="0" y="0"/>
                  </a:lnTo>
                  <a:lnTo>
                    <a:pt x="0" y="6667"/>
                  </a:lnTo>
                  <a:lnTo>
                    <a:pt x="0" y="21615"/>
                  </a:lnTo>
                  <a:lnTo>
                    <a:pt x="22161" y="21615"/>
                  </a:lnTo>
                  <a:lnTo>
                    <a:pt x="22161" y="6667"/>
                  </a:lnTo>
                  <a:lnTo>
                    <a:pt x="22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649192" y="379660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61" y="11061"/>
                  </a:moveTo>
                  <a:lnTo>
                    <a:pt x="22161" y="17005"/>
                  </a:lnTo>
                  <a:lnTo>
                    <a:pt x="17005" y="21615"/>
                  </a:lnTo>
                  <a:lnTo>
                    <a:pt x="11074" y="21615"/>
                  </a:lnTo>
                  <a:lnTo>
                    <a:pt x="5016" y="21615"/>
                  </a:lnTo>
                  <a:lnTo>
                    <a:pt x="0" y="17005"/>
                  </a:lnTo>
                  <a:lnTo>
                    <a:pt x="0" y="11061"/>
                  </a:lnTo>
                  <a:lnTo>
                    <a:pt x="0" y="5003"/>
                  </a:lnTo>
                  <a:lnTo>
                    <a:pt x="5016" y="0"/>
                  </a:lnTo>
                  <a:lnTo>
                    <a:pt x="11074" y="0"/>
                  </a:lnTo>
                  <a:lnTo>
                    <a:pt x="17005" y="0"/>
                  </a:lnTo>
                  <a:lnTo>
                    <a:pt x="22161" y="5003"/>
                  </a:lnTo>
                  <a:lnTo>
                    <a:pt x="22161" y="110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650513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18072" y="0"/>
                  </a:moveTo>
                  <a:lnTo>
                    <a:pt x="0" y="10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650513" y="3800678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80"/>
                  </a:moveTo>
                  <a:lnTo>
                    <a:pt x="1807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651961" y="3803459"/>
              <a:ext cx="18415" cy="10795"/>
            </a:xfrm>
            <a:custGeom>
              <a:avLst/>
              <a:gdLst/>
              <a:ahLst/>
              <a:cxnLst/>
              <a:rect l="l" t="t" r="r" b="b"/>
              <a:pathLst>
                <a:path w="18414" h="10795">
                  <a:moveTo>
                    <a:pt x="0" y="10667"/>
                  </a:moveTo>
                  <a:lnTo>
                    <a:pt x="1793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651427" y="4189704"/>
              <a:ext cx="310515" cy="154940"/>
            </a:xfrm>
            <a:custGeom>
              <a:avLst/>
              <a:gdLst/>
              <a:ahLst/>
              <a:cxnLst/>
              <a:rect l="l" t="t" r="r" b="b"/>
              <a:pathLst>
                <a:path w="310514" h="154939">
                  <a:moveTo>
                    <a:pt x="310197" y="0"/>
                  </a:moveTo>
                  <a:lnTo>
                    <a:pt x="296735" y="0"/>
                  </a:lnTo>
                  <a:lnTo>
                    <a:pt x="296735" y="34290"/>
                  </a:lnTo>
                  <a:lnTo>
                    <a:pt x="12534" y="34290"/>
                  </a:lnTo>
                  <a:lnTo>
                    <a:pt x="1253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154940"/>
                  </a:lnTo>
                  <a:lnTo>
                    <a:pt x="310197" y="154940"/>
                  </a:lnTo>
                  <a:lnTo>
                    <a:pt x="310197" y="34290"/>
                  </a:lnTo>
                  <a:lnTo>
                    <a:pt x="31019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651427" y="4189844"/>
              <a:ext cx="310515" cy="154305"/>
            </a:xfrm>
            <a:custGeom>
              <a:avLst/>
              <a:gdLst/>
              <a:ahLst/>
              <a:cxnLst/>
              <a:rect l="l" t="t" r="r" b="b"/>
              <a:pathLst>
                <a:path w="310514" h="154304">
                  <a:moveTo>
                    <a:pt x="296735" y="34150"/>
                  </a:moveTo>
                  <a:lnTo>
                    <a:pt x="12534" y="34150"/>
                  </a:lnTo>
                  <a:lnTo>
                    <a:pt x="12534" y="0"/>
                  </a:lnTo>
                  <a:lnTo>
                    <a:pt x="0" y="0"/>
                  </a:lnTo>
                  <a:lnTo>
                    <a:pt x="0" y="154305"/>
                  </a:lnTo>
                  <a:lnTo>
                    <a:pt x="310197" y="154305"/>
                  </a:lnTo>
                  <a:lnTo>
                    <a:pt x="310197" y="0"/>
                  </a:lnTo>
                  <a:lnTo>
                    <a:pt x="296735" y="0"/>
                  </a:lnTo>
                  <a:lnTo>
                    <a:pt x="296735" y="341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636238" y="3798353"/>
              <a:ext cx="324485" cy="5715"/>
            </a:xfrm>
            <a:custGeom>
              <a:avLst/>
              <a:gdLst/>
              <a:ahLst/>
              <a:cxnLst/>
              <a:rect l="l" t="t" r="r" b="b"/>
              <a:pathLst>
                <a:path w="324485" h="5714">
                  <a:moveTo>
                    <a:pt x="324472" y="0"/>
                  </a:moveTo>
                  <a:lnTo>
                    <a:pt x="0" y="0"/>
                  </a:lnTo>
                  <a:lnTo>
                    <a:pt x="0" y="4914"/>
                  </a:lnTo>
                  <a:lnTo>
                    <a:pt x="0" y="5105"/>
                  </a:lnTo>
                  <a:lnTo>
                    <a:pt x="324472" y="5105"/>
                  </a:lnTo>
                  <a:lnTo>
                    <a:pt x="324472" y="4914"/>
                  </a:lnTo>
                  <a:lnTo>
                    <a:pt x="3244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636238" y="3798354"/>
              <a:ext cx="324485" cy="5715"/>
            </a:xfrm>
            <a:custGeom>
              <a:avLst/>
              <a:gdLst/>
              <a:ahLst/>
              <a:cxnLst/>
              <a:rect l="l" t="t" r="r" b="b"/>
              <a:pathLst>
                <a:path w="324485" h="5714">
                  <a:moveTo>
                    <a:pt x="14782" y="5105"/>
                  </a:moveTo>
                  <a:lnTo>
                    <a:pt x="0" y="0"/>
                  </a:lnTo>
                  <a:lnTo>
                    <a:pt x="307301" y="88"/>
                  </a:lnTo>
                  <a:lnTo>
                    <a:pt x="324472" y="5105"/>
                  </a:lnTo>
                  <a:lnTo>
                    <a:pt x="14782" y="51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651173" y="3803268"/>
              <a:ext cx="311150" cy="149860"/>
            </a:xfrm>
            <a:custGeom>
              <a:avLst/>
              <a:gdLst/>
              <a:ahLst/>
              <a:cxnLst/>
              <a:rect l="l" t="t" r="r" b="b"/>
              <a:pathLst>
                <a:path w="311150" h="149860">
                  <a:moveTo>
                    <a:pt x="310908" y="115570"/>
                  </a:moveTo>
                  <a:lnTo>
                    <a:pt x="310642" y="115570"/>
                  </a:lnTo>
                  <a:lnTo>
                    <a:pt x="310642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203" y="115570"/>
                  </a:lnTo>
                  <a:lnTo>
                    <a:pt x="203" y="149860"/>
                  </a:lnTo>
                  <a:lnTo>
                    <a:pt x="13195" y="149860"/>
                  </a:lnTo>
                  <a:lnTo>
                    <a:pt x="13195" y="115570"/>
                  </a:lnTo>
                  <a:lnTo>
                    <a:pt x="296989" y="115570"/>
                  </a:lnTo>
                  <a:lnTo>
                    <a:pt x="296989" y="149860"/>
                  </a:lnTo>
                  <a:lnTo>
                    <a:pt x="310908" y="149860"/>
                  </a:lnTo>
                  <a:lnTo>
                    <a:pt x="310908" y="11557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651021" y="3803459"/>
              <a:ext cx="311150" cy="149860"/>
            </a:xfrm>
            <a:custGeom>
              <a:avLst/>
              <a:gdLst/>
              <a:ahLst/>
              <a:cxnLst/>
              <a:rect l="l" t="t" r="r" b="b"/>
              <a:pathLst>
                <a:path w="311150" h="149860">
                  <a:moveTo>
                    <a:pt x="311124" y="149669"/>
                  </a:moveTo>
                  <a:lnTo>
                    <a:pt x="297141" y="149669"/>
                  </a:lnTo>
                  <a:lnTo>
                    <a:pt x="297141" y="115646"/>
                  </a:lnTo>
                  <a:lnTo>
                    <a:pt x="13347" y="115646"/>
                  </a:lnTo>
                  <a:lnTo>
                    <a:pt x="13347" y="149669"/>
                  </a:lnTo>
                  <a:lnTo>
                    <a:pt x="406" y="149669"/>
                  </a:lnTo>
                  <a:lnTo>
                    <a:pt x="0" y="0"/>
                  </a:lnTo>
                  <a:lnTo>
                    <a:pt x="310603" y="0"/>
                  </a:lnTo>
                  <a:lnTo>
                    <a:pt x="311124" y="1496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651427" y="3919067"/>
              <a:ext cx="311150" cy="306070"/>
            </a:xfrm>
            <a:custGeom>
              <a:avLst/>
              <a:gdLst/>
              <a:ahLst/>
              <a:cxnLst/>
              <a:rect l="l" t="t" r="r" b="b"/>
              <a:pathLst>
                <a:path w="311150" h="306070">
                  <a:moveTo>
                    <a:pt x="310718" y="34290"/>
                  </a:moveTo>
                  <a:lnTo>
                    <a:pt x="296735" y="34290"/>
                  </a:lnTo>
                  <a:lnTo>
                    <a:pt x="296735" y="0"/>
                  </a:lnTo>
                  <a:lnTo>
                    <a:pt x="12941" y="0"/>
                  </a:lnTo>
                  <a:lnTo>
                    <a:pt x="12941" y="34290"/>
                  </a:lnTo>
                  <a:lnTo>
                    <a:pt x="0" y="34290"/>
                  </a:lnTo>
                  <a:lnTo>
                    <a:pt x="0" y="57150"/>
                  </a:lnTo>
                  <a:lnTo>
                    <a:pt x="0" y="248920"/>
                  </a:lnTo>
                  <a:lnTo>
                    <a:pt x="0" y="270510"/>
                  </a:lnTo>
                  <a:lnTo>
                    <a:pt x="12941" y="270510"/>
                  </a:lnTo>
                  <a:lnTo>
                    <a:pt x="12941" y="306070"/>
                  </a:lnTo>
                  <a:lnTo>
                    <a:pt x="296735" y="306070"/>
                  </a:lnTo>
                  <a:lnTo>
                    <a:pt x="296735" y="270510"/>
                  </a:lnTo>
                  <a:lnTo>
                    <a:pt x="310718" y="270510"/>
                  </a:lnTo>
                  <a:lnTo>
                    <a:pt x="310718" y="248920"/>
                  </a:lnTo>
                  <a:lnTo>
                    <a:pt x="172897" y="248920"/>
                  </a:lnTo>
                  <a:lnTo>
                    <a:pt x="172897" y="57150"/>
                  </a:lnTo>
                  <a:lnTo>
                    <a:pt x="310718" y="57150"/>
                  </a:lnTo>
                  <a:lnTo>
                    <a:pt x="310718" y="3429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651427" y="3919105"/>
              <a:ext cx="311150" cy="305435"/>
            </a:xfrm>
            <a:custGeom>
              <a:avLst/>
              <a:gdLst/>
              <a:ahLst/>
              <a:cxnLst/>
              <a:rect l="l" t="t" r="r" b="b"/>
              <a:pathLst>
                <a:path w="311150" h="305435">
                  <a:moveTo>
                    <a:pt x="172897" y="57111"/>
                  </a:moveTo>
                  <a:lnTo>
                    <a:pt x="310718" y="57111"/>
                  </a:lnTo>
                  <a:lnTo>
                    <a:pt x="310718" y="34023"/>
                  </a:lnTo>
                  <a:lnTo>
                    <a:pt x="296735" y="34023"/>
                  </a:lnTo>
                  <a:lnTo>
                    <a:pt x="296735" y="0"/>
                  </a:lnTo>
                  <a:lnTo>
                    <a:pt x="12941" y="0"/>
                  </a:lnTo>
                  <a:lnTo>
                    <a:pt x="12941" y="34023"/>
                  </a:lnTo>
                  <a:lnTo>
                    <a:pt x="0" y="34023"/>
                  </a:lnTo>
                  <a:lnTo>
                    <a:pt x="0" y="270738"/>
                  </a:lnTo>
                  <a:lnTo>
                    <a:pt x="12941" y="270738"/>
                  </a:lnTo>
                  <a:lnTo>
                    <a:pt x="12941" y="305435"/>
                  </a:lnTo>
                  <a:lnTo>
                    <a:pt x="296735" y="305435"/>
                  </a:lnTo>
                  <a:lnTo>
                    <a:pt x="296735" y="270738"/>
                  </a:lnTo>
                  <a:lnTo>
                    <a:pt x="310718" y="270738"/>
                  </a:lnTo>
                  <a:lnTo>
                    <a:pt x="310718" y="248970"/>
                  </a:lnTo>
                  <a:lnTo>
                    <a:pt x="172897" y="248970"/>
                  </a:lnTo>
                  <a:lnTo>
                    <a:pt x="172897" y="5711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7" name="object 4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22039" y="3973931"/>
              <a:ext cx="142392" cy="196430"/>
            </a:xfrm>
            <a:prstGeom prst="rect">
              <a:avLst/>
            </a:prstGeom>
          </p:spPr>
        </p:pic>
        <p:sp>
          <p:nvSpPr>
            <p:cNvPr id="498" name="object 498"/>
            <p:cNvSpPr/>
            <p:nvPr/>
          </p:nvSpPr>
          <p:spPr>
            <a:xfrm>
              <a:off x="3948163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3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948163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948163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0"/>
                  </a:moveTo>
                  <a:lnTo>
                    <a:pt x="0" y="267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948163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7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664369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0"/>
                  </a:moveTo>
                  <a:lnTo>
                    <a:pt x="0" y="273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664369" y="3891788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39">
                  <a:moveTo>
                    <a:pt x="0" y="2731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664369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0"/>
                  </a:moveTo>
                  <a:lnTo>
                    <a:pt x="0" y="267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664369" y="4224540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7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547732" y="3774605"/>
              <a:ext cx="101600" cy="24130"/>
            </a:xfrm>
            <a:custGeom>
              <a:avLst/>
              <a:gdLst/>
              <a:ahLst/>
              <a:cxnLst/>
              <a:rect l="l" t="t" r="r" b="b"/>
              <a:pathLst>
                <a:path w="101600" h="24129">
                  <a:moveTo>
                    <a:pt x="14058" y="0"/>
                  </a:moveTo>
                  <a:lnTo>
                    <a:pt x="0" y="0"/>
                  </a:lnTo>
                  <a:lnTo>
                    <a:pt x="86906" y="23596"/>
                  </a:lnTo>
                  <a:lnTo>
                    <a:pt x="101498" y="23596"/>
                  </a:lnTo>
                  <a:lnTo>
                    <a:pt x="1405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547732" y="3774605"/>
              <a:ext cx="101600" cy="24130"/>
            </a:xfrm>
            <a:custGeom>
              <a:avLst/>
              <a:gdLst/>
              <a:ahLst/>
              <a:cxnLst/>
              <a:rect l="l" t="t" r="r" b="b"/>
              <a:pathLst>
                <a:path w="101600" h="24129">
                  <a:moveTo>
                    <a:pt x="14058" y="0"/>
                  </a:moveTo>
                  <a:lnTo>
                    <a:pt x="0" y="0"/>
                  </a:lnTo>
                  <a:lnTo>
                    <a:pt x="86906" y="23596"/>
                  </a:lnTo>
                  <a:lnTo>
                    <a:pt x="101498" y="23596"/>
                  </a:lnTo>
                  <a:lnTo>
                    <a:pt x="1405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531679" y="3774300"/>
              <a:ext cx="86995" cy="24130"/>
            </a:xfrm>
            <a:custGeom>
              <a:avLst/>
              <a:gdLst/>
              <a:ahLst/>
              <a:cxnLst/>
              <a:rect l="l" t="t" r="r" b="b"/>
              <a:pathLst>
                <a:path w="86995" h="24129">
                  <a:moveTo>
                    <a:pt x="0" y="0"/>
                  </a:moveTo>
                  <a:lnTo>
                    <a:pt x="0" y="6718"/>
                  </a:lnTo>
                  <a:lnTo>
                    <a:pt x="35610" y="16751"/>
                  </a:lnTo>
                  <a:lnTo>
                    <a:pt x="35610" y="23609"/>
                  </a:lnTo>
                  <a:lnTo>
                    <a:pt x="86855" y="2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531679" y="3774300"/>
              <a:ext cx="86995" cy="24130"/>
            </a:xfrm>
            <a:custGeom>
              <a:avLst/>
              <a:gdLst/>
              <a:ahLst/>
              <a:cxnLst/>
              <a:rect l="l" t="t" r="r" b="b"/>
              <a:pathLst>
                <a:path w="86995" h="24129">
                  <a:moveTo>
                    <a:pt x="0" y="0"/>
                  </a:moveTo>
                  <a:lnTo>
                    <a:pt x="0" y="6718"/>
                  </a:lnTo>
                  <a:lnTo>
                    <a:pt x="35610" y="16751"/>
                  </a:lnTo>
                  <a:lnTo>
                    <a:pt x="35610" y="23609"/>
                  </a:lnTo>
                  <a:lnTo>
                    <a:pt x="86855" y="2360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128797" y="3777602"/>
              <a:ext cx="37465" cy="17145"/>
            </a:xfrm>
            <a:custGeom>
              <a:avLst/>
              <a:gdLst/>
              <a:ahLst/>
              <a:cxnLst/>
              <a:rect l="l" t="t" r="r" b="b"/>
              <a:pathLst>
                <a:path w="37464" h="17145">
                  <a:moveTo>
                    <a:pt x="0" y="0"/>
                  </a:moveTo>
                  <a:lnTo>
                    <a:pt x="0" y="3670"/>
                  </a:lnTo>
                  <a:lnTo>
                    <a:pt x="37007" y="17106"/>
                  </a:lnTo>
                  <a:lnTo>
                    <a:pt x="37007" y="13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128797" y="3777602"/>
              <a:ext cx="37465" cy="17145"/>
            </a:xfrm>
            <a:custGeom>
              <a:avLst/>
              <a:gdLst/>
              <a:ahLst/>
              <a:cxnLst/>
              <a:rect l="l" t="t" r="r" b="b"/>
              <a:pathLst>
                <a:path w="37464" h="17145">
                  <a:moveTo>
                    <a:pt x="0" y="0"/>
                  </a:moveTo>
                  <a:lnTo>
                    <a:pt x="0" y="3670"/>
                  </a:lnTo>
                  <a:lnTo>
                    <a:pt x="37007" y="17106"/>
                  </a:lnTo>
                  <a:lnTo>
                    <a:pt x="37007" y="1344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110191" y="3774300"/>
              <a:ext cx="421640" cy="6985"/>
            </a:xfrm>
            <a:custGeom>
              <a:avLst/>
              <a:gdLst/>
              <a:ahLst/>
              <a:cxnLst/>
              <a:rect l="l" t="t" r="r" b="b"/>
              <a:pathLst>
                <a:path w="421639" h="6985">
                  <a:moveTo>
                    <a:pt x="421487" y="0"/>
                  </a:moveTo>
                  <a:lnTo>
                    <a:pt x="0" y="0"/>
                  </a:lnTo>
                  <a:lnTo>
                    <a:pt x="18605" y="6972"/>
                  </a:lnTo>
                  <a:lnTo>
                    <a:pt x="18605" y="3301"/>
                  </a:lnTo>
                  <a:lnTo>
                    <a:pt x="408178" y="3301"/>
                  </a:lnTo>
                  <a:lnTo>
                    <a:pt x="421487" y="6718"/>
                  </a:lnTo>
                  <a:lnTo>
                    <a:pt x="42148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110191" y="3774300"/>
              <a:ext cx="421640" cy="6985"/>
            </a:xfrm>
            <a:custGeom>
              <a:avLst/>
              <a:gdLst/>
              <a:ahLst/>
              <a:cxnLst/>
              <a:rect l="l" t="t" r="r" b="b"/>
              <a:pathLst>
                <a:path w="421639" h="6985">
                  <a:moveTo>
                    <a:pt x="18605" y="6972"/>
                  </a:moveTo>
                  <a:lnTo>
                    <a:pt x="18605" y="3301"/>
                  </a:lnTo>
                  <a:lnTo>
                    <a:pt x="408178" y="3301"/>
                  </a:lnTo>
                  <a:lnTo>
                    <a:pt x="421487" y="6718"/>
                  </a:lnTo>
                  <a:lnTo>
                    <a:pt x="421487" y="0"/>
                  </a:lnTo>
                  <a:lnTo>
                    <a:pt x="0" y="0"/>
                  </a:lnTo>
                  <a:lnTo>
                    <a:pt x="18605" y="69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581895" y="3777310"/>
              <a:ext cx="55880" cy="18415"/>
            </a:xfrm>
            <a:custGeom>
              <a:avLst/>
              <a:gdLst/>
              <a:ahLst/>
              <a:cxnLst/>
              <a:rect l="l" t="t" r="r" b="b"/>
              <a:pathLst>
                <a:path w="55879" h="18414">
                  <a:moveTo>
                    <a:pt x="0" y="0"/>
                  </a:moveTo>
                  <a:lnTo>
                    <a:pt x="0" y="2755"/>
                  </a:lnTo>
                  <a:lnTo>
                    <a:pt x="55867" y="18008"/>
                  </a:lnTo>
                  <a:lnTo>
                    <a:pt x="55867" y="13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581895" y="3777310"/>
              <a:ext cx="55880" cy="18415"/>
            </a:xfrm>
            <a:custGeom>
              <a:avLst/>
              <a:gdLst/>
              <a:ahLst/>
              <a:cxnLst/>
              <a:rect l="l" t="t" r="r" b="b"/>
              <a:pathLst>
                <a:path w="55879" h="18414">
                  <a:moveTo>
                    <a:pt x="0" y="0"/>
                  </a:moveTo>
                  <a:lnTo>
                    <a:pt x="55867" y="13741"/>
                  </a:lnTo>
                  <a:lnTo>
                    <a:pt x="55867" y="18008"/>
                  </a:lnTo>
                  <a:lnTo>
                    <a:pt x="0" y="275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562654" y="3774567"/>
              <a:ext cx="280670" cy="6985"/>
            </a:xfrm>
            <a:custGeom>
              <a:avLst/>
              <a:gdLst/>
              <a:ahLst/>
              <a:cxnLst/>
              <a:rect l="l" t="t" r="r" b="b"/>
              <a:pathLst>
                <a:path w="280670" h="6985">
                  <a:moveTo>
                    <a:pt x="280250" y="0"/>
                  </a:moveTo>
                  <a:lnTo>
                    <a:pt x="0" y="0"/>
                  </a:lnTo>
                  <a:lnTo>
                    <a:pt x="18630" y="5181"/>
                  </a:lnTo>
                  <a:lnTo>
                    <a:pt x="18630" y="2743"/>
                  </a:lnTo>
                  <a:lnTo>
                    <a:pt x="267423" y="2743"/>
                  </a:lnTo>
                  <a:lnTo>
                    <a:pt x="280568" y="6413"/>
                  </a:lnTo>
                  <a:lnTo>
                    <a:pt x="28025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562654" y="3774567"/>
              <a:ext cx="280670" cy="6985"/>
            </a:xfrm>
            <a:custGeom>
              <a:avLst/>
              <a:gdLst/>
              <a:ahLst/>
              <a:cxnLst/>
              <a:rect l="l" t="t" r="r" b="b"/>
              <a:pathLst>
                <a:path w="280670" h="6985">
                  <a:moveTo>
                    <a:pt x="18630" y="2743"/>
                  </a:moveTo>
                  <a:lnTo>
                    <a:pt x="18630" y="5181"/>
                  </a:lnTo>
                  <a:lnTo>
                    <a:pt x="0" y="0"/>
                  </a:lnTo>
                  <a:lnTo>
                    <a:pt x="280250" y="0"/>
                  </a:lnTo>
                  <a:lnTo>
                    <a:pt x="280568" y="6413"/>
                  </a:lnTo>
                  <a:lnTo>
                    <a:pt x="267423" y="2743"/>
                  </a:lnTo>
                  <a:lnTo>
                    <a:pt x="18630" y="27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842905" y="3774567"/>
              <a:ext cx="86360" cy="23495"/>
            </a:xfrm>
            <a:custGeom>
              <a:avLst/>
              <a:gdLst/>
              <a:ahLst/>
              <a:cxnLst/>
              <a:rect l="l" t="t" r="r" b="b"/>
              <a:pathLst>
                <a:path w="86360" h="23495">
                  <a:moveTo>
                    <a:pt x="0" y="0"/>
                  </a:moveTo>
                  <a:lnTo>
                    <a:pt x="317" y="6413"/>
                  </a:lnTo>
                  <a:lnTo>
                    <a:pt x="34505" y="16484"/>
                  </a:lnTo>
                  <a:lnTo>
                    <a:pt x="34505" y="23190"/>
                  </a:lnTo>
                  <a:lnTo>
                    <a:pt x="85877" y="23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842905" y="3774567"/>
              <a:ext cx="86360" cy="23495"/>
            </a:xfrm>
            <a:custGeom>
              <a:avLst/>
              <a:gdLst/>
              <a:ahLst/>
              <a:cxnLst/>
              <a:rect l="l" t="t" r="r" b="b"/>
              <a:pathLst>
                <a:path w="86360" h="23495">
                  <a:moveTo>
                    <a:pt x="0" y="0"/>
                  </a:moveTo>
                  <a:lnTo>
                    <a:pt x="85877" y="23342"/>
                  </a:lnTo>
                  <a:lnTo>
                    <a:pt x="34505" y="23190"/>
                  </a:lnTo>
                  <a:lnTo>
                    <a:pt x="34505" y="16484"/>
                  </a:lnTo>
                  <a:lnTo>
                    <a:pt x="317" y="641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051111" y="3807663"/>
              <a:ext cx="101600" cy="20320"/>
            </a:xfrm>
            <a:custGeom>
              <a:avLst/>
              <a:gdLst/>
              <a:ahLst/>
              <a:cxnLst/>
              <a:rect l="l" t="t" r="r" b="b"/>
              <a:pathLst>
                <a:path w="101600" h="20320">
                  <a:moveTo>
                    <a:pt x="12001" y="9245"/>
                  </a:moveTo>
                  <a:lnTo>
                    <a:pt x="8318" y="7785"/>
                  </a:lnTo>
                  <a:lnTo>
                    <a:pt x="7772" y="7785"/>
                  </a:lnTo>
                  <a:lnTo>
                    <a:pt x="6858" y="7378"/>
                  </a:lnTo>
                  <a:lnTo>
                    <a:pt x="5930" y="6870"/>
                  </a:lnTo>
                  <a:lnTo>
                    <a:pt x="4089" y="5016"/>
                  </a:lnTo>
                  <a:lnTo>
                    <a:pt x="4089" y="4076"/>
                  </a:lnTo>
                  <a:lnTo>
                    <a:pt x="5029" y="3695"/>
                  </a:lnTo>
                  <a:lnTo>
                    <a:pt x="6451" y="3175"/>
                  </a:lnTo>
                  <a:lnTo>
                    <a:pt x="7772" y="3175"/>
                  </a:lnTo>
                  <a:lnTo>
                    <a:pt x="10147" y="4076"/>
                  </a:lnTo>
                  <a:lnTo>
                    <a:pt x="11074" y="4622"/>
                  </a:lnTo>
                  <a:lnTo>
                    <a:pt x="11074" y="3175"/>
                  </a:lnTo>
                  <a:lnTo>
                    <a:pt x="11074" y="406"/>
                  </a:lnTo>
                  <a:lnTo>
                    <a:pt x="9613" y="406"/>
                  </a:lnTo>
                  <a:lnTo>
                    <a:pt x="8712" y="0"/>
                  </a:lnTo>
                  <a:lnTo>
                    <a:pt x="4089" y="0"/>
                  </a:lnTo>
                  <a:lnTo>
                    <a:pt x="0" y="927"/>
                  </a:lnTo>
                  <a:lnTo>
                    <a:pt x="0" y="10160"/>
                  </a:lnTo>
                  <a:lnTo>
                    <a:pt x="3162" y="11074"/>
                  </a:lnTo>
                  <a:lnTo>
                    <a:pt x="3695" y="11074"/>
                  </a:lnTo>
                  <a:lnTo>
                    <a:pt x="4610" y="11468"/>
                  </a:lnTo>
                  <a:lnTo>
                    <a:pt x="5029" y="12001"/>
                  </a:lnTo>
                  <a:lnTo>
                    <a:pt x="5930" y="12407"/>
                  </a:lnTo>
                  <a:lnTo>
                    <a:pt x="6858" y="13335"/>
                  </a:lnTo>
                  <a:lnTo>
                    <a:pt x="7391" y="13335"/>
                  </a:lnTo>
                  <a:lnTo>
                    <a:pt x="7391" y="15303"/>
                  </a:lnTo>
                  <a:lnTo>
                    <a:pt x="5930" y="16217"/>
                  </a:lnTo>
                  <a:lnTo>
                    <a:pt x="3695" y="16217"/>
                  </a:lnTo>
                  <a:lnTo>
                    <a:pt x="0" y="15303"/>
                  </a:lnTo>
                  <a:lnTo>
                    <a:pt x="0" y="18999"/>
                  </a:lnTo>
                  <a:lnTo>
                    <a:pt x="393" y="18999"/>
                  </a:lnTo>
                  <a:lnTo>
                    <a:pt x="1841" y="19392"/>
                  </a:lnTo>
                  <a:lnTo>
                    <a:pt x="5029" y="19926"/>
                  </a:lnTo>
                  <a:lnTo>
                    <a:pt x="8712" y="19926"/>
                  </a:lnTo>
                  <a:lnTo>
                    <a:pt x="12001" y="17538"/>
                  </a:lnTo>
                  <a:lnTo>
                    <a:pt x="12001" y="16217"/>
                  </a:lnTo>
                  <a:lnTo>
                    <a:pt x="12001" y="9245"/>
                  </a:lnTo>
                  <a:close/>
                </a:path>
                <a:path w="101600" h="20320">
                  <a:moveTo>
                    <a:pt x="18859" y="419"/>
                  </a:moveTo>
                  <a:lnTo>
                    <a:pt x="14236" y="419"/>
                  </a:lnTo>
                  <a:lnTo>
                    <a:pt x="14236" y="19392"/>
                  </a:lnTo>
                  <a:lnTo>
                    <a:pt x="18859" y="19392"/>
                  </a:lnTo>
                  <a:lnTo>
                    <a:pt x="18859" y="419"/>
                  </a:lnTo>
                  <a:close/>
                </a:path>
                <a:path w="101600" h="20320">
                  <a:moveTo>
                    <a:pt x="34150" y="406"/>
                  </a:moveTo>
                  <a:lnTo>
                    <a:pt x="22682" y="406"/>
                  </a:lnTo>
                  <a:lnTo>
                    <a:pt x="22682" y="19392"/>
                  </a:lnTo>
                  <a:lnTo>
                    <a:pt x="34150" y="19392"/>
                  </a:lnTo>
                  <a:lnTo>
                    <a:pt x="34150" y="15697"/>
                  </a:lnTo>
                  <a:lnTo>
                    <a:pt x="26784" y="15697"/>
                  </a:lnTo>
                  <a:lnTo>
                    <a:pt x="26784" y="11074"/>
                  </a:lnTo>
                  <a:lnTo>
                    <a:pt x="32829" y="11074"/>
                  </a:lnTo>
                  <a:lnTo>
                    <a:pt x="32829" y="7785"/>
                  </a:lnTo>
                  <a:lnTo>
                    <a:pt x="26784" y="7785"/>
                  </a:lnTo>
                  <a:lnTo>
                    <a:pt x="26784" y="4076"/>
                  </a:lnTo>
                  <a:lnTo>
                    <a:pt x="34150" y="4076"/>
                  </a:lnTo>
                  <a:lnTo>
                    <a:pt x="34150" y="406"/>
                  </a:lnTo>
                  <a:close/>
                </a:path>
                <a:path w="101600" h="20320">
                  <a:moveTo>
                    <a:pt x="55384" y="406"/>
                  </a:moveTo>
                  <a:lnTo>
                    <a:pt x="49860" y="406"/>
                  </a:lnTo>
                  <a:lnTo>
                    <a:pt x="45758" y="11074"/>
                  </a:lnTo>
                  <a:lnTo>
                    <a:pt x="42075" y="406"/>
                  </a:lnTo>
                  <a:lnTo>
                    <a:pt x="36525" y="406"/>
                  </a:lnTo>
                  <a:lnTo>
                    <a:pt x="36525" y="19392"/>
                  </a:lnTo>
                  <a:lnTo>
                    <a:pt x="39700" y="19392"/>
                  </a:lnTo>
                  <a:lnTo>
                    <a:pt x="39700" y="7378"/>
                  </a:lnTo>
                  <a:lnTo>
                    <a:pt x="43916" y="19392"/>
                  </a:lnTo>
                  <a:lnTo>
                    <a:pt x="46685" y="19392"/>
                  </a:lnTo>
                  <a:lnTo>
                    <a:pt x="50787" y="7378"/>
                  </a:lnTo>
                  <a:lnTo>
                    <a:pt x="50787" y="19392"/>
                  </a:lnTo>
                  <a:lnTo>
                    <a:pt x="55384" y="19392"/>
                  </a:lnTo>
                  <a:lnTo>
                    <a:pt x="55384" y="406"/>
                  </a:lnTo>
                  <a:close/>
                </a:path>
                <a:path w="101600" h="20320">
                  <a:moveTo>
                    <a:pt x="70688" y="406"/>
                  </a:moveTo>
                  <a:lnTo>
                    <a:pt x="59080" y="406"/>
                  </a:lnTo>
                  <a:lnTo>
                    <a:pt x="59080" y="19392"/>
                  </a:lnTo>
                  <a:lnTo>
                    <a:pt x="70688" y="19392"/>
                  </a:lnTo>
                  <a:lnTo>
                    <a:pt x="70688" y="15697"/>
                  </a:lnTo>
                  <a:lnTo>
                    <a:pt x="63296" y="15697"/>
                  </a:lnTo>
                  <a:lnTo>
                    <a:pt x="63296" y="11074"/>
                  </a:lnTo>
                  <a:lnTo>
                    <a:pt x="69367" y="11074"/>
                  </a:lnTo>
                  <a:lnTo>
                    <a:pt x="69367" y="7785"/>
                  </a:lnTo>
                  <a:lnTo>
                    <a:pt x="63296" y="7785"/>
                  </a:lnTo>
                  <a:lnTo>
                    <a:pt x="63296" y="4076"/>
                  </a:lnTo>
                  <a:lnTo>
                    <a:pt x="70688" y="4076"/>
                  </a:lnTo>
                  <a:lnTo>
                    <a:pt x="70688" y="406"/>
                  </a:lnTo>
                  <a:close/>
                </a:path>
                <a:path w="101600" h="20320">
                  <a:moveTo>
                    <a:pt x="86906" y="406"/>
                  </a:moveTo>
                  <a:lnTo>
                    <a:pt x="83604" y="406"/>
                  </a:lnTo>
                  <a:lnTo>
                    <a:pt x="83604" y="11468"/>
                  </a:lnTo>
                  <a:lnTo>
                    <a:pt x="78066" y="406"/>
                  </a:lnTo>
                  <a:lnTo>
                    <a:pt x="73050" y="406"/>
                  </a:lnTo>
                  <a:lnTo>
                    <a:pt x="73050" y="19392"/>
                  </a:lnTo>
                  <a:lnTo>
                    <a:pt x="76238" y="19392"/>
                  </a:lnTo>
                  <a:lnTo>
                    <a:pt x="76238" y="7378"/>
                  </a:lnTo>
                  <a:lnTo>
                    <a:pt x="81368" y="19392"/>
                  </a:lnTo>
                  <a:lnTo>
                    <a:pt x="86906" y="19392"/>
                  </a:lnTo>
                  <a:lnTo>
                    <a:pt x="86906" y="406"/>
                  </a:lnTo>
                  <a:close/>
                </a:path>
                <a:path w="101600" h="20320">
                  <a:moveTo>
                    <a:pt x="101155" y="9245"/>
                  </a:moveTo>
                  <a:lnTo>
                    <a:pt x="97459" y="7785"/>
                  </a:lnTo>
                  <a:lnTo>
                    <a:pt x="97078" y="7785"/>
                  </a:lnTo>
                  <a:lnTo>
                    <a:pt x="96126" y="7378"/>
                  </a:lnTo>
                  <a:lnTo>
                    <a:pt x="95211" y="6870"/>
                  </a:lnTo>
                  <a:lnTo>
                    <a:pt x="94691" y="6464"/>
                  </a:lnTo>
                  <a:lnTo>
                    <a:pt x="94284" y="5943"/>
                  </a:lnTo>
                  <a:lnTo>
                    <a:pt x="93764" y="5537"/>
                  </a:lnTo>
                  <a:lnTo>
                    <a:pt x="93370" y="5016"/>
                  </a:lnTo>
                  <a:lnTo>
                    <a:pt x="93370" y="4076"/>
                  </a:lnTo>
                  <a:lnTo>
                    <a:pt x="94284" y="3695"/>
                  </a:lnTo>
                  <a:lnTo>
                    <a:pt x="95618" y="3175"/>
                  </a:lnTo>
                  <a:lnTo>
                    <a:pt x="97078" y="3175"/>
                  </a:lnTo>
                  <a:lnTo>
                    <a:pt x="99301" y="4076"/>
                  </a:lnTo>
                  <a:lnTo>
                    <a:pt x="100228" y="4622"/>
                  </a:lnTo>
                  <a:lnTo>
                    <a:pt x="100228" y="3175"/>
                  </a:lnTo>
                  <a:lnTo>
                    <a:pt x="100228" y="406"/>
                  </a:lnTo>
                  <a:lnTo>
                    <a:pt x="98920" y="406"/>
                  </a:lnTo>
                  <a:lnTo>
                    <a:pt x="97980" y="0"/>
                  </a:lnTo>
                  <a:lnTo>
                    <a:pt x="93370" y="0"/>
                  </a:lnTo>
                  <a:lnTo>
                    <a:pt x="89154" y="927"/>
                  </a:lnTo>
                  <a:lnTo>
                    <a:pt x="89154" y="10160"/>
                  </a:lnTo>
                  <a:lnTo>
                    <a:pt x="92456" y="11074"/>
                  </a:lnTo>
                  <a:lnTo>
                    <a:pt x="92837" y="11074"/>
                  </a:lnTo>
                  <a:lnTo>
                    <a:pt x="93764" y="11468"/>
                  </a:lnTo>
                  <a:lnTo>
                    <a:pt x="94284" y="12001"/>
                  </a:lnTo>
                  <a:lnTo>
                    <a:pt x="95211" y="12407"/>
                  </a:lnTo>
                  <a:lnTo>
                    <a:pt x="95618" y="12915"/>
                  </a:lnTo>
                  <a:lnTo>
                    <a:pt x="96126" y="13335"/>
                  </a:lnTo>
                  <a:lnTo>
                    <a:pt x="96545" y="13335"/>
                  </a:lnTo>
                  <a:lnTo>
                    <a:pt x="96545" y="15303"/>
                  </a:lnTo>
                  <a:lnTo>
                    <a:pt x="95211" y="16217"/>
                  </a:lnTo>
                  <a:lnTo>
                    <a:pt x="92837" y="16217"/>
                  </a:lnTo>
                  <a:lnTo>
                    <a:pt x="89154" y="15303"/>
                  </a:lnTo>
                  <a:lnTo>
                    <a:pt x="89154" y="18999"/>
                  </a:lnTo>
                  <a:lnTo>
                    <a:pt x="89674" y="18999"/>
                  </a:lnTo>
                  <a:lnTo>
                    <a:pt x="90995" y="19392"/>
                  </a:lnTo>
                  <a:lnTo>
                    <a:pt x="94284" y="19926"/>
                  </a:lnTo>
                  <a:lnTo>
                    <a:pt x="97980" y="19926"/>
                  </a:lnTo>
                  <a:lnTo>
                    <a:pt x="101155" y="17538"/>
                  </a:lnTo>
                  <a:lnTo>
                    <a:pt x="101155" y="16217"/>
                  </a:lnTo>
                  <a:lnTo>
                    <a:pt x="101155" y="92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679545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26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626" y="977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679545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2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626" y="0"/>
                  </a:lnTo>
                  <a:lnTo>
                    <a:pt x="962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694201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66" y="9778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694201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708857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66" y="9778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708857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723512" y="39350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220" y="9778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723512" y="39350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738156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26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626" y="977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738156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2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626" y="0"/>
                  </a:lnTo>
                  <a:lnTo>
                    <a:pt x="962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752811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53" y="9778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752811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53" y="0"/>
                  </a:lnTo>
                  <a:lnTo>
                    <a:pt x="9753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767454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766" y="9778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767454" y="39350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782110" y="39350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0"/>
                  </a:moveTo>
                  <a:lnTo>
                    <a:pt x="0" y="0"/>
                  </a:lnTo>
                  <a:lnTo>
                    <a:pt x="0" y="9778"/>
                  </a:lnTo>
                  <a:lnTo>
                    <a:pt x="9220" y="9778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782110" y="39350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9778"/>
                  </a:moveTo>
                  <a:lnTo>
                    <a:pt x="0" y="9778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679545" y="420293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26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626" y="0"/>
                  </a:lnTo>
                  <a:lnTo>
                    <a:pt x="9626" y="97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694201" y="420293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708857" y="420293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723512" y="420293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76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738156" y="420293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626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626" y="0"/>
                  </a:lnTo>
                  <a:lnTo>
                    <a:pt x="9626" y="97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752811" y="420293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753" y="0"/>
                  </a:lnTo>
                  <a:lnTo>
                    <a:pt x="9753" y="97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767454" y="420293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766" y="0"/>
                  </a:lnTo>
                  <a:lnTo>
                    <a:pt x="9766" y="97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782110" y="420293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9220" y="9766"/>
                  </a:moveTo>
                  <a:lnTo>
                    <a:pt x="0" y="9766"/>
                  </a:lnTo>
                  <a:lnTo>
                    <a:pt x="0" y="0"/>
                  </a:lnTo>
                  <a:lnTo>
                    <a:pt x="9220" y="0"/>
                  </a:lnTo>
                  <a:lnTo>
                    <a:pt x="9220" y="976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5" name="object 545"/>
          <p:cNvSpPr txBox="1"/>
          <p:nvPr/>
        </p:nvSpPr>
        <p:spPr>
          <a:xfrm>
            <a:off x="7958049" y="538450"/>
            <a:ext cx="29413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55" dirty="0">
                <a:latin typeface="Microsoft Sans Serif"/>
                <a:cs typeface="Microsoft Sans Serif"/>
              </a:rPr>
              <a:t>Módulos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40" dirty="0">
                <a:latin typeface="Microsoft Sans Serif"/>
                <a:cs typeface="Microsoft Sans Serif"/>
              </a:rPr>
              <a:t>de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40" dirty="0">
                <a:latin typeface="Microsoft Sans Serif"/>
                <a:cs typeface="Microsoft Sans Serif"/>
              </a:rPr>
              <a:t>expansión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15" dirty="0">
                <a:latin typeface="Microsoft Sans Serif"/>
                <a:cs typeface="Microsoft Sans Serif"/>
              </a:rPr>
              <a:t>especializados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60" name="object 560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62</a:t>
            </a:fld>
            <a:endParaRPr spc="15" dirty="0"/>
          </a:p>
        </p:txBody>
      </p:sp>
      <p:sp>
        <p:nvSpPr>
          <p:cNvPr id="546" name="object 546"/>
          <p:cNvSpPr txBox="1"/>
          <p:nvPr/>
        </p:nvSpPr>
        <p:spPr>
          <a:xfrm>
            <a:off x="7958049" y="1860519"/>
            <a:ext cx="40678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40" dirty="0">
                <a:latin typeface="Microsoft Sans Serif"/>
                <a:cs typeface="Microsoft Sans Serif"/>
              </a:rPr>
              <a:t>módulos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expansión discutidos </a:t>
            </a:r>
            <a:r>
              <a:rPr sz="900" spc="45" dirty="0">
                <a:latin typeface="Microsoft Sans Serif"/>
                <a:cs typeface="Microsoft Sans Serif"/>
              </a:rPr>
              <a:t>anteriormente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 proporcionan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discretas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adicionales,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módulos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expansión disponibles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proporcionar </a:t>
            </a:r>
            <a:r>
              <a:rPr sz="900" spc="25" dirty="0">
                <a:latin typeface="Microsoft Sans Serif"/>
                <a:cs typeface="Microsoft Sans Serif"/>
              </a:rPr>
              <a:t>interfaces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comunicación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funciones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E/S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especializadas.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47" name="object 547"/>
          <p:cNvSpPr txBox="1"/>
          <p:nvPr/>
        </p:nvSpPr>
        <p:spPr>
          <a:xfrm>
            <a:off x="5762271" y="2814290"/>
            <a:ext cx="16021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latin typeface="Arial"/>
                <a:cs typeface="Arial"/>
              </a:rPr>
              <a:t>Módulo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módem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EM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241</a:t>
            </a:r>
            <a:endParaRPr sz="950">
              <a:latin typeface="Arial"/>
              <a:cs typeface="Arial"/>
            </a:endParaRPr>
          </a:p>
        </p:txBody>
      </p:sp>
      <p:sp>
        <p:nvSpPr>
          <p:cNvPr id="548" name="object 548"/>
          <p:cNvSpPr txBox="1"/>
          <p:nvPr/>
        </p:nvSpPr>
        <p:spPr>
          <a:xfrm>
            <a:off x="7958050" y="2779999"/>
            <a:ext cx="40373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40" dirty="0">
                <a:latin typeface="Microsoft Sans Serif"/>
                <a:cs typeface="Microsoft Sans Serif"/>
              </a:rPr>
              <a:t>Uno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estos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módulos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b="1" spc="40" dirty="0">
                <a:latin typeface="Arial"/>
                <a:cs typeface="Arial"/>
              </a:rPr>
              <a:t>Módulo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módem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EM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241</a:t>
            </a:r>
            <a:r>
              <a:rPr sz="1100" spc="10" dirty="0">
                <a:latin typeface="Microsoft Sans Serif"/>
                <a:cs typeface="Microsoft Sans Serif"/>
              </a:rPr>
              <a:t>.</a:t>
            </a:r>
            <a:r>
              <a:rPr sz="1100" spc="-15" dirty="0">
                <a:latin typeface="Microsoft Sans Serif"/>
                <a:cs typeface="Microsoft Sans Serif"/>
              </a:rPr>
              <a:t> Este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60" dirty="0">
                <a:latin typeface="Microsoft Sans Serif"/>
                <a:cs typeface="Microsoft Sans Serif"/>
              </a:rPr>
              <a:t>módulo </a:t>
            </a:r>
            <a:r>
              <a:rPr sz="1100" spc="50" dirty="0">
                <a:latin typeface="Microsoft Sans Serif"/>
                <a:cs typeface="Microsoft Sans Serif"/>
              </a:rPr>
              <a:t>admite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35" dirty="0">
                <a:latin typeface="Microsoft Sans Serif"/>
                <a:cs typeface="Microsoft Sans Serif"/>
              </a:rPr>
              <a:t>comunicación </a:t>
            </a:r>
            <a:r>
              <a:rPr sz="1100" spc="50" dirty="0">
                <a:latin typeface="Microsoft Sans Serif"/>
                <a:cs typeface="Microsoft Sans Serif"/>
              </a:rPr>
              <a:t>entre </a:t>
            </a:r>
            <a:r>
              <a:rPr sz="1100" spc="65" dirty="0">
                <a:latin typeface="Microsoft Sans Serif"/>
                <a:cs typeface="Microsoft Sans Serif"/>
              </a:rPr>
              <a:t>un </a:t>
            </a:r>
            <a:r>
              <a:rPr sz="1100" spc="55" dirty="0">
                <a:latin typeface="Microsoft Sans Serif"/>
                <a:cs typeface="Microsoft Sans Serif"/>
              </a:rPr>
              <a:t>ordenador </a:t>
            </a:r>
            <a:r>
              <a:rPr sz="1100" spc="30" dirty="0">
                <a:latin typeface="Microsoft Sans Serif"/>
                <a:cs typeface="Microsoft Sans Serif"/>
              </a:rPr>
              <a:t>con 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-100" dirty="0">
                <a:latin typeface="Microsoft Sans Serif"/>
                <a:cs typeface="Microsoft Sans Serif"/>
              </a:rPr>
              <a:t>STEP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7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Micro/</a:t>
            </a:r>
            <a:r>
              <a:rPr sz="1100" spc="30" dirty="0">
                <a:latin typeface="Microsoft Sans Serif"/>
                <a:cs typeface="Microsoft Sans Serif"/>
              </a:rPr>
              <a:t>WIN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70" dirty="0">
                <a:latin typeface="Microsoft Sans Serif"/>
                <a:cs typeface="Microsoft Sans Serif"/>
              </a:rPr>
              <a:t>PLC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S7-200.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49" name="object 549"/>
          <p:cNvSpPr txBox="1"/>
          <p:nvPr/>
        </p:nvSpPr>
        <p:spPr>
          <a:xfrm>
            <a:off x="8134268" y="3897985"/>
            <a:ext cx="7493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50" name="object 550"/>
          <p:cNvSpPr txBox="1"/>
          <p:nvPr/>
        </p:nvSpPr>
        <p:spPr>
          <a:xfrm>
            <a:off x="8929079" y="3912096"/>
            <a:ext cx="74930" cy="49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>
              <a:lnSpc>
                <a:spcPct val="112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EM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241  MÓDEM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51" name="object 551"/>
          <p:cNvSpPr txBox="1"/>
          <p:nvPr/>
        </p:nvSpPr>
        <p:spPr>
          <a:xfrm>
            <a:off x="8721446" y="4186555"/>
            <a:ext cx="26860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u="sng" dirty="0">
                <a:solidFill>
                  <a:srgbClr val="FFFFFF"/>
                </a:solidFill>
                <a:uFill>
                  <a:solidFill>
                    <a:srgbClr val="D9DBDC"/>
                  </a:solidFill>
                </a:uFill>
                <a:latin typeface="Times New Roman"/>
                <a:cs typeface="Times New Roman"/>
              </a:rPr>
              <a:t>                                  </a:t>
            </a:r>
            <a:r>
              <a:rPr sz="100" u="sng" spc="5" dirty="0">
                <a:solidFill>
                  <a:srgbClr val="FFFFFF"/>
                </a:solidFill>
                <a:uFill>
                  <a:solidFill>
                    <a:srgbClr val="D9DBD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" dirty="0">
                <a:solidFill>
                  <a:srgbClr val="FFFFFF"/>
                </a:solidFill>
                <a:latin typeface="Times New Roman"/>
                <a:cs typeface="Times New Roman"/>
              </a:rPr>
              <a:t>         </a:t>
            </a:r>
            <a:r>
              <a:rPr sz="1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241-1AA22-0XA0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552" name="object 552"/>
          <p:cNvSpPr txBox="1"/>
          <p:nvPr/>
        </p:nvSpPr>
        <p:spPr>
          <a:xfrm>
            <a:off x="8005141" y="4358483"/>
            <a:ext cx="1070610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56210">
              <a:spcBef>
                <a:spcPts val="284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650" spc="30" dirty="0">
                <a:latin typeface="Microsoft Sans Serif"/>
                <a:cs typeface="Microsoft Sans Serif"/>
              </a:rPr>
              <a:t>Módulo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40" dirty="0">
                <a:latin typeface="Microsoft Sans Serif"/>
                <a:cs typeface="Microsoft Sans Serif"/>
              </a:rPr>
              <a:t>módem</a:t>
            </a:r>
            <a:r>
              <a:rPr sz="650" spc="-15" dirty="0">
                <a:latin typeface="Microsoft Sans Serif"/>
                <a:cs typeface="Microsoft Sans Serif"/>
              </a:rPr>
              <a:t> EM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241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53" name="object 553"/>
          <p:cNvSpPr txBox="1"/>
          <p:nvPr/>
        </p:nvSpPr>
        <p:spPr>
          <a:xfrm>
            <a:off x="10215754" y="4449238"/>
            <a:ext cx="3479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0" dirty="0">
                <a:latin typeface="Microsoft Sans Serif"/>
                <a:cs typeface="Microsoft Sans Serif"/>
              </a:rPr>
              <a:t>Módem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54" name="object 554"/>
          <p:cNvSpPr txBox="1"/>
          <p:nvPr/>
        </p:nvSpPr>
        <p:spPr>
          <a:xfrm>
            <a:off x="11119995" y="4474638"/>
            <a:ext cx="44005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latin typeface="Microsoft Sans Serif"/>
                <a:cs typeface="Microsoft Sans Serif"/>
              </a:rPr>
              <a:t>Computadora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55" name="object 555"/>
          <p:cNvSpPr txBox="1"/>
          <p:nvPr/>
        </p:nvSpPr>
        <p:spPr>
          <a:xfrm>
            <a:off x="7958050" y="4848310"/>
            <a:ext cx="41370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20" dirty="0">
                <a:latin typeface="Microsoft Sans Serif"/>
                <a:cs typeface="Microsoft Sans Serif"/>
              </a:rPr>
              <a:t>EM </a:t>
            </a:r>
            <a:r>
              <a:rPr sz="950" spc="15" dirty="0">
                <a:latin typeface="Microsoft Sans Serif"/>
                <a:cs typeface="Microsoft Sans Serif"/>
              </a:rPr>
              <a:t>24 </a:t>
            </a:r>
            <a:r>
              <a:rPr sz="950" spc="40" dirty="0">
                <a:latin typeface="Microsoft Sans Serif"/>
                <a:cs typeface="Microsoft Sans Serif"/>
              </a:rPr>
              <a:t>proporciona una </a:t>
            </a:r>
            <a:r>
              <a:rPr sz="950" spc="35" dirty="0">
                <a:latin typeface="Microsoft Sans Serif"/>
                <a:cs typeface="Microsoft Sans Serif"/>
              </a:rPr>
              <a:t>interfaz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línea </a:t>
            </a:r>
            <a:r>
              <a:rPr sz="950" spc="30" dirty="0">
                <a:latin typeface="Microsoft Sans Serif"/>
                <a:cs typeface="Microsoft Sans Serif"/>
              </a:rPr>
              <a:t>telefónica </a:t>
            </a:r>
            <a:r>
              <a:rPr sz="950" spc="35" dirty="0">
                <a:latin typeface="Microsoft Sans Serif"/>
                <a:cs typeface="Microsoft Sans Serif"/>
              </a:rPr>
              <a:t>internacional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admite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envío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mensajes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buscapersonas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numéricos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texto,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así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mensajes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SMS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(servicio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mensajes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cortos)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teléfonos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móviles.</a:t>
            </a:r>
            <a:endParaRPr sz="950">
              <a:latin typeface="Microsoft Sans Serif"/>
              <a:cs typeface="Microsoft Sans Serif"/>
            </a:endParaRPr>
          </a:p>
          <a:p>
            <a:pPr marL="12700" marR="102235">
              <a:lnSpc>
                <a:spcPct val="126299"/>
              </a:lnSpc>
            </a:pP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5" dirty="0">
                <a:latin typeface="Microsoft Sans Serif"/>
                <a:cs typeface="Microsoft Sans Serif"/>
              </a:rPr>
              <a:t>útil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25" dirty="0">
                <a:latin typeface="Microsoft Sans Serif"/>
                <a:cs typeface="Microsoft Sans Serif"/>
              </a:rPr>
              <a:t>diagnósticos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0" dirty="0">
                <a:latin typeface="Microsoft Sans Serif"/>
                <a:cs typeface="Microsoft Sans Serif"/>
              </a:rPr>
              <a:t>mantenimiento </a:t>
            </a:r>
            <a:r>
              <a:rPr sz="950" spc="40" dirty="0">
                <a:latin typeface="Microsoft Sans Serif"/>
                <a:cs typeface="Microsoft Sans Serif"/>
              </a:rPr>
              <a:t>remotos,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máquinas,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sistemas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alarma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funciones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generales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comunicación.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56" name="object 556"/>
          <p:cNvSpPr txBox="1"/>
          <p:nvPr/>
        </p:nvSpPr>
        <p:spPr>
          <a:xfrm>
            <a:off x="7958050" y="6125930"/>
            <a:ext cx="4250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Además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comunicación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CPU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-45" dirty="0">
                <a:latin typeface="Microsoft Sans Serif"/>
                <a:cs typeface="Microsoft Sans Serif"/>
              </a:rPr>
              <a:t>CPU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20" dirty="0">
                <a:latin typeface="Microsoft Sans Serif"/>
                <a:cs typeface="Microsoft Sans Serif"/>
              </a:rPr>
              <a:t>través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línea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telefónica,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0" dirty="0">
                <a:latin typeface="Microsoft Sans Serif"/>
                <a:cs typeface="Microsoft Sans Serif"/>
              </a:rPr>
              <a:t>EM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24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0" dirty="0">
                <a:latin typeface="Microsoft Sans Serif"/>
                <a:cs typeface="Microsoft Sans Serif"/>
              </a:rPr>
              <a:t>compatible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0" dirty="0">
                <a:latin typeface="Microsoft Sans Serif"/>
                <a:cs typeface="Microsoft Sans Serif"/>
              </a:rPr>
              <a:t>protocolo </a:t>
            </a:r>
            <a:r>
              <a:rPr sz="850" spc="35" dirty="0">
                <a:latin typeface="Microsoft Sans Serif"/>
                <a:cs typeface="Microsoft Sans Serif"/>
              </a:rPr>
              <a:t>Modbus </a:t>
            </a:r>
            <a:r>
              <a:rPr sz="850" spc="-35" dirty="0">
                <a:latin typeface="Microsoft Sans Serif"/>
                <a:cs typeface="Microsoft Sans Serif"/>
              </a:rPr>
              <a:t>RTU,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protocolo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ha </a:t>
            </a:r>
            <a:r>
              <a:rPr sz="850" spc="30" dirty="0">
                <a:latin typeface="Microsoft Sans Serif"/>
                <a:cs typeface="Microsoft Sans Serif"/>
              </a:rPr>
              <a:t> utilizado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ampliamente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durante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muchos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años.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57" name="object 557"/>
          <p:cNvSpPr txBox="1"/>
          <p:nvPr/>
        </p:nvSpPr>
        <p:spPr>
          <a:xfrm>
            <a:off x="5762270" y="6839336"/>
            <a:ext cx="1809114" cy="4121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spcBef>
                <a:spcPts val="409"/>
              </a:spcBef>
            </a:pPr>
            <a:r>
              <a:rPr sz="1100" b="1" spc="10" dirty="0">
                <a:latin typeface="Arial"/>
                <a:cs typeface="Arial"/>
              </a:rPr>
              <a:t>SINAUT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MD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720-3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270"/>
              </a:spcBef>
            </a:pPr>
            <a:r>
              <a:rPr sz="950" b="1" spc="35" dirty="0">
                <a:latin typeface="Arial"/>
                <a:cs typeface="Arial"/>
              </a:rPr>
              <a:t>Módulo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módem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-25" dirty="0">
                <a:latin typeface="Arial"/>
                <a:cs typeface="Arial"/>
              </a:rPr>
              <a:t>GSM/GPRS</a:t>
            </a:r>
            <a:endParaRPr sz="950">
              <a:latin typeface="Arial"/>
              <a:cs typeface="Arial"/>
            </a:endParaRPr>
          </a:p>
        </p:txBody>
      </p:sp>
      <p:sp>
        <p:nvSpPr>
          <p:cNvPr id="558" name="object 558"/>
          <p:cNvSpPr txBox="1"/>
          <p:nvPr/>
        </p:nvSpPr>
        <p:spPr>
          <a:xfrm>
            <a:off x="7958006" y="6859989"/>
            <a:ext cx="4088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5" dirty="0">
                <a:latin typeface="Arial"/>
                <a:cs typeface="Arial"/>
              </a:rPr>
              <a:t>SINAUT </a:t>
            </a:r>
            <a:r>
              <a:rPr sz="950" b="1" spc="20" dirty="0">
                <a:latin typeface="Arial"/>
                <a:cs typeface="Arial"/>
              </a:rPr>
              <a:t>Telecontrol </a:t>
            </a:r>
            <a:r>
              <a:rPr sz="950" b="1" spc="5" dirty="0">
                <a:latin typeface="Arial"/>
                <a:cs typeface="Arial"/>
              </a:rPr>
              <a:t>(Siemens </a:t>
            </a:r>
            <a:r>
              <a:rPr sz="950" b="1" spc="55" dirty="0">
                <a:latin typeface="Arial"/>
                <a:cs typeface="Arial"/>
              </a:rPr>
              <a:t>Network </a:t>
            </a:r>
            <a:r>
              <a:rPr sz="950" b="1" spc="35" dirty="0">
                <a:latin typeface="Arial"/>
                <a:cs typeface="Arial"/>
              </a:rPr>
              <a:t>Automation)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conexión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red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controles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individuales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sistemas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través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WAN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(red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área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amplia).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59" name="object 559"/>
          <p:cNvSpPr txBox="1"/>
          <p:nvPr/>
        </p:nvSpPr>
        <p:spPr>
          <a:xfrm>
            <a:off x="7958006" y="7591508"/>
            <a:ext cx="430720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enfoque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proporcionar </a:t>
            </a:r>
            <a:r>
              <a:rPr sz="950" spc="15" dirty="0">
                <a:latin typeface="Microsoft Sans Serif"/>
                <a:cs typeface="Microsoft Sans Serif"/>
              </a:rPr>
              <a:t>esta capacidad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b="1" spc="5" dirty="0">
                <a:latin typeface="Arial"/>
                <a:cs typeface="Arial"/>
              </a:rPr>
              <a:t>SINAUT </a:t>
            </a:r>
            <a:r>
              <a:rPr sz="950" b="1" spc="25" dirty="0">
                <a:latin typeface="Arial"/>
                <a:cs typeface="Arial"/>
              </a:rPr>
              <a:t>Micro</a:t>
            </a:r>
            <a:r>
              <a:rPr sz="950" spc="25" dirty="0">
                <a:latin typeface="Microsoft Sans Serif"/>
                <a:cs typeface="Microsoft Sans Serif"/>
              </a:rPr>
              <a:t>. </a:t>
            </a:r>
            <a:r>
              <a:rPr sz="950" spc="-15" dirty="0">
                <a:latin typeface="Microsoft Sans Serif"/>
                <a:cs typeface="Microsoft Sans Serif"/>
              </a:rPr>
              <a:t>Esta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simple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flexible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vincular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estaciones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estacionarias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móviles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centro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maestro.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SINAUT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Micro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apropiado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5" dirty="0">
                <a:latin typeface="Microsoft Sans Serif"/>
                <a:cs typeface="Microsoft Sans Serif"/>
              </a:rPr>
              <a:t>deben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transmitir </a:t>
            </a:r>
            <a:r>
              <a:rPr sz="950" spc="25" dirty="0">
                <a:latin typeface="Microsoft Sans Serif"/>
                <a:cs typeface="Microsoft Sans Serif"/>
              </a:rPr>
              <a:t>pequeñas cantidades </a:t>
            </a:r>
            <a:r>
              <a:rPr sz="950" spc="30" dirty="0">
                <a:latin typeface="Microsoft Sans Serif"/>
                <a:cs typeface="Microsoft Sans Serif"/>
              </a:rPr>
              <a:t>de datos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5" dirty="0">
                <a:latin typeface="Microsoft Sans Serif"/>
                <a:cs typeface="Microsoft Sans Serif"/>
              </a:rPr>
              <a:t>permitir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monitoreo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estaciones </a:t>
            </a:r>
            <a:r>
              <a:rPr sz="950" spc="40" dirty="0">
                <a:latin typeface="Microsoft Sans Serif"/>
                <a:cs typeface="Microsoft Sans Serif"/>
              </a:rPr>
              <a:t>remotas </a:t>
            </a:r>
            <a:r>
              <a:rPr sz="950" spc="35" dirty="0">
                <a:latin typeface="Microsoft Sans Serif"/>
                <a:cs typeface="Microsoft Sans Serif"/>
              </a:rPr>
              <a:t>utilizando </a:t>
            </a:r>
            <a:r>
              <a:rPr sz="950" spc="15" dirty="0">
                <a:latin typeface="Microsoft Sans Serif"/>
                <a:cs typeface="Microsoft Sans Serif"/>
              </a:rPr>
              <a:t>técnicas </a:t>
            </a:r>
            <a:r>
              <a:rPr sz="950" spc="25" dirty="0">
                <a:latin typeface="Microsoft Sans Serif"/>
                <a:cs typeface="Microsoft Sans Serif"/>
              </a:rPr>
              <a:t>inalámbricas 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Servicio </a:t>
            </a:r>
            <a:r>
              <a:rPr sz="950" spc="15" dirty="0">
                <a:latin typeface="Microsoft Sans Serif"/>
                <a:cs typeface="Microsoft Sans Serif"/>
              </a:rPr>
              <a:t>General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Radio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15" dirty="0">
                <a:latin typeface="Microsoft Sans Serif"/>
                <a:cs typeface="Microsoft Sans Serif"/>
              </a:rPr>
              <a:t>Paquetes </a:t>
            </a:r>
            <a:r>
              <a:rPr sz="950" spc="-65" dirty="0">
                <a:latin typeface="Microsoft Sans Serif"/>
                <a:cs typeface="Microsoft Sans Serif"/>
              </a:rPr>
              <a:t>(GPRS)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radio móvil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Sistema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Global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Comunicaciones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Móviles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(GSM).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52067" y="2027237"/>
            <a:ext cx="267335" cy="1160780"/>
            <a:chOff x="3297466" y="2027237"/>
            <a:chExt cx="267335" cy="1160780"/>
          </a:xfrm>
        </p:grpSpPr>
        <p:sp>
          <p:nvSpPr>
            <p:cNvPr id="3" name="object 3"/>
            <p:cNvSpPr/>
            <p:nvPr/>
          </p:nvSpPr>
          <p:spPr>
            <a:xfrm>
              <a:off x="3304654" y="2028824"/>
              <a:ext cx="255270" cy="115570"/>
            </a:xfrm>
            <a:custGeom>
              <a:avLst/>
              <a:gdLst/>
              <a:ahLst/>
              <a:cxnLst/>
              <a:rect l="l" t="t" r="r" b="b"/>
              <a:pathLst>
                <a:path w="255270" h="115569">
                  <a:moveTo>
                    <a:pt x="255155" y="8890"/>
                  </a:moveTo>
                  <a:lnTo>
                    <a:pt x="254558" y="8890"/>
                  </a:lnTo>
                  <a:lnTo>
                    <a:pt x="254558" y="7620"/>
                  </a:lnTo>
                  <a:lnTo>
                    <a:pt x="254520" y="2540"/>
                  </a:lnTo>
                  <a:lnTo>
                    <a:pt x="243928" y="2540"/>
                  </a:lnTo>
                  <a:lnTo>
                    <a:pt x="243928" y="7620"/>
                  </a:lnTo>
                  <a:lnTo>
                    <a:pt x="164655" y="7620"/>
                  </a:lnTo>
                  <a:lnTo>
                    <a:pt x="164655" y="8890"/>
                  </a:lnTo>
                  <a:lnTo>
                    <a:pt x="91363" y="8890"/>
                  </a:lnTo>
                  <a:lnTo>
                    <a:pt x="91363" y="7620"/>
                  </a:lnTo>
                  <a:lnTo>
                    <a:pt x="11823" y="7620"/>
                  </a:lnTo>
                  <a:lnTo>
                    <a:pt x="11823" y="2540"/>
                  </a:lnTo>
                  <a:lnTo>
                    <a:pt x="1182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7620"/>
                  </a:lnTo>
                  <a:lnTo>
                    <a:pt x="0" y="8890"/>
                  </a:lnTo>
                  <a:lnTo>
                    <a:pt x="0" y="115570"/>
                  </a:lnTo>
                  <a:lnTo>
                    <a:pt x="255155" y="115570"/>
                  </a:lnTo>
                  <a:lnTo>
                    <a:pt x="255155" y="889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04654" y="2028825"/>
              <a:ext cx="255904" cy="116205"/>
            </a:xfrm>
            <a:custGeom>
              <a:avLst/>
              <a:gdLst/>
              <a:ahLst/>
              <a:cxnLst/>
              <a:rect l="l" t="t" r="r" b="b"/>
              <a:pathLst>
                <a:path w="255904" h="116205">
                  <a:moveTo>
                    <a:pt x="0" y="0"/>
                  </a:moveTo>
                  <a:lnTo>
                    <a:pt x="0" y="115138"/>
                  </a:lnTo>
                  <a:lnTo>
                    <a:pt x="255765" y="115760"/>
                  </a:lnTo>
                  <a:lnTo>
                    <a:pt x="254508" y="3124"/>
                  </a:lnTo>
                  <a:lnTo>
                    <a:pt x="243928" y="3124"/>
                  </a:lnTo>
                  <a:lnTo>
                    <a:pt x="243928" y="8089"/>
                  </a:lnTo>
                  <a:lnTo>
                    <a:pt x="164909" y="8089"/>
                  </a:lnTo>
                  <a:lnTo>
                    <a:pt x="163042" y="9334"/>
                  </a:lnTo>
                  <a:lnTo>
                    <a:pt x="92087" y="9334"/>
                  </a:lnTo>
                  <a:lnTo>
                    <a:pt x="90855" y="7480"/>
                  </a:lnTo>
                  <a:lnTo>
                    <a:pt x="11823" y="7480"/>
                  </a:lnTo>
                  <a:lnTo>
                    <a:pt x="1182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5576" y="2041613"/>
              <a:ext cx="232663" cy="1020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99053" y="2144585"/>
              <a:ext cx="264160" cy="1042035"/>
            </a:xfrm>
            <a:custGeom>
              <a:avLst/>
              <a:gdLst/>
              <a:ahLst/>
              <a:cxnLst/>
              <a:rect l="l" t="t" r="r" b="b"/>
              <a:pathLst>
                <a:path w="264160" h="1042035">
                  <a:moveTo>
                    <a:pt x="261366" y="0"/>
                  </a:moveTo>
                  <a:lnTo>
                    <a:pt x="3111" y="0"/>
                  </a:lnTo>
                  <a:lnTo>
                    <a:pt x="0" y="5600"/>
                  </a:lnTo>
                  <a:lnTo>
                    <a:pt x="0" y="1041717"/>
                  </a:lnTo>
                  <a:lnTo>
                    <a:pt x="261366" y="1041717"/>
                  </a:lnTo>
                  <a:lnTo>
                    <a:pt x="263855" y="3111"/>
                  </a:lnTo>
                  <a:lnTo>
                    <a:pt x="26136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99053" y="2144585"/>
              <a:ext cx="264160" cy="1042035"/>
            </a:xfrm>
            <a:custGeom>
              <a:avLst/>
              <a:gdLst/>
              <a:ahLst/>
              <a:cxnLst/>
              <a:rect l="l" t="t" r="r" b="b"/>
              <a:pathLst>
                <a:path w="264160" h="1042035">
                  <a:moveTo>
                    <a:pt x="3111" y="0"/>
                  </a:moveTo>
                  <a:lnTo>
                    <a:pt x="0" y="5600"/>
                  </a:lnTo>
                  <a:lnTo>
                    <a:pt x="0" y="1041717"/>
                  </a:lnTo>
                  <a:lnTo>
                    <a:pt x="261366" y="1041717"/>
                  </a:lnTo>
                  <a:lnTo>
                    <a:pt x="263855" y="3111"/>
                  </a:lnTo>
                  <a:lnTo>
                    <a:pt x="261366" y="0"/>
                  </a:lnTo>
                  <a:lnTo>
                    <a:pt x="31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13353" y="2161374"/>
              <a:ext cx="238125" cy="1010285"/>
            </a:xfrm>
            <a:custGeom>
              <a:avLst/>
              <a:gdLst/>
              <a:ahLst/>
              <a:cxnLst/>
              <a:rect l="l" t="t" r="r" b="b"/>
              <a:pathLst>
                <a:path w="238125" h="1010285">
                  <a:moveTo>
                    <a:pt x="1257" y="0"/>
                  </a:moveTo>
                  <a:lnTo>
                    <a:pt x="237731" y="1879"/>
                  </a:lnTo>
                  <a:lnTo>
                    <a:pt x="232752" y="1009370"/>
                  </a:lnTo>
                  <a:lnTo>
                    <a:pt x="0" y="1009992"/>
                  </a:lnTo>
                  <a:lnTo>
                    <a:pt x="125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25444" y="2175751"/>
              <a:ext cx="206375" cy="55244"/>
            </a:xfrm>
            <a:custGeom>
              <a:avLst/>
              <a:gdLst/>
              <a:ahLst/>
              <a:cxnLst/>
              <a:rect l="l" t="t" r="r" b="b"/>
              <a:pathLst>
                <a:path w="206375" h="55244">
                  <a:moveTo>
                    <a:pt x="205981" y="0"/>
                  </a:moveTo>
                  <a:lnTo>
                    <a:pt x="0" y="0"/>
                  </a:lnTo>
                  <a:lnTo>
                    <a:pt x="0" y="54775"/>
                  </a:lnTo>
                  <a:lnTo>
                    <a:pt x="205981" y="54775"/>
                  </a:lnTo>
                  <a:lnTo>
                    <a:pt x="205981" y="0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40582" y="2189264"/>
              <a:ext cx="175895" cy="27940"/>
            </a:xfrm>
            <a:custGeom>
              <a:avLst/>
              <a:gdLst/>
              <a:ahLst/>
              <a:cxnLst/>
              <a:rect l="l" t="t" r="r" b="b"/>
              <a:pathLst>
                <a:path w="175895" h="27939">
                  <a:moveTo>
                    <a:pt x="155689" y="21501"/>
                  </a:moveTo>
                  <a:lnTo>
                    <a:pt x="155689" y="26784"/>
                  </a:lnTo>
                  <a:lnTo>
                    <a:pt x="158483" y="27432"/>
                  </a:lnTo>
                  <a:lnTo>
                    <a:pt x="161239" y="27762"/>
                  </a:lnTo>
                  <a:lnTo>
                    <a:pt x="167246" y="27762"/>
                  </a:lnTo>
                  <a:lnTo>
                    <a:pt x="169900" y="27152"/>
                  </a:lnTo>
                  <a:lnTo>
                    <a:pt x="174459" y="24384"/>
                  </a:lnTo>
                  <a:lnTo>
                    <a:pt x="175290" y="22923"/>
                  </a:lnTo>
                  <a:lnTo>
                    <a:pt x="161340" y="22923"/>
                  </a:lnTo>
                  <a:lnTo>
                    <a:pt x="158686" y="22440"/>
                  </a:lnTo>
                  <a:lnTo>
                    <a:pt x="155689" y="21501"/>
                  </a:lnTo>
                  <a:close/>
                </a:path>
                <a:path w="175895" h="27939">
                  <a:moveTo>
                    <a:pt x="167767" y="0"/>
                  </a:moveTo>
                  <a:lnTo>
                    <a:pt x="162763" y="0"/>
                  </a:lnTo>
                  <a:lnTo>
                    <a:pt x="160172" y="685"/>
                  </a:lnTo>
                  <a:lnTo>
                    <a:pt x="156159" y="3441"/>
                  </a:lnTo>
                  <a:lnTo>
                    <a:pt x="155181" y="5397"/>
                  </a:lnTo>
                  <a:lnTo>
                    <a:pt x="155155" y="10160"/>
                  </a:lnTo>
                  <a:lnTo>
                    <a:pt x="155841" y="11874"/>
                  </a:lnTo>
                  <a:lnTo>
                    <a:pt x="158305" y="14236"/>
                  </a:lnTo>
                  <a:lnTo>
                    <a:pt x="160604" y="15481"/>
                  </a:lnTo>
                  <a:lnTo>
                    <a:pt x="166090" y="17716"/>
                  </a:lnTo>
                  <a:lnTo>
                    <a:pt x="167322" y="18351"/>
                  </a:lnTo>
                  <a:lnTo>
                    <a:pt x="168249" y="19227"/>
                  </a:lnTo>
                  <a:lnTo>
                    <a:pt x="168478" y="19761"/>
                  </a:lnTo>
                  <a:lnTo>
                    <a:pt x="168478" y="22085"/>
                  </a:lnTo>
                  <a:lnTo>
                    <a:pt x="166878" y="22923"/>
                  </a:lnTo>
                  <a:lnTo>
                    <a:pt x="175290" y="22923"/>
                  </a:lnTo>
                  <a:lnTo>
                    <a:pt x="175717" y="22174"/>
                  </a:lnTo>
                  <a:lnTo>
                    <a:pt x="175717" y="17259"/>
                  </a:lnTo>
                  <a:lnTo>
                    <a:pt x="175082" y="15621"/>
                  </a:lnTo>
                  <a:lnTo>
                    <a:pt x="172694" y="13271"/>
                  </a:lnTo>
                  <a:lnTo>
                    <a:pt x="170522" y="12014"/>
                  </a:lnTo>
                  <a:lnTo>
                    <a:pt x="164973" y="9525"/>
                  </a:lnTo>
                  <a:lnTo>
                    <a:pt x="163588" y="8864"/>
                  </a:lnTo>
                  <a:lnTo>
                    <a:pt x="162496" y="8166"/>
                  </a:lnTo>
                  <a:lnTo>
                    <a:pt x="162191" y="7658"/>
                  </a:lnTo>
                  <a:lnTo>
                    <a:pt x="162191" y="5397"/>
                  </a:lnTo>
                  <a:lnTo>
                    <a:pt x="163690" y="4572"/>
                  </a:lnTo>
                  <a:lnTo>
                    <a:pt x="173621" y="4572"/>
                  </a:lnTo>
                  <a:lnTo>
                    <a:pt x="173621" y="965"/>
                  </a:lnTo>
                  <a:lnTo>
                    <a:pt x="172961" y="863"/>
                  </a:lnTo>
                  <a:lnTo>
                    <a:pt x="170103" y="279"/>
                  </a:lnTo>
                  <a:lnTo>
                    <a:pt x="167767" y="0"/>
                  </a:lnTo>
                  <a:close/>
                </a:path>
                <a:path w="175895" h="27939">
                  <a:moveTo>
                    <a:pt x="173621" y="4572"/>
                  </a:moveTo>
                  <a:lnTo>
                    <a:pt x="168821" y="4572"/>
                  </a:lnTo>
                  <a:lnTo>
                    <a:pt x="171145" y="5067"/>
                  </a:lnTo>
                  <a:lnTo>
                    <a:pt x="173621" y="6045"/>
                  </a:lnTo>
                  <a:lnTo>
                    <a:pt x="173621" y="4572"/>
                  </a:lnTo>
                  <a:close/>
                </a:path>
                <a:path w="175895" h="27939">
                  <a:moveTo>
                    <a:pt x="135928" y="457"/>
                  </a:moveTo>
                  <a:lnTo>
                    <a:pt x="127266" y="457"/>
                  </a:lnTo>
                  <a:lnTo>
                    <a:pt x="127266" y="27228"/>
                  </a:lnTo>
                  <a:lnTo>
                    <a:pt x="132537" y="27228"/>
                  </a:lnTo>
                  <a:lnTo>
                    <a:pt x="132537" y="9067"/>
                  </a:lnTo>
                  <a:lnTo>
                    <a:pt x="140346" y="9067"/>
                  </a:lnTo>
                  <a:lnTo>
                    <a:pt x="135928" y="457"/>
                  </a:lnTo>
                  <a:close/>
                </a:path>
                <a:path w="175895" h="27939">
                  <a:moveTo>
                    <a:pt x="140346" y="9067"/>
                  </a:moveTo>
                  <a:lnTo>
                    <a:pt x="132537" y="9067"/>
                  </a:lnTo>
                  <a:lnTo>
                    <a:pt x="141973" y="27228"/>
                  </a:lnTo>
                  <a:lnTo>
                    <a:pt x="150393" y="27228"/>
                  </a:lnTo>
                  <a:lnTo>
                    <a:pt x="150393" y="18376"/>
                  </a:lnTo>
                  <a:lnTo>
                    <a:pt x="145122" y="18376"/>
                  </a:lnTo>
                  <a:lnTo>
                    <a:pt x="140346" y="9067"/>
                  </a:lnTo>
                  <a:close/>
                </a:path>
                <a:path w="175895" h="27939">
                  <a:moveTo>
                    <a:pt x="150393" y="457"/>
                  </a:moveTo>
                  <a:lnTo>
                    <a:pt x="145122" y="457"/>
                  </a:lnTo>
                  <a:lnTo>
                    <a:pt x="145122" y="18376"/>
                  </a:lnTo>
                  <a:lnTo>
                    <a:pt x="150393" y="18376"/>
                  </a:lnTo>
                  <a:lnTo>
                    <a:pt x="150393" y="457"/>
                  </a:lnTo>
                  <a:close/>
                </a:path>
                <a:path w="175895" h="27939">
                  <a:moveTo>
                    <a:pt x="122034" y="457"/>
                  </a:moveTo>
                  <a:lnTo>
                    <a:pt x="102870" y="457"/>
                  </a:lnTo>
                  <a:lnTo>
                    <a:pt x="102870" y="27228"/>
                  </a:lnTo>
                  <a:lnTo>
                    <a:pt x="122351" y="27228"/>
                  </a:lnTo>
                  <a:lnTo>
                    <a:pt x="122351" y="22110"/>
                  </a:lnTo>
                  <a:lnTo>
                    <a:pt x="110070" y="22110"/>
                  </a:lnTo>
                  <a:lnTo>
                    <a:pt x="110070" y="15760"/>
                  </a:lnTo>
                  <a:lnTo>
                    <a:pt x="120484" y="15760"/>
                  </a:lnTo>
                  <a:lnTo>
                    <a:pt x="120484" y="11341"/>
                  </a:lnTo>
                  <a:lnTo>
                    <a:pt x="110070" y="11341"/>
                  </a:lnTo>
                  <a:lnTo>
                    <a:pt x="110070" y="5295"/>
                  </a:lnTo>
                  <a:lnTo>
                    <a:pt x="122034" y="5295"/>
                  </a:lnTo>
                  <a:lnTo>
                    <a:pt x="122034" y="457"/>
                  </a:lnTo>
                  <a:close/>
                </a:path>
                <a:path w="175895" h="27939">
                  <a:moveTo>
                    <a:pt x="76242" y="8280"/>
                  </a:moveTo>
                  <a:lnTo>
                    <a:pt x="68745" y="8280"/>
                  </a:lnTo>
                  <a:lnTo>
                    <a:pt x="76441" y="27495"/>
                  </a:lnTo>
                  <a:lnTo>
                    <a:pt x="81076" y="27495"/>
                  </a:lnTo>
                  <a:lnTo>
                    <a:pt x="85133" y="17564"/>
                  </a:lnTo>
                  <a:lnTo>
                    <a:pt x="79895" y="17564"/>
                  </a:lnTo>
                  <a:lnTo>
                    <a:pt x="76242" y="8280"/>
                  </a:lnTo>
                  <a:close/>
                </a:path>
                <a:path w="175895" h="27939">
                  <a:moveTo>
                    <a:pt x="73164" y="457"/>
                  </a:moveTo>
                  <a:lnTo>
                    <a:pt x="63474" y="457"/>
                  </a:lnTo>
                  <a:lnTo>
                    <a:pt x="63474" y="27228"/>
                  </a:lnTo>
                  <a:lnTo>
                    <a:pt x="68745" y="27228"/>
                  </a:lnTo>
                  <a:lnTo>
                    <a:pt x="68745" y="8280"/>
                  </a:lnTo>
                  <a:lnTo>
                    <a:pt x="76242" y="8280"/>
                  </a:lnTo>
                  <a:lnTo>
                    <a:pt x="73164" y="457"/>
                  </a:lnTo>
                  <a:close/>
                </a:path>
                <a:path w="175895" h="27939">
                  <a:moveTo>
                    <a:pt x="96012" y="8280"/>
                  </a:moveTo>
                  <a:lnTo>
                    <a:pt x="88925" y="8280"/>
                  </a:lnTo>
                  <a:lnTo>
                    <a:pt x="88925" y="27228"/>
                  </a:lnTo>
                  <a:lnTo>
                    <a:pt x="96012" y="27228"/>
                  </a:lnTo>
                  <a:lnTo>
                    <a:pt x="96012" y="8280"/>
                  </a:lnTo>
                  <a:close/>
                </a:path>
                <a:path w="175895" h="27939">
                  <a:moveTo>
                    <a:pt x="96012" y="457"/>
                  </a:moveTo>
                  <a:lnTo>
                    <a:pt x="86804" y="457"/>
                  </a:lnTo>
                  <a:lnTo>
                    <a:pt x="79895" y="17564"/>
                  </a:lnTo>
                  <a:lnTo>
                    <a:pt x="85133" y="17564"/>
                  </a:lnTo>
                  <a:lnTo>
                    <a:pt x="88925" y="8280"/>
                  </a:lnTo>
                  <a:lnTo>
                    <a:pt x="96012" y="8280"/>
                  </a:lnTo>
                  <a:lnTo>
                    <a:pt x="96012" y="457"/>
                  </a:lnTo>
                  <a:close/>
                </a:path>
                <a:path w="175895" h="27939">
                  <a:moveTo>
                    <a:pt x="58293" y="457"/>
                  </a:moveTo>
                  <a:lnTo>
                    <a:pt x="39128" y="457"/>
                  </a:lnTo>
                  <a:lnTo>
                    <a:pt x="39128" y="27228"/>
                  </a:lnTo>
                  <a:lnTo>
                    <a:pt x="58597" y="27228"/>
                  </a:lnTo>
                  <a:lnTo>
                    <a:pt x="58597" y="22110"/>
                  </a:lnTo>
                  <a:lnTo>
                    <a:pt x="46316" y="22110"/>
                  </a:lnTo>
                  <a:lnTo>
                    <a:pt x="46316" y="15760"/>
                  </a:lnTo>
                  <a:lnTo>
                    <a:pt x="56730" y="15760"/>
                  </a:lnTo>
                  <a:lnTo>
                    <a:pt x="56730" y="11341"/>
                  </a:lnTo>
                  <a:lnTo>
                    <a:pt x="46316" y="11341"/>
                  </a:lnTo>
                  <a:lnTo>
                    <a:pt x="46316" y="5295"/>
                  </a:lnTo>
                  <a:lnTo>
                    <a:pt x="58293" y="5295"/>
                  </a:lnTo>
                  <a:lnTo>
                    <a:pt x="58293" y="457"/>
                  </a:lnTo>
                  <a:close/>
                </a:path>
                <a:path w="175895" h="27939">
                  <a:moveTo>
                    <a:pt x="32270" y="457"/>
                  </a:moveTo>
                  <a:lnTo>
                    <a:pt x="24790" y="457"/>
                  </a:lnTo>
                  <a:lnTo>
                    <a:pt x="24790" y="27216"/>
                  </a:lnTo>
                  <a:lnTo>
                    <a:pt x="32270" y="27216"/>
                  </a:lnTo>
                  <a:lnTo>
                    <a:pt x="32270" y="457"/>
                  </a:lnTo>
                  <a:close/>
                </a:path>
                <a:path w="175895" h="27939">
                  <a:moveTo>
                    <a:pt x="533" y="21501"/>
                  </a:moveTo>
                  <a:lnTo>
                    <a:pt x="533" y="26784"/>
                  </a:lnTo>
                  <a:lnTo>
                    <a:pt x="3327" y="27432"/>
                  </a:lnTo>
                  <a:lnTo>
                    <a:pt x="6096" y="27762"/>
                  </a:lnTo>
                  <a:lnTo>
                    <a:pt x="12090" y="27762"/>
                  </a:lnTo>
                  <a:lnTo>
                    <a:pt x="14744" y="27152"/>
                  </a:lnTo>
                  <a:lnTo>
                    <a:pt x="19304" y="24384"/>
                  </a:lnTo>
                  <a:lnTo>
                    <a:pt x="20134" y="22923"/>
                  </a:lnTo>
                  <a:lnTo>
                    <a:pt x="6210" y="22923"/>
                  </a:lnTo>
                  <a:lnTo>
                    <a:pt x="3543" y="22440"/>
                  </a:lnTo>
                  <a:lnTo>
                    <a:pt x="533" y="21501"/>
                  </a:lnTo>
                  <a:close/>
                </a:path>
                <a:path w="175895" h="27939">
                  <a:moveTo>
                    <a:pt x="12585" y="0"/>
                  </a:moveTo>
                  <a:lnTo>
                    <a:pt x="7620" y="0"/>
                  </a:lnTo>
                  <a:lnTo>
                    <a:pt x="5016" y="685"/>
                  </a:lnTo>
                  <a:lnTo>
                    <a:pt x="1016" y="3441"/>
                  </a:lnTo>
                  <a:lnTo>
                    <a:pt x="31" y="5397"/>
                  </a:lnTo>
                  <a:lnTo>
                    <a:pt x="0" y="10160"/>
                  </a:lnTo>
                  <a:lnTo>
                    <a:pt x="685" y="11861"/>
                  </a:lnTo>
                  <a:lnTo>
                    <a:pt x="3149" y="14224"/>
                  </a:lnTo>
                  <a:lnTo>
                    <a:pt x="5448" y="15468"/>
                  </a:lnTo>
                  <a:lnTo>
                    <a:pt x="10922" y="17716"/>
                  </a:lnTo>
                  <a:lnTo>
                    <a:pt x="12153" y="18351"/>
                  </a:lnTo>
                  <a:lnTo>
                    <a:pt x="13093" y="19227"/>
                  </a:lnTo>
                  <a:lnTo>
                    <a:pt x="13322" y="19761"/>
                  </a:lnTo>
                  <a:lnTo>
                    <a:pt x="13322" y="22085"/>
                  </a:lnTo>
                  <a:lnTo>
                    <a:pt x="11722" y="22923"/>
                  </a:lnTo>
                  <a:lnTo>
                    <a:pt x="20134" y="22923"/>
                  </a:lnTo>
                  <a:lnTo>
                    <a:pt x="20561" y="22174"/>
                  </a:lnTo>
                  <a:lnTo>
                    <a:pt x="20561" y="17259"/>
                  </a:lnTo>
                  <a:lnTo>
                    <a:pt x="19926" y="15621"/>
                  </a:lnTo>
                  <a:lnTo>
                    <a:pt x="17551" y="13271"/>
                  </a:lnTo>
                  <a:lnTo>
                    <a:pt x="15379" y="12014"/>
                  </a:lnTo>
                  <a:lnTo>
                    <a:pt x="9842" y="9537"/>
                  </a:lnTo>
                  <a:lnTo>
                    <a:pt x="8458" y="8877"/>
                  </a:lnTo>
                  <a:lnTo>
                    <a:pt x="7353" y="8166"/>
                  </a:lnTo>
                  <a:lnTo>
                    <a:pt x="7048" y="7658"/>
                  </a:lnTo>
                  <a:lnTo>
                    <a:pt x="7048" y="5397"/>
                  </a:lnTo>
                  <a:lnTo>
                    <a:pt x="8547" y="4572"/>
                  </a:lnTo>
                  <a:lnTo>
                    <a:pt x="18478" y="4572"/>
                  </a:lnTo>
                  <a:lnTo>
                    <a:pt x="18478" y="965"/>
                  </a:lnTo>
                  <a:lnTo>
                    <a:pt x="15138" y="317"/>
                  </a:lnTo>
                  <a:lnTo>
                    <a:pt x="12585" y="0"/>
                  </a:lnTo>
                  <a:close/>
                </a:path>
                <a:path w="175895" h="27939">
                  <a:moveTo>
                    <a:pt x="18478" y="4572"/>
                  </a:moveTo>
                  <a:lnTo>
                    <a:pt x="13690" y="4572"/>
                  </a:lnTo>
                  <a:lnTo>
                    <a:pt x="15989" y="5067"/>
                  </a:lnTo>
                  <a:lnTo>
                    <a:pt x="18478" y="6045"/>
                  </a:lnTo>
                  <a:lnTo>
                    <a:pt x="18478" y="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4395" y="2273388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4">
                  <a:moveTo>
                    <a:pt x="14008" y="0"/>
                  </a:moveTo>
                  <a:lnTo>
                    <a:pt x="4038" y="0"/>
                  </a:lnTo>
                  <a:lnTo>
                    <a:pt x="0" y="3771"/>
                  </a:lnTo>
                  <a:lnTo>
                    <a:pt x="0" y="13055"/>
                  </a:lnTo>
                  <a:lnTo>
                    <a:pt x="4038" y="16814"/>
                  </a:lnTo>
                  <a:lnTo>
                    <a:pt x="14008" y="16814"/>
                  </a:lnTo>
                  <a:lnTo>
                    <a:pt x="18046" y="13055"/>
                  </a:lnTo>
                  <a:lnTo>
                    <a:pt x="18046" y="8407"/>
                  </a:lnTo>
                  <a:lnTo>
                    <a:pt x="18046" y="3771"/>
                  </a:lnTo>
                  <a:lnTo>
                    <a:pt x="14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7049" y="2286634"/>
              <a:ext cx="131368" cy="1313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73717" y="2465056"/>
              <a:ext cx="149860" cy="32384"/>
            </a:xfrm>
            <a:custGeom>
              <a:avLst/>
              <a:gdLst/>
              <a:ahLst/>
              <a:cxnLst/>
              <a:rect l="l" t="t" r="r" b="b"/>
              <a:pathLst>
                <a:path w="149860" h="32385">
                  <a:moveTo>
                    <a:pt x="30505" y="635"/>
                  </a:moveTo>
                  <a:lnTo>
                    <a:pt x="0" y="635"/>
                  </a:lnTo>
                  <a:lnTo>
                    <a:pt x="0" y="31750"/>
                  </a:lnTo>
                  <a:lnTo>
                    <a:pt x="30505" y="31750"/>
                  </a:lnTo>
                  <a:lnTo>
                    <a:pt x="30505" y="635"/>
                  </a:lnTo>
                  <a:close/>
                </a:path>
                <a:path w="149860" h="32385">
                  <a:moveTo>
                    <a:pt x="91478" y="1244"/>
                  </a:moveTo>
                  <a:lnTo>
                    <a:pt x="60985" y="1244"/>
                  </a:lnTo>
                  <a:lnTo>
                    <a:pt x="60985" y="32359"/>
                  </a:lnTo>
                  <a:lnTo>
                    <a:pt x="91478" y="32359"/>
                  </a:lnTo>
                  <a:lnTo>
                    <a:pt x="91478" y="1244"/>
                  </a:lnTo>
                  <a:close/>
                </a:path>
                <a:path w="149860" h="32385">
                  <a:moveTo>
                    <a:pt x="149364" y="0"/>
                  </a:moveTo>
                  <a:lnTo>
                    <a:pt x="118872" y="0"/>
                  </a:lnTo>
                  <a:lnTo>
                    <a:pt x="118872" y="31115"/>
                  </a:lnTo>
                  <a:lnTo>
                    <a:pt x="149364" y="31115"/>
                  </a:lnTo>
                  <a:lnTo>
                    <a:pt x="149364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49650" y="2530411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>
                  <a:moveTo>
                    <a:pt x="11201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60864" y="2544304"/>
              <a:ext cx="153670" cy="368935"/>
            </a:xfrm>
            <a:custGeom>
              <a:avLst/>
              <a:gdLst/>
              <a:ahLst/>
              <a:cxnLst/>
              <a:rect l="l" t="t" r="r" b="b"/>
              <a:pathLst>
                <a:path w="153670" h="368935">
                  <a:moveTo>
                    <a:pt x="2476" y="0"/>
                  </a:moveTo>
                  <a:lnTo>
                    <a:pt x="0" y="0"/>
                  </a:lnTo>
                  <a:lnTo>
                    <a:pt x="0" y="368401"/>
                  </a:lnTo>
                  <a:lnTo>
                    <a:pt x="2476" y="368401"/>
                  </a:lnTo>
                  <a:lnTo>
                    <a:pt x="2476" y="0"/>
                  </a:lnTo>
                  <a:close/>
                </a:path>
                <a:path w="153670" h="368935">
                  <a:moveTo>
                    <a:pt x="153504" y="0"/>
                  </a:moveTo>
                  <a:lnTo>
                    <a:pt x="151003" y="0"/>
                  </a:lnTo>
                  <a:lnTo>
                    <a:pt x="151003" y="368401"/>
                  </a:lnTo>
                  <a:lnTo>
                    <a:pt x="153504" y="368401"/>
                  </a:lnTo>
                  <a:lnTo>
                    <a:pt x="1535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63353" y="2546794"/>
              <a:ext cx="148590" cy="363855"/>
            </a:xfrm>
            <a:custGeom>
              <a:avLst/>
              <a:gdLst/>
              <a:ahLst/>
              <a:cxnLst/>
              <a:rect l="l" t="t" r="r" b="b"/>
              <a:pathLst>
                <a:path w="148589" h="363855">
                  <a:moveTo>
                    <a:pt x="141897" y="0"/>
                  </a:moveTo>
                  <a:lnTo>
                    <a:pt x="6616" y="0"/>
                  </a:lnTo>
                  <a:lnTo>
                    <a:pt x="0" y="6692"/>
                  </a:lnTo>
                  <a:lnTo>
                    <a:pt x="0" y="356730"/>
                  </a:lnTo>
                  <a:lnTo>
                    <a:pt x="6616" y="363423"/>
                  </a:lnTo>
                  <a:lnTo>
                    <a:pt x="141897" y="363423"/>
                  </a:lnTo>
                  <a:lnTo>
                    <a:pt x="148513" y="356730"/>
                  </a:lnTo>
                  <a:lnTo>
                    <a:pt x="148513" y="348475"/>
                  </a:lnTo>
                  <a:lnTo>
                    <a:pt x="148513" y="6692"/>
                  </a:lnTo>
                  <a:lnTo>
                    <a:pt x="14189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0778" y="2554846"/>
              <a:ext cx="109537" cy="34764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322270" y="1561920"/>
            <a:ext cx="188595" cy="1932305"/>
            <a:chOff x="4267669" y="1561919"/>
            <a:chExt cx="188595" cy="1932305"/>
          </a:xfrm>
        </p:grpSpPr>
        <p:sp>
          <p:nvSpPr>
            <p:cNvPr id="19" name="object 19"/>
            <p:cNvSpPr/>
            <p:nvPr/>
          </p:nvSpPr>
          <p:spPr>
            <a:xfrm>
              <a:off x="4269257" y="1563506"/>
              <a:ext cx="185420" cy="1439545"/>
            </a:xfrm>
            <a:custGeom>
              <a:avLst/>
              <a:gdLst/>
              <a:ahLst/>
              <a:cxnLst/>
              <a:rect l="l" t="t" r="r" b="b"/>
              <a:pathLst>
                <a:path w="185420" h="1439545">
                  <a:moveTo>
                    <a:pt x="116914" y="0"/>
                  </a:moveTo>
                  <a:lnTo>
                    <a:pt x="74553" y="4550"/>
                  </a:lnTo>
                  <a:lnTo>
                    <a:pt x="4038" y="18202"/>
                  </a:lnTo>
                  <a:lnTo>
                    <a:pt x="0" y="1438989"/>
                  </a:lnTo>
                  <a:lnTo>
                    <a:pt x="185051" y="1438989"/>
                  </a:lnTo>
                  <a:lnTo>
                    <a:pt x="185051" y="18202"/>
                  </a:lnTo>
                  <a:lnTo>
                    <a:pt x="148090" y="4550"/>
                  </a:lnTo>
                  <a:lnTo>
                    <a:pt x="11691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69257" y="1563506"/>
              <a:ext cx="185420" cy="1439545"/>
            </a:xfrm>
            <a:custGeom>
              <a:avLst/>
              <a:gdLst/>
              <a:ahLst/>
              <a:cxnLst/>
              <a:rect l="l" t="t" r="r" b="b"/>
              <a:pathLst>
                <a:path w="185420" h="1439545">
                  <a:moveTo>
                    <a:pt x="4038" y="18202"/>
                  </a:moveTo>
                  <a:lnTo>
                    <a:pt x="74553" y="4550"/>
                  </a:lnTo>
                  <a:lnTo>
                    <a:pt x="116914" y="0"/>
                  </a:lnTo>
                  <a:lnTo>
                    <a:pt x="148090" y="4550"/>
                  </a:lnTo>
                  <a:lnTo>
                    <a:pt x="185051" y="18202"/>
                  </a:lnTo>
                  <a:lnTo>
                    <a:pt x="185051" y="1438989"/>
                  </a:lnTo>
                  <a:lnTo>
                    <a:pt x="0" y="1438989"/>
                  </a:lnTo>
                  <a:lnTo>
                    <a:pt x="4038" y="18202"/>
                  </a:lnTo>
                  <a:close/>
                </a:path>
                <a:path w="185420" h="1439545">
                  <a:moveTo>
                    <a:pt x="6070" y="45507"/>
                  </a:moveTo>
                  <a:lnTo>
                    <a:pt x="94740" y="34698"/>
                  </a:lnTo>
                  <a:lnTo>
                    <a:pt x="142836" y="31095"/>
                  </a:lnTo>
                  <a:lnTo>
                    <a:pt x="167044" y="34698"/>
                  </a:lnTo>
                  <a:lnTo>
                    <a:pt x="184048" y="455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733" y="3000971"/>
              <a:ext cx="187096" cy="11602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344085" y="3116084"/>
              <a:ext cx="60325" cy="376555"/>
            </a:xfrm>
            <a:custGeom>
              <a:avLst/>
              <a:gdLst/>
              <a:ahLst/>
              <a:cxnLst/>
              <a:rect l="l" t="t" r="r" b="b"/>
              <a:pathLst>
                <a:path w="60325" h="376554">
                  <a:moveTo>
                    <a:pt x="39103" y="0"/>
                  </a:moveTo>
                  <a:lnTo>
                    <a:pt x="0" y="0"/>
                  </a:lnTo>
                  <a:lnTo>
                    <a:pt x="6423" y="212539"/>
                  </a:lnTo>
                  <a:lnTo>
                    <a:pt x="10952" y="322432"/>
                  </a:lnTo>
                  <a:lnTo>
                    <a:pt x="15735" y="364818"/>
                  </a:lnTo>
                  <a:lnTo>
                    <a:pt x="22923" y="374840"/>
                  </a:lnTo>
                  <a:lnTo>
                    <a:pt x="59994" y="376186"/>
                  </a:lnTo>
                  <a:lnTo>
                    <a:pt x="43744" y="199651"/>
                  </a:lnTo>
                  <a:lnTo>
                    <a:pt x="36152" y="101620"/>
                  </a:lnTo>
                  <a:lnTo>
                    <a:pt x="35257" y="46825"/>
                  </a:lnTo>
                  <a:lnTo>
                    <a:pt x="3910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44085" y="3116084"/>
              <a:ext cx="60325" cy="376555"/>
            </a:xfrm>
            <a:custGeom>
              <a:avLst/>
              <a:gdLst/>
              <a:ahLst/>
              <a:cxnLst/>
              <a:rect l="l" t="t" r="r" b="b"/>
              <a:pathLst>
                <a:path w="60325" h="376554">
                  <a:moveTo>
                    <a:pt x="0" y="0"/>
                  </a:moveTo>
                  <a:lnTo>
                    <a:pt x="6423" y="212539"/>
                  </a:lnTo>
                  <a:lnTo>
                    <a:pt x="10952" y="322432"/>
                  </a:lnTo>
                  <a:lnTo>
                    <a:pt x="15735" y="364818"/>
                  </a:lnTo>
                  <a:lnTo>
                    <a:pt x="59994" y="376186"/>
                  </a:lnTo>
                  <a:lnTo>
                    <a:pt x="43744" y="199651"/>
                  </a:lnTo>
                  <a:lnTo>
                    <a:pt x="36152" y="101620"/>
                  </a:lnTo>
                  <a:lnTo>
                    <a:pt x="35257" y="46825"/>
                  </a:lnTo>
                  <a:lnTo>
                    <a:pt x="39103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091534" y="1419251"/>
            <a:ext cx="2142490" cy="2394585"/>
            <a:chOff x="5036934" y="1419250"/>
            <a:chExt cx="2142490" cy="2394585"/>
          </a:xfrm>
        </p:grpSpPr>
        <p:sp>
          <p:nvSpPr>
            <p:cNvPr id="25" name="object 25"/>
            <p:cNvSpPr/>
            <p:nvPr/>
          </p:nvSpPr>
          <p:spPr>
            <a:xfrm>
              <a:off x="5036934" y="1419250"/>
              <a:ext cx="2142490" cy="2394585"/>
            </a:xfrm>
            <a:custGeom>
              <a:avLst/>
              <a:gdLst/>
              <a:ahLst/>
              <a:cxnLst/>
              <a:rect l="l" t="t" r="r" b="b"/>
              <a:pathLst>
                <a:path w="2142490" h="2394585">
                  <a:moveTo>
                    <a:pt x="2142007" y="0"/>
                  </a:moveTo>
                  <a:lnTo>
                    <a:pt x="0" y="0"/>
                  </a:lnTo>
                  <a:lnTo>
                    <a:pt x="0" y="2393988"/>
                  </a:lnTo>
                  <a:lnTo>
                    <a:pt x="2142007" y="2393988"/>
                  </a:lnTo>
                  <a:lnTo>
                    <a:pt x="2142007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16765" y="1775548"/>
              <a:ext cx="1007110" cy="1399540"/>
            </a:xfrm>
            <a:custGeom>
              <a:avLst/>
              <a:gdLst/>
              <a:ahLst/>
              <a:cxnLst/>
              <a:rect l="l" t="t" r="r" b="b"/>
              <a:pathLst>
                <a:path w="1007109" h="1399539">
                  <a:moveTo>
                    <a:pt x="992035" y="0"/>
                  </a:moveTo>
                  <a:lnTo>
                    <a:pt x="317144" y="0"/>
                  </a:lnTo>
                  <a:lnTo>
                    <a:pt x="317144" y="917473"/>
                  </a:lnTo>
                  <a:lnTo>
                    <a:pt x="79260" y="917473"/>
                  </a:lnTo>
                  <a:lnTo>
                    <a:pt x="79260" y="903173"/>
                  </a:lnTo>
                  <a:lnTo>
                    <a:pt x="0" y="931786"/>
                  </a:lnTo>
                  <a:lnTo>
                    <a:pt x="79260" y="960399"/>
                  </a:lnTo>
                  <a:lnTo>
                    <a:pt x="79260" y="945565"/>
                  </a:lnTo>
                  <a:lnTo>
                    <a:pt x="345224" y="945565"/>
                  </a:lnTo>
                  <a:lnTo>
                    <a:pt x="345224" y="28092"/>
                  </a:lnTo>
                  <a:lnTo>
                    <a:pt x="964006" y="28092"/>
                  </a:lnTo>
                  <a:lnTo>
                    <a:pt x="964006" y="1320114"/>
                  </a:lnTo>
                  <a:lnTo>
                    <a:pt x="949706" y="1320114"/>
                  </a:lnTo>
                  <a:lnTo>
                    <a:pt x="978319" y="1399387"/>
                  </a:lnTo>
                  <a:lnTo>
                    <a:pt x="1006932" y="1320114"/>
                  </a:lnTo>
                  <a:lnTo>
                    <a:pt x="992111" y="1320114"/>
                  </a:lnTo>
                  <a:lnTo>
                    <a:pt x="992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16765" y="1775548"/>
              <a:ext cx="1007110" cy="1399540"/>
            </a:xfrm>
            <a:custGeom>
              <a:avLst/>
              <a:gdLst/>
              <a:ahLst/>
              <a:cxnLst/>
              <a:rect l="l" t="t" r="r" b="b"/>
              <a:pathLst>
                <a:path w="1007109" h="1399539">
                  <a:moveTo>
                    <a:pt x="1006932" y="1320114"/>
                  </a:moveTo>
                  <a:lnTo>
                    <a:pt x="949705" y="1320114"/>
                  </a:lnTo>
                  <a:lnTo>
                    <a:pt x="978319" y="1399387"/>
                  </a:lnTo>
                  <a:lnTo>
                    <a:pt x="1006932" y="1320114"/>
                  </a:lnTo>
                  <a:close/>
                </a:path>
                <a:path w="1007109" h="1399539">
                  <a:moveTo>
                    <a:pt x="992036" y="28092"/>
                  </a:moveTo>
                  <a:lnTo>
                    <a:pt x="964006" y="28092"/>
                  </a:lnTo>
                  <a:lnTo>
                    <a:pt x="964006" y="1320114"/>
                  </a:lnTo>
                  <a:lnTo>
                    <a:pt x="992111" y="1320114"/>
                  </a:lnTo>
                  <a:lnTo>
                    <a:pt x="992036" y="28092"/>
                  </a:lnTo>
                  <a:close/>
                </a:path>
                <a:path w="1007109" h="1399539">
                  <a:moveTo>
                    <a:pt x="79260" y="903173"/>
                  </a:moveTo>
                  <a:lnTo>
                    <a:pt x="0" y="931786"/>
                  </a:lnTo>
                  <a:lnTo>
                    <a:pt x="79260" y="960399"/>
                  </a:lnTo>
                  <a:lnTo>
                    <a:pt x="79260" y="945565"/>
                  </a:lnTo>
                  <a:lnTo>
                    <a:pt x="345224" y="945565"/>
                  </a:lnTo>
                  <a:lnTo>
                    <a:pt x="345224" y="917473"/>
                  </a:lnTo>
                  <a:lnTo>
                    <a:pt x="79260" y="917473"/>
                  </a:lnTo>
                  <a:lnTo>
                    <a:pt x="79260" y="903173"/>
                  </a:lnTo>
                  <a:close/>
                </a:path>
                <a:path w="1007109" h="1399539">
                  <a:moveTo>
                    <a:pt x="992035" y="0"/>
                  </a:moveTo>
                  <a:lnTo>
                    <a:pt x="317144" y="0"/>
                  </a:lnTo>
                  <a:lnTo>
                    <a:pt x="317144" y="917473"/>
                  </a:lnTo>
                  <a:lnTo>
                    <a:pt x="345224" y="917473"/>
                  </a:lnTo>
                  <a:lnTo>
                    <a:pt x="345224" y="28092"/>
                  </a:lnTo>
                  <a:lnTo>
                    <a:pt x="992036" y="28092"/>
                  </a:lnTo>
                  <a:lnTo>
                    <a:pt x="992035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07888" y="1814385"/>
              <a:ext cx="657860" cy="1499870"/>
            </a:xfrm>
            <a:custGeom>
              <a:avLst/>
              <a:gdLst/>
              <a:ahLst/>
              <a:cxnLst/>
              <a:rect l="l" t="t" r="r" b="b"/>
              <a:pathLst>
                <a:path w="657860" h="1499870">
                  <a:moveTo>
                    <a:pt x="578573" y="0"/>
                  </a:moveTo>
                  <a:lnTo>
                    <a:pt x="578573" y="14312"/>
                  </a:lnTo>
                  <a:lnTo>
                    <a:pt x="414921" y="14503"/>
                  </a:lnTo>
                  <a:lnTo>
                    <a:pt x="414921" y="1456486"/>
                  </a:lnTo>
                  <a:lnTo>
                    <a:pt x="79260" y="1456486"/>
                  </a:lnTo>
                  <a:lnTo>
                    <a:pt x="79260" y="1442173"/>
                  </a:lnTo>
                  <a:lnTo>
                    <a:pt x="0" y="1470799"/>
                  </a:lnTo>
                  <a:lnTo>
                    <a:pt x="79260" y="1499412"/>
                  </a:lnTo>
                  <a:lnTo>
                    <a:pt x="79260" y="1484579"/>
                  </a:lnTo>
                  <a:lnTo>
                    <a:pt x="443001" y="1484579"/>
                  </a:lnTo>
                  <a:lnTo>
                    <a:pt x="443001" y="42595"/>
                  </a:lnTo>
                  <a:lnTo>
                    <a:pt x="578573" y="42405"/>
                  </a:lnTo>
                  <a:lnTo>
                    <a:pt x="578573" y="57238"/>
                  </a:lnTo>
                  <a:lnTo>
                    <a:pt x="657821" y="28625"/>
                  </a:lnTo>
                  <a:lnTo>
                    <a:pt x="578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07888" y="1814385"/>
              <a:ext cx="657860" cy="1499870"/>
            </a:xfrm>
            <a:custGeom>
              <a:avLst/>
              <a:gdLst/>
              <a:ahLst/>
              <a:cxnLst/>
              <a:rect l="l" t="t" r="r" b="b"/>
              <a:pathLst>
                <a:path w="657860" h="1499870">
                  <a:moveTo>
                    <a:pt x="79260" y="1442173"/>
                  </a:moveTo>
                  <a:lnTo>
                    <a:pt x="0" y="1470799"/>
                  </a:lnTo>
                  <a:lnTo>
                    <a:pt x="79260" y="1499412"/>
                  </a:lnTo>
                  <a:lnTo>
                    <a:pt x="79260" y="1484579"/>
                  </a:lnTo>
                  <a:lnTo>
                    <a:pt x="443001" y="1484579"/>
                  </a:lnTo>
                  <a:lnTo>
                    <a:pt x="443001" y="1456486"/>
                  </a:lnTo>
                  <a:lnTo>
                    <a:pt x="79260" y="1456486"/>
                  </a:lnTo>
                  <a:lnTo>
                    <a:pt x="79260" y="1442173"/>
                  </a:lnTo>
                  <a:close/>
                </a:path>
                <a:path w="657860" h="1499870">
                  <a:moveTo>
                    <a:pt x="578573" y="0"/>
                  </a:moveTo>
                  <a:lnTo>
                    <a:pt x="578573" y="14312"/>
                  </a:lnTo>
                  <a:lnTo>
                    <a:pt x="414921" y="14503"/>
                  </a:lnTo>
                  <a:lnTo>
                    <a:pt x="414921" y="1456486"/>
                  </a:lnTo>
                  <a:lnTo>
                    <a:pt x="443001" y="1456486"/>
                  </a:lnTo>
                  <a:lnTo>
                    <a:pt x="443001" y="42595"/>
                  </a:lnTo>
                  <a:lnTo>
                    <a:pt x="578573" y="42449"/>
                  </a:lnTo>
                  <a:lnTo>
                    <a:pt x="619657" y="42405"/>
                  </a:lnTo>
                  <a:lnTo>
                    <a:pt x="657821" y="28625"/>
                  </a:lnTo>
                  <a:lnTo>
                    <a:pt x="578573" y="0"/>
                  </a:lnTo>
                  <a:close/>
                </a:path>
                <a:path w="657860" h="1499870">
                  <a:moveTo>
                    <a:pt x="619657" y="42405"/>
                  </a:moveTo>
                  <a:lnTo>
                    <a:pt x="578573" y="42449"/>
                  </a:lnTo>
                  <a:lnTo>
                    <a:pt x="578573" y="57238"/>
                  </a:lnTo>
                  <a:lnTo>
                    <a:pt x="619657" y="42405"/>
                  </a:lnTo>
                  <a:close/>
                </a:path>
                <a:path w="657860" h="1499870">
                  <a:moveTo>
                    <a:pt x="619657" y="42405"/>
                  </a:moveTo>
                  <a:lnTo>
                    <a:pt x="578573" y="42405"/>
                  </a:lnTo>
                  <a:lnTo>
                    <a:pt x="619657" y="42405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73102" y="2881680"/>
              <a:ext cx="57785" cy="238125"/>
            </a:xfrm>
            <a:custGeom>
              <a:avLst/>
              <a:gdLst/>
              <a:ahLst/>
              <a:cxnLst/>
              <a:rect l="l" t="t" r="r" b="b"/>
              <a:pathLst>
                <a:path w="57785" h="238125">
                  <a:moveTo>
                    <a:pt x="28613" y="0"/>
                  </a:moveTo>
                  <a:lnTo>
                    <a:pt x="0" y="79248"/>
                  </a:lnTo>
                  <a:lnTo>
                    <a:pt x="14300" y="79248"/>
                  </a:lnTo>
                  <a:lnTo>
                    <a:pt x="14300" y="158521"/>
                  </a:lnTo>
                  <a:lnTo>
                    <a:pt x="0" y="158521"/>
                  </a:lnTo>
                  <a:lnTo>
                    <a:pt x="28613" y="237782"/>
                  </a:lnTo>
                  <a:lnTo>
                    <a:pt x="57251" y="158521"/>
                  </a:lnTo>
                  <a:lnTo>
                    <a:pt x="42405" y="158521"/>
                  </a:lnTo>
                  <a:lnTo>
                    <a:pt x="42405" y="79248"/>
                  </a:lnTo>
                  <a:lnTo>
                    <a:pt x="57251" y="79248"/>
                  </a:lnTo>
                  <a:lnTo>
                    <a:pt x="28613" y="0"/>
                  </a:lnTo>
                  <a:close/>
                </a:path>
              </a:pathLst>
            </a:custGeom>
            <a:solidFill>
              <a:srgbClr val="969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158534" y="0"/>
                  </a:moveTo>
                  <a:lnTo>
                    <a:pt x="158534" y="14833"/>
                  </a:lnTo>
                  <a:lnTo>
                    <a:pt x="79260" y="14833"/>
                  </a:lnTo>
                  <a:lnTo>
                    <a:pt x="79260" y="0"/>
                  </a:ln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158534" y="42925"/>
                  </a:lnTo>
                  <a:lnTo>
                    <a:pt x="158534" y="57226"/>
                  </a:lnTo>
                  <a:lnTo>
                    <a:pt x="237794" y="28613"/>
                  </a:lnTo>
                  <a:lnTo>
                    <a:pt x="158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198146" y="42925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42925"/>
                  </a:moveTo>
                  <a:lnTo>
                    <a:pt x="158534" y="42925"/>
                  </a:lnTo>
                  <a:lnTo>
                    <a:pt x="158534" y="57226"/>
                  </a:lnTo>
                  <a:lnTo>
                    <a:pt x="198146" y="42925"/>
                  </a:lnTo>
                  <a:close/>
                </a:path>
                <a:path w="238125" h="57785">
                  <a:moveTo>
                    <a:pt x="158534" y="0"/>
                  </a:moveTo>
                  <a:lnTo>
                    <a:pt x="158534" y="14833"/>
                  </a:lnTo>
                  <a:lnTo>
                    <a:pt x="199624" y="14833"/>
                  </a:lnTo>
                  <a:lnTo>
                    <a:pt x="158534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79260" y="42392"/>
                  </a:lnTo>
                  <a:lnTo>
                    <a:pt x="199624" y="42392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14300"/>
                  </a:moveTo>
                  <a:lnTo>
                    <a:pt x="158533" y="14300"/>
                  </a:lnTo>
                  <a:lnTo>
                    <a:pt x="158533" y="14833"/>
                  </a:lnTo>
                  <a:lnTo>
                    <a:pt x="199624" y="14833"/>
                  </a:lnTo>
                  <a:lnTo>
                    <a:pt x="198146" y="14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392"/>
                  </a:lnTo>
                  <a:lnTo>
                    <a:pt x="199624" y="42392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14300"/>
                  </a:moveTo>
                  <a:lnTo>
                    <a:pt x="158534" y="14300"/>
                  </a:lnTo>
                  <a:lnTo>
                    <a:pt x="158534" y="14833"/>
                  </a:lnTo>
                  <a:lnTo>
                    <a:pt x="199624" y="14833"/>
                  </a:lnTo>
                  <a:lnTo>
                    <a:pt x="198146" y="1430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973102" y="1666252"/>
              <a:ext cx="200025" cy="621665"/>
            </a:xfrm>
            <a:custGeom>
              <a:avLst/>
              <a:gdLst/>
              <a:ahLst/>
              <a:cxnLst/>
              <a:rect l="l" t="t" r="r" b="b"/>
              <a:pathLst>
                <a:path w="200025" h="621664">
                  <a:moveTo>
                    <a:pt x="120256" y="0"/>
                  </a:moveTo>
                  <a:lnTo>
                    <a:pt x="120256" y="14846"/>
                  </a:lnTo>
                  <a:lnTo>
                    <a:pt x="14300" y="14846"/>
                  </a:lnTo>
                  <a:lnTo>
                    <a:pt x="14300" y="542188"/>
                  </a:lnTo>
                  <a:lnTo>
                    <a:pt x="0" y="542188"/>
                  </a:lnTo>
                  <a:lnTo>
                    <a:pt x="28613" y="621436"/>
                  </a:lnTo>
                  <a:lnTo>
                    <a:pt x="57251" y="542188"/>
                  </a:lnTo>
                  <a:lnTo>
                    <a:pt x="42405" y="542188"/>
                  </a:lnTo>
                  <a:lnTo>
                    <a:pt x="42405" y="42938"/>
                  </a:lnTo>
                  <a:lnTo>
                    <a:pt x="120256" y="42938"/>
                  </a:lnTo>
                  <a:lnTo>
                    <a:pt x="120256" y="57238"/>
                  </a:lnTo>
                  <a:lnTo>
                    <a:pt x="199504" y="28625"/>
                  </a:lnTo>
                  <a:lnTo>
                    <a:pt x="120256" y="0"/>
                  </a:lnTo>
                  <a:close/>
                </a:path>
              </a:pathLst>
            </a:custGeom>
            <a:solidFill>
              <a:srgbClr val="969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1253" y="2794393"/>
              <a:ext cx="140614" cy="14441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8146" y="3116383"/>
              <a:ext cx="139968" cy="13778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681343" y="1984908"/>
              <a:ext cx="223520" cy="29845"/>
            </a:xfrm>
            <a:custGeom>
              <a:avLst/>
              <a:gdLst/>
              <a:ahLst/>
              <a:cxnLst/>
              <a:rect l="l" t="t" r="r" b="b"/>
              <a:pathLst>
                <a:path w="223520" h="29844">
                  <a:moveTo>
                    <a:pt x="222986" y="0"/>
                  </a:moveTo>
                  <a:lnTo>
                    <a:pt x="0" y="0"/>
                  </a:lnTo>
                  <a:lnTo>
                    <a:pt x="0" y="29730"/>
                  </a:lnTo>
                  <a:lnTo>
                    <a:pt x="222986" y="29730"/>
                  </a:lnTo>
                  <a:lnTo>
                    <a:pt x="222986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681343" y="1984908"/>
              <a:ext cx="223520" cy="29845"/>
            </a:xfrm>
            <a:custGeom>
              <a:avLst/>
              <a:gdLst/>
              <a:ahLst/>
              <a:cxnLst/>
              <a:rect l="l" t="t" r="r" b="b"/>
              <a:pathLst>
                <a:path w="223520" h="29844">
                  <a:moveTo>
                    <a:pt x="0" y="0"/>
                  </a:moveTo>
                  <a:lnTo>
                    <a:pt x="222986" y="0"/>
                  </a:lnTo>
                  <a:lnTo>
                    <a:pt x="222986" y="29730"/>
                  </a:lnTo>
                  <a:lnTo>
                    <a:pt x="0" y="29730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15137" y="1999780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29">
                  <a:moveTo>
                    <a:pt x="0" y="0"/>
                  </a:moveTo>
                  <a:lnTo>
                    <a:pt x="743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651612" y="1761934"/>
              <a:ext cx="282575" cy="208279"/>
            </a:xfrm>
            <a:custGeom>
              <a:avLst/>
              <a:gdLst/>
              <a:ahLst/>
              <a:cxnLst/>
              <a:rect l="l" t="t" r="r" b="b"/>
              <a:pathLst>
                <a:path w="282575" h="208280">
                  <a:moveTo>
                    <a:pt x="282435" y="0"/>
                  </a:moveTo>
                  <a:lnTo>
                    <a:pt x="0" y="0"/>
                  </a:lnTo>
                  <a:lnTo>
                    <a:pt x="0" y="208127"/>
                  </a:lnTo>
                  <a:lnTo>
                    <a:pt x="282435" y="208127"/>
                  </a:lnTo>
                  <a:lnTo>
                    <a:pt x="282435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51612" y="1761934"/>
              <a:ext cx="282575" cy="208279"/>
            </a:xfrm>
            <a:custGeom>
              <a:avLst/>
              <a:gdLst/>
              <a:ahLst/>
              <a:cxnLst/>
              <a:rect l="l" t="t" r="r" b="b"/>
              <a:pathLst>
                <a:path w="282575" h="208280">
                  <a:moveTo>
                    <a:pt x="0" y="0"/>
                  </a:moveTo>
                  <a:lnTo>
                    <a:pt x="282435" y="0"/>
                  </a:lnTo>
                  <a:lnTo>
                    <a:pt x="282435" y="208127"/>
                  </a:lnTo>
                  <a:lnTo>
                    <a:pt x="0" y="208127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81343" y="1791677"/>
              <a:ext cx="223520" cy="149225"/>
            </a:xfrm>
            <a:custGeom>
              <a:avLst/>
              <a:gdLst/>
              <a:ahLst/>
              <a:cxnLst/>
              <a:rect l="l" t="t" r="r" b="b"/>
              <a:pathLst>
                <a:path w="223520" h="149225">
                  <a:moveTo>
                    <a:pt x="222986" y="0"/>
                  </a:moveTo>
                  <a:lnTo>
                    <a:pt x="0" y="0"/>
                  </a:lnTo>
                  <a:lnTo>
                    <a:pt x="0" y="148653"/>
                  </a:lnTo>
                  <a:lnTo>
                    <a:pt x="222986" y="148653"/>
                  </a:lnTo>
                  <a:lnTo>
                    <a:pt x="222986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25932" y="1970062"/>
              <a:ext cx="133985" cy="15240"/>
            </a:xfrm>
            <a:custGeom>
              <a:avLst/>
              <a:gdLst/>
              <a:ahLst/>
              <a:cxnLst/>
              <a:rect l="l" t="t" r="r" b="b"/>
              <a:pathLst>
                <a:path w="133984" h="15239">
                  <a:moveTo>
                    <a:pt x="133781" y="0"/>
                  </a:moveTo>
                  <a:lnTo>
                    <a:pt x="0" y="0"/>
                  </a:lnTo>
                  <a:lnTo>
                    <a:pt x="0" y="14846"/>
                  </a:lnTo>
                  <a:lnTo>
                    <a:pt x="133781" y="14846"/>
                  </a:lnTo>
                  <a:lnTo>
                    <a:pt x="133781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725932" y="1970062"/>
              <a:ext cx="133985" cy="15240"/>
            </a:xfrm>
            <a:custGeom>
              <a:avLst/>
              <a:gdLst/>
              <a:ahLst/>
              <a:cxnLst/>
              <a:rect l="l" t="t" r="r" b="b"/>
              <a:pathLst>
                <a:path w="133984" h="15239">
                  <a:moveTo>
                    <a:pt x="0" y="0"/>
                  </a:moveTo>
                  <a:lnTo>
                    <a:pt x="133781" y="0"/>
                  </a:lnTo>
                  <a:lnTo>
                    <a:pt x="133781" y="14846"/>
                  </a:lnTo>
                  <a:lnTo>
                    <a:pt x="0" y="14846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07009" y="2014639"/>
              <a:ext cx="372110" cy="74930"/>
            </a:xfrm>
            <a:custGeom>
              <a:avLst/>
              <a:gdLst/>
              <a:ahLst/>
              <a:cxnLst/>
              <a:rect l="l" t="t" r="r" b="b"/>
              <a:pathLst>
                <a:path w="372109" h="74930">
                  <a:moveTo>
                    <a:pt x="327037" y="0"/>
                  </a:moveTo>
                  <a:lnTo>
                    <a:pt x="44602" y="0"/>
                  </a:lnTo>
                  <a:lnTo>
                    <a:pt x="0" y="59474"/>
                  </a:lnTo>
                  <a:lnTo>
                    <a:pt x="0" y="74333"/>
                  </a:lnTo>
                  <a:lnTo>
                    <a:pt x="371640" y="74333"/>
                  </a:lnTo>
                  <a:lnTo>
                    <a:pt x="371640" y="59474"/>
                  </a:lnTo>
                  <a:lnTo>
                    <a:pt x="32703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607009" y="2014639"/>
              <a:ext cx="372110" cy="74930"/>
            </a:xfrm>
            <a:custGeom>
              <a:avLst/>
              <a:gdLst/>
              <a:ahLst/>
              <a:cxnLst/>
              <a:rect l="l" t="t" r="r" b="b"/>
              <a:pathLst>
                <a:path w="372109" h="74930">
                  <a:moveTo>
                    <a:pt x="44602" y="0"/>
                  </a:moveTo>
                  <a:lnTo>
                    <a:pt x="0" y="59474"/>
                  </a:lnTo>
                  <a:lnTo>
                    <a:pt x="0" y="74333"/>
                  </a:lnTo>
                  <a:lnTo>
                    <a:pt x="371640" y="74333"/>
                  </a:lnTo>
                  <a:lnTo>
                    <a:pt x="371640" y="59474"/>
                  </a:lnTo>
                  <a:lnTo>
                    <a:pt x="327037" y="0"/>
                  </a:lnTo>
                  <a:lnTo>
                    <a:pt x="44602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636740" y="2029498"/>
              <a:ext cx="312420" cy="29845"/>
            </a:xfrm>
            <a:custGeom>
              <a:avLst/>
              <a:gdLst/>
              <a:ahLst/>
              <a:cxnLst/>
              <a:rect l="l" t="t" r="r" b="b"/>
              <a:pathLst>
                <a:path w="312420" h="29844">
                  <a:moveTo>
                    <a:pt x="267589" y="0"/>
                  </a:moveTo>
                  <a:lnTo>
                    <a:pt x="282448" y="0"/>
                  </a:lnTo>
                </a:path>
                <a:path w="312420" h="29844">
                  <a:moveTo>
                    <a:pt x="275018" y="14884"/>
                  </a:moveTo>
                  <a:lnTo>
                    <a:pt x="297307" y="14884"/>
                  </a:lnTo>
                </a:path>
                <a:path w="312420" h="29844">
                  <a:moveTo>
                    <a:pt x="282448" y="29743"/>
                  </a:moveTo>
                  <a:lnTo>
                    <a:pt x="312178" y="29743"/>
                  </a:lnTo>
                </a:path>
                <a:path w="312420" h="29844">
                  <a:moveTo>
                    <a:pt x="22313" y="0"/>
                  </a:moveTo>
                  <a:lnTo>
                    <a:pt x="252717" y="0"/>
                  </a:lnTo>
                </a:path>
                <a:path w="312420" h="29844">
                  <a:moveTo>
                    <a:pt x="14871" y="14884"/>
                  </a:moveTo>
                  <a:lnTo>
                    <a:pt x="260146" y="14884"/>
                  </a:lnTo>
                </a:path>
                <a:path w="312420" h="29844">
                  <a:moveTo>
                    <a:pt x="0" y="29743"/>
                  </a:moveTo>
                  <a:lnTo>
                    <a:pt x="267589" y="297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07009" y="2074113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>
                  <a:moveTo>
                    <a:pt x="0" y="0"/>
                  </a:moveTo>
                  <a:lnTo>
                    <a:pt x="371640" y="0"/>
                  </a:lnTo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75583" y="1680902"/>
              <a:ext cx="413232" cy="27240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176835" y="1562023"/>
              <a:ext cx="452755" cy="151130"/>
            </a:xfrm>
            <a:custGeom>
              <a:avLst/>
              <a:gdLst/>
              <a:ahLst/>
              <a:cxnLst/>
              <a:rect l="l" t="t" r="r" b="b"/>
              <a:pathLst>
                <a:path w="452754" h="151130">
                  <a:moveTo>
                    <a:pt x="452310" y="0"/>
                  </a:moveTo>
                  <a:lnTo>
                    <a:pt x="0" y="0"/>
                  </a:lnTo>
                  <a:lnTo>
                    <a:pt x="0" y="151066"/>
                  </a:lnTo>
                  <a:lnTo>
                    <a:pt x="452310" y="151066"/>
                  </a:lnTo>
                  <a:lnTo>
                    <a:pt x="452310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80886" y="1718233"/>
              <a:ext cx="449580" cy="165735"/>
            </a:xfrm>
            <a:custGeom>
              <a:avLst/>
              <a:gdLst/>
              <a:ahLst/>
              <a:cxnLst/>
              <a:rect l="l" t="t" r="r" b="b"/>
              <a:pathLst>
                <a:path w="449579" h="165735">
                  <a:moveTo>
                    <a:pt x="449503" y="0"/>
                  </a:moveTo>
                  <a:lnTo>
                    <a:pt x="0" y="0"/>
                  </a:lnTo>
                  <a:lnTo>
                    <a:pt x="0" y="165519"/>
                  </a:lnTo>
                  <a:lnTo>
                    <a:pt x="449503" y="165519"/>
                  </a:lnTo>
                  <a:lnTo>
                    <a:pt x="449503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76835" y="1562023"/>
              <a:ext cx="451484" cy="321945"/>
            </a:xfrm>
            <a:custGeom>
              <a:avLst/>
              <a:gdLst/>
              <a:ahLst/>
              <a:cxnLst/>
              <a:rect l="l" t="t" r="r" b="b"/>
              <a:pathLst>
                <a:path w="451484" h="321944">
                  <a:moveTo>
                    <a:pt x="0" y="0"/>
                  </a:moveTo>
                  <a:lnTo>
                    <a:pt x="451421" y="0"/>
                  </a:lnTo>
                  <a:lnTo>
                    <a:pt x="451421" y="321729"/>
                  </a:lnTo>
                  <a:lnTo>
                    <a:pt x="0" y="321729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98267" y="2968370"/>
              <a:ext cx="182492" cy="28579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42678" y="3116383"/>
              <a:ext cx="139954" cy="13778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02787" y="3116383"/>
              <a:ext cx="139979" cy="13778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71154" y="2612688"/>
              <a:ext cx="329882" cy="22044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71154" y="3199428"/>
              <a:ext cx="329882" cy="22044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69094" y="3199428"/>
              <a:ext cx="329907" cy="22044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770994" y="2509639"/>
              <a:ext cx="8890" cy="132715"/>
            </a:xfrm>
            <a:custGeom>
              <a:avLst/>
              <a:gdLst/>
              <a:ahLst/>
              <a:cxnLst/>
              <a:rect l="l" t="t" r="r" b="b"/>
              <a:pathLst>
                <a:path w="8889" h="132714">
                  <a:moveTo>
                    <a:pt x="8547" y="0"/>
                  </a:moveTo>
                  <a:lnTo>
                    <a:pt x="6341" y="6923"/>
                  </a:lnTo>
                  <a:lnTo>
                    <a:pt x="0" y="55548"/>
                  </a:lnTo>
                  <a:lnTo>
                    <a:pt x="0" y="58044"/>
                  </a:lnTo>
                  <a:lnTo>
                    <a:pt x="2344" y="105899"/>
                  </a:lnTo>
                  <a:lnTo>
                    <a:pt x="8547" y="132693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779884" y="2481579"/>
              <a:ext cx="8890" cy="190500"/>
            </a:xfrm>
            <a:custGeom>
              <a:avLst/>
              <a:gdLst/>
              <a:ahLst/>
              <a:cxnLst/>
              <a:rect l="l" t="t" r="r" b="b"/>
              <a:pathLst>
                <a:path w="8889" h="190500">
                  <a:moveTo>
                    <a:pt x="8534" y="0"/>
                  </a:moveTo>
                  <a:lnTo>
                    <a:pt x="4343" y="0"/>
                  </a:lnTo>
                  <a:lnTo>
                    <a:pt x="4343" y="26670"/>
                  </a:lnTo>
                  <a:lnTo>
                    <a:pt x="0" y="26670"/>
                  </a:lnTo>
                  <a:lnTo>
                    <a:pt x="0" y="162560"/>
                  </a:lnTo>
                  <a:lnTo>
                    <a:pt x="2273" y="162560"/>
                  </a:lnTo>
                  <a:lnTo>
                    <a:pt x="2273" y="181610"/>
                  </a:lnTo>
                  <a:lnTo>
                    <a:pt x="6477" y="181610"/>
                  </a:lnTo>
                  <a:lnTo>
                    <a:pt x="6477" y="190500"/>
                  </a:lnTo>
                  <a:lnTo>
                    <a:pt x="8534" y="190500"/>
                  </a:lnTo>
                  <a:lnTo>
                    <a:pt x="8534" y="181610"/>
                  </a:lnTo>
                  <a:lnTo>
                    <a:pt x="8534" y="162560"/>
                  </a:lnTo>
                  <a:lnTo>
                    <a:pt x="8534" y="2667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788761" y="2459989"/>
              <a:ext cx="8890" cy="233679"/>
            </a:xfrm>
            <a:custGeom>
              <a:avLst/>
              <a:gdLst/>
              <a:ahLst/>
              <a:cxnLst/>
              <a:rect l="l" t="t" r="r" b="b"/>
              <a:pathLst>
                <a:path w="8889" h="233680">
                  <a:moveTo>
                    <a:pt x="8534" y="0"/>
                  </a:moveTo>
                  <a:lnTo>
                    <a:pt x="6096" y="0"/>
                  </a:lnTo>
                  <a:lnTo>
                    <a:pt x="6096" y="10160"/>
                  </a:lnTo>
                  <a:lnTo>
                    <a:pt x="1739" y="10160"/>
                  </a:lnTo>
                  <a:lnTo>
                    <a:pt x="1739" y="20320"/>
                  </a:lnTo>
                  <a:lnTo>
                    <a:pt x="0" y="20320"/>
                  </a:lnTo>
                  <a:lnTo>
                    <a:pt x="0" y="213360"/>
                  </a:lnTo>
                  <a:lnTo>
                    <a:pt x="4368" y="213360"/>
                  </a:lnTo>
                  <a:lnTo>
                    <a:pt x="4368" y="233680"/>
                  </a:lnTo>
                  <a:lnTo>
                    <a:pt x="8534" y="233680"/>
                  </a:lnTo>
                  <a:lnTo>
                    <a:pt x="8534" y="213360"/>
                  </a:lnTo>
                  <a:lnTo>
                    <a:pt x="8534" y="20320"/>
                  </a:lnTo>
                  <a:lnTo>
                    <a:pt x="8534" y="1016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797651" y="2443479"/>
              <a:ext cx="8890" cy="267970"/>
            </a:xfrm>
            <a:custGeom>
              <a:avLst/>
              <a:gdLst/>
              <a:ahLst/>
              <a:cxnLst/>
              <a:rect l="l" t="t" r="r" b="b"/>
              <a:pathLst>
                <a:path w="8889" h="267969">
                  <a:moveTo>
                    <a:pt x="8534" y="0"/>
                  </a:moveTo>
                  <a:lnTo>
                    <a:pt x="4216" y="0"/>
                  </a:lnTo>
                  <a:lnTo>
                    <a:pt x="4216" y="16510"/>
                  </a:lnTo>
                  <a:lnTo>
                    <a:pt x="0" y="16510"/>
                  </a:lnTo>
                  <a:lnTo>
                    <a:pt x="0" y="250190"/>
                  </a:lnTo>
                  <a:lnTo>
                    <a:pt x="2514" y="250190"/>
                  </a:lnTo>
                  <a:lnTo>
                    <a:pt x="2514" y="262890"/>
                  </a:lnTo>
                  <a:lnTo>
                    <a:pt x="6870" y="262890"/>
                  </a:lnTo>
                  <a:lnTo>
                    <a:pt x="6870" y="267970"/>
                  </a:lnTo>
                  <a:lnTo>
                    <a:pt x="8534" y="267970"/>
                  </a:lnTo>
                  <a:lnTo>
                    <a:pt x="8534" y="262890"/>
                  </a:lnTo>
                  <a:lnTo>
                    <a:pt x="8534" y="250190"/>
                  </a:lnTo>
                  <a:lnTo>
                    <a:pt x="8534" y="165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806554" y="2426969"/>
              <a:ext cx="8890" cy="298450"/>
            </a:xfrm>
            <a:custGeom>
              <a:avLst/>
              <a:gdLst/>
              <a:ahLst/>
              <a:cxnLst/>
              <a:rect l="l" t="t" r="r" b="b"/>
              <a:pathLst>
                <a:path w="8889" h="298450">
                  <a:moveTo>
                    <a:pt x="8509" y="0"/>
                  </a:moveTo>
                  <a:lnTo>
                    <a:pt x="8191" y="0"/>
                  </a:lnTo>
                  <a:lnTo>
                    <a:pt x="8191" y="1270"/>
                  </a:lnTo>
                  <a:lnTo>
                    <a:pt x="3987" y="1270"/>
                  </a:lnTo>
                  <a:lnTo>
                    <a:pt x="3987" y="15240"/>
                  </a:lnTo>
                  <a:lnTo>
                    <a:pt x="0" y="15240"/>
                  </a:lnTo>
                  <a:lnTo>
                    <a:pt x="0" y="284480"/>
                  </a:lnTo>
                  <a:lnTo>
                    <a:pt x="4140" y="284480"/>
                  </a:lnTo>
                  <a:lnTo>
                    <a:pt x="4140" y="298450"/>
                  </a:lnTo>
                  <a:lnTo>
                    <a:pt x="8509" y="298450"/>
                  </a:lnTo>
                  <a:lnTo>
                    <a:pt x="8509" y="284480"/>
                  </a:lnTo>
                  <a:lnTo>
                    <a:pt x="8509" y="15240"/>
                  </a:lnTo>
                  <a:lnTo>
                    <a:pt x="8509" y="1270"/>
                  </a:lnTo>
                  <a:lnTo>
                    <a:pt x="8509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815444" y="2415625"/>
              <a:ext cx="8890" cy="323850"/>
            </a:xfrm>
            <a:custGeom>
              <a:avLst/>
              <a:gdLst/>
              <a:ahLst/>
              <a:cxnLst/>
              <a:rect l="l" t="t" r="r" b="b"/>
              <a:pathLst>
                <a:path w="8889" h="323850">
                  <a:moveTo>
                    <a:pt x="8521" y="0"/>
                  </a:moveTo>
                  <a:lnTo>
                    <a:pt x="0" y="11075"/>
                  </a:lnTo>
                  <a:lnTo>
                    <a:pt x="0" y="310122"/>
                  </a:lnTo>
                  <a:lnTo>
                    <a:pt x="8521" y="323273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CE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824309" y="2404109"/>
              <a:ext cx="8890" cy="346710"/>
            </a:xfrm>
            <a:custGeom>
              <a:avLst/>
              <a:gdLst/>
              <a:ahLst/>
              <a:cxnLst/>
              <a:rect l="l" t="t" r="r" b="b"/>
              <a:pathLst>
                <a:path w="8889" h="346710">
                  <a:moveTo>
                    <a:pt x="8547" y="0"/>
                  </a:moveTo>
                  <a:lnTo>
                    <a:pt x="4114" y="0"/>
                  </a:lnTo>
                  <a:lnTo>
                    <a:pt x="4114" y="11430"/>
                  </a:lnTo>
                  <a:lnTo>
                    <a:pt x="0" y="11430"/>
                  </a:lnTo>
                  <a:lnTo>
                    <a:pt x="0" y="335280"/>
                  </a:lnTo>
                  <a:lnTo>
                    <a:pt x="2032" y="335280"/>
                  </a:lnTo>
                  <a:lnTo>
                    <a:pt x="2032" y="341630"/>
                  </a:lnTo>
                  <a:lnTo>
                    <a:pt x="6400" y="341630"/>
                  </a:lnTo>
                  <a:lnTo>
                    <a:pt x="6400" y="346710"/>
                  </a:lnTo>
                  <a:lnTo>
                    <a:pt x="8547" y="346710"/>
                  </a:lnTo>
                  <a:lnTo>
                    <a:pt x="8547" y="341630"/>
                  </a:lnTo>
                  <a:lnTo>
                    <a:pt x="8547" y="335280"/>
                  </a:lnTo>
                  <a:lnTo>
                    <a:pt x="8547" y="11430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33199" y="2392518"/>
              <a:ext cx="8890" cy="368300"/>
            </a:xfrm>
            <a:custGeom>
              <a:avLst/>
              <a:gdLst/>
              <a:ahLst/>
              <a:cxnLst/>
              <a:rect l="l" t="t" r="r" b="b"/>
              <a:pathLst>
                <a:path w="8889" h="368300">
                  <a:moveTo>
                    <a:pt x="8547" y="0"/>
                  </a:moveTo>
                  <a:lnTo>
                    <a:pt x="0" y="11108"/>
                  </a:lnTo>
                  <a:lnTo>
                    <a:pt x="0" y="358458"/>
                  </a:lnTo>
                  <a:lnTo>
                    <a:pt x="8547" y="367723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A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42089" y="2383789"/>
              <a:ext cx="8890" cy="386080"/>
            </a:xfrm>
            <a:custGeom>
              <a:avLst/>
              <a:gdLst/>
              <a:ahLst/>
              <a:cxnLst/>
              <a:rect l="l" t="t" r="r" b="b"/>
              <a:pathLst>
                <a:path w="8889" h="386080">
                  <a:moveTo>
                    <a:pt x="8547" y="0"/>
                  </a:moveTo>
                  <a:lnTo>
                    <a:pt x="4546" y="0"/>
                  </a:lnTo>
                  <a:lnTo>
                    <a:pt x="4546" y="7620"/>
                  </a:lnTo>
                  <a:lnTo>
                    <a:pt x="12" y="7620"/>
                  </a:lnTo>
                  <a:lnTo>
                    <a:pt x="12" y="8890"/>
                  </a:lnTo>
                  <a:lnTo>
                    <a:pt x="0" y="377190"/>
                  </a:lnTo>
                  <a:lnTo>
                    <a:pt x="4432" y="377190"/>
                  </a:lnTo>
                  <a:lnTo>
                    <a:pt x="4432" y="386080"/>
                  </a:lnTo>
                  <a:lnTo>
                    <a:pt x="8547" y="386080"/>
                  </a:lnTo>
                  <a:lnTo>
                    <a:pt x="8547" y="377190"/>
                  </a:lnTo>
                  <a:lnTo>
                    <a:pt x="8547" y="8890"/>
                  </a:lnTo>
                  <a:lnTo>
                    <a:pt x="8547" y="7620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50991" y="2375726"/>
              <a:ext cx="8890" cy="403860"/>
            </a:xfrm>
            <a:custGeom>
              <a:avLst/>
              <a:gdLst/>
              <a:ahLst/>
              <a:cxnLst/>
              <a:rect l="l" t="t" r="r" b="b"/>
              <a:pathLst>
                <a:path w="8889" h="403860">
                  <a:moveTo>
                    <a:pt x="8521" y="0"/>
                  </a:moveTo>
                  <a:lnTo>
                    <a:pt x="0" y="7857"/>
                  </a:lnTo>
                  <a:lnTo>
                    <a:pt x="0" y="394538"/>
                  </a:lnTo>
                  <a:lnTo>
                    <a:pt x="8521" y="403775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59869" y="2367279"/>
              <a:ext cx="8890" cy="419100"/>
            </a:xfrm>
            <a:custGeom>
              <a:avLst/>
              <a:gdLst/>
              <a:ahLst/>
              <a:cxnLst/>
              <a:rect l="l" t="t" r="r" b="b"/>
              <a:pathLst>
                <a:path w="8889" h="419100">
                  <a:moveTo>
                    <a:pt x="8534" y="0"/>
                  </a:moveTo>
                  <a:lnTo>
                    <a:pt x="4660" y="0"/>
                  </a:lnTo>
                  <a:lnTo>
                    <a:pt x="4660" y="7620"/>
                  </a:lnTo>
                  <a:lnTo>
                    <a:pt x="0" y="7620"/>
                  </a:lnTo>
                  <a:lnTo>
                    <a:pt x="0" y="412750"/>
                  </a:lnTo>
                  <a:lnTo>
                    <a:pt x="4127" y="412750"/>
                  </a:lnTo>
                  <a:lnTo>
                    <a:pt x="4127" y="419100"/>
                  </a:lnTo>
                  <a:lnTo>
                    <a:pt x="8534" y="419100"/>
                  </a:lnTo>
                  <a:lnTo>
                    <a:pt x="8534" y="412750"/>
                  </a:lnTo>
                  <a:lnTo>
                    <a:pt x="8534" y="762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68759" y="2359331"/>
              <a:ext cx="8890" cy="434340"/>
            </a:xfrm>
            <a:custGeom>
              <a:avLst/>
              <a:gdLst/>
              <a:ahLst/>
              <a:cxnLst/>
              <a:rect l="l" t="t" r="r" b="b"/>
              <a:pathLst>
                <a:path w="8889" h="434339">
                  <a:moveTo>
                    <a:pt x="8534" y="0"/>
                  </a:moveTo>
                  <a:lnTo>
                    <a:pt x="0" y="7869"/>
                  </a:lnTo>
                  <a:lnTo>
                    <a:pt x="0" y="427531"/>
                  </a:lnTo>
                  <a:lnTo>
                    <a:pt x="8534" y="434095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C0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77648" y="2353562"/>
              <a:ext cx="8890" cy="447040"/>
            </a:xfrm>
            <a:custGeom>
              <a:avLst/>
              <a:gdLst/>
              <a:ahLst/>
              <a:cxnLst/>
              <a:rect l="l" t="t" r="r" b="b"/>
              <a:pathLst>
                <a:path w="8889" h="447039">
                  <a:moveTo>
                    <a:pt x="8521" y="0"/>
                  </a:moveTo>
                  <a:lnTo>
                    <a:pt x="0" y="5520"/>
                  </a:lnTo>
                  <a:lnTo>
                    <a:pt x="0" y="440137"/>
                  </a:lnTo>
                  <a:lnTo>
                    <a:pt x="8521" y="44669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86539" y="2347803"/>
              <a:ext cx="8890" cy="459740"/>
            </a:xfrm>
            <a:custGeom>
              <a:avLst/>
              <a:gdLst/>
              <a:ahLst/>
              <a:cxnLst/>
              <a:rect l="l" t="t" r="r" b="b"/>
              <a:pathLst>
                <a:path w="8889" h="459739">
                  <a:moveTo>
                    <a:pt x="8521" y="0"/>
                  </a:moveTo>
                  <a:lnTo>
                    <a:pt x="0" y="5520"/>
                  </a:lnTo>
                  <a:lnTo>
                    <a:pt x="0" y="452733"/>
                  </a:lnTo>
                  <a:lnTo>
                    <a:pt x="8521" y="459286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95403" y="2341879"/>
              <a:ext cx="8890" cy="469900"/>
            </a:xfrm>
            <a:custGeom>
              <a:avLst/>
              <a:gdLst/>
              <a:ahLst/>
              <a:cxnLst/>
              <a:rect l="l" t="t" r="r" b="b"/>
              <a:pathLst>
                <a:path w="8889" h="469900">
                  <a:moveTo>
                    <a:pt x="8547" y="0"/>
                  </a:moveTo>
                  <a:lnTo>
                    <a:pt x="4876" y="0"/>
                  </a:lnTo>
                  <a:lnTo>
                    <a:pt x="4876" y="5080"/>
                  </a:lnTo>
                  <a:lnTo>
                    <a:pt x="0" y="5080"/>
                  </a:lnTo>
                  <a:lnTo>
                    <a:pt x="0" y="466090"/>
                  </a:lnTo>
                  <a:lnTo>
                    <a:pt x="1625" y="466090"/>
                  </a:lnTo>
                  <a:lnTo>
                    <a:pt x="1625" y="467360"/>
                  </a:lnTo>
                  <a:lnTo>
                    <a:pt x="4965" y="467360"/>
                  </a:lnTo>
                  <a:lnTo>
                    <a:pt x="4965" y="469900"/>
                  </a:lnTo>
                  <a:lnTo>
                    <a:pt x="8547" y="469900"/>
                  </a:lnTo>
                  <a:lnTo>
                    <a:pt x="8547" y="467360"/>
                  </a:lnTo>
                  <a:lnTo>
                    <a:pt x="8547" y="466090"/>
                  </a:lnTo>
                  <a:lnTo>
                    <a:pt x="8547" y="5080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904306" y="2336277"/>
              <a:ext cx="8890" cy="481330"/>
            </a:xfrm>
            <a:custGeom>
              <a:avLst/>
              <a:gdLst/>
              <a:ahLst/>
              <a:cxnLst/>
              <a:rect l="l" t="t" r="r" b="b"/>
              <a:pathLst>
                <a:path w="8889" h="481330">
                  <a:moveTo>
                    <a:pt x="8547" y="0"/>
                  </a:moveTo>
                  <a:lnTo>
                    <a:pt x="0" y="5536"/>
                  </a:lnTo>
                  <a:lnTo>
                    <a:pt x="0" y="476297"/>
                  </a:lnTo>
                  <a:lnTo>
                    <a:pt x="8547" y="480785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913196" y="2331719"/>
              <a:ext cx="8890" cy="490220"/>
            </a:xfrm>
            <a:custGeom>
              <a:avLst/>
              <a:gdLst/>
              <a:ahLst/>
              <a:cxnLst/>
              <a:rect l="l" t="t" r="r" b="b"/>
              <a:pathLst>
                <a:path w="8889" h="490219">
                  <a:moveTo>
                    <a:pt x="8547" y="0"/>
                  </a:moveTo>
                  <a:lnTo>
                    <a:pt x="5270" y="0"/>
                  </a:lnTo>
                  <a:lnTo>
                    <a:pt x="5270" y="2540"/>
                  </a:lnTo>
                  <a:lnTo>
                    <a:pt x="1790" y="2540"/>
                  </a:lnTo>
                  <a:lnTo>
                    <a:pt x="1790" y="3810"/>
                  </a:lnTo>
                  <a:lnTo>
                    <a:pt x="0" y="3810"/>
                  </a:lnTo>
                  <a:lnTo>
                    <a:pt x="0" y="485140"/>
                  </a:lnTo>
                  <a:lnTo>
                    <a:pt x="4102" y="485140"/>
                  </a:lnTo>
                  <a:lnTo>
                    <a:pt x="4102" y="490220"/>
                  </a:lnTo>
                  <a:lnTo>
                    <a:pt x="8547" y="490220"/>
                  </a:lnTo>
                  <a:lnTo>
                    <a:pt x="8547" y="485140"/>
                  </a:lnTo>
                  <a:lnTo>
                    <a:pt x="8547" y="3810"/>
                  </a:lnTo>
                  <a:lnTo>
                    <a:pt x="8547" y="2540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B4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922086" y="2327812"/>
              <a:ext cx="8890" cy="499109"/>
            </a:xfrm>
            <a:custGeom>
              <a:avLst/>
              <a:gdLst/>
              <a:ahLst/>
              <a:cxnLst/>
              <a:rect l="l" t="t" r="r" b="b"/>
              <a:pathLst>
                <a:path w="8889" h="499110">
                  <a:moveTo>
                    <a:pt x="8534" y="0"/>
                  </a:moveTo>
                  <a:lnTo>
                    <a:pt x="0" y="3636"/>
                  </a:lnTo>
                  <a:lnTo>
                    <a:pt x="0" y="494098"/>
                  </a:lnTo>
                  <a:lnTo>
                    <a:pt x="8534" y="49858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930963" y="2324030"/>
              <a:ext cx="8890" cy="507365"/>
            </a:xfrm>
            <a:custGeom>
              <a:avLst/>
              <a:gdLst/>
              <a:ahLst/>
              <a:cxnLst/>
              <a:rect l="l" t="t" r="r" b="b"/>
              <a:pathLst>
                <a:path w="8889" h="507364">
                  <a:moveTo>
                    <a:pt x="8534" y="0"/>
                  </a:moveTo>
                  <a:lnTo>
                    <a:pt x="0" y="3636"/>
                  </a:lnTo>
                  <a:lnTo>
                    <a:pt x="0" y="502542"/>
                  </a:lnTo>
                  <a:lnTo>
                    <a:pt x="8534" y="507024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39866" y="2320242"/>
              <a:ext cx="8890" cy="513715"/>
            </a:xfrm>
            <a:custGeom>
              <a:avLst/>
              <a:gdLst/>
              <a:ahLst/>
              <a:cxnLst/>
              <a:rect l="l" t="t" r="r" b="b"/>
              <a:pathLst>
                <a:path w="8889" h="513714">
                  <a:moveTo>
                    <a:pt x="8521" y="0"/>
                  </a:moveTo>
                  <a:lnTo>
                    <a:pt x="0" y="3631"/>
                  </a:lnTo>
                  <a:lnTo>
                    <a:pt x="0" y="510974"/>
                  </a:lnTo>
                  <a:lnTo>
                    <a:pt x="8521" y="51368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948756" y="2316454"/>
              <a:ext cx="8890" cy="520700"/>
            </a:xfrm>
            <a:custGeom>
              <a:avLst/>
              <a:gdLst/>
              <a:ahLst/>
              <a:cxnLst/>
              <a:rect l="l" t="t" r="r" b="b"/>
              <a:pathLst>
                <a:path w="8889" h="520700">
                  <a:moveTo>
                    <a:pt x="8521" y="0"/>
                  </a:moveTo>
                  <a:lnTo>
                    <a:pt x="0" y="3631"/>
                  </a:lnTo>
                  <a:lnTo>
                    <a:pt x="0" y="517594"/>
                  </a:lnTo>
                  <a:lnTo>
                    <a:pt x="8521" y="52030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957646" y="2313939"/>
              <a:ext cx="8890" cy="525780"/>
            </a:xfrm>
            <a:custGeom>
              <a:avLst/>
              <a:gdLst/>
              <a:ahLst/>
              <a:cxnLst/>
              <a:rect l="l" t="t" r="r" b="b"/>
              <a:pathLst>
                <a:path w="8889" h="525780">
                  <a:moveTo>
                    <a:pt x="8521" y="0"/>
                  </a:moveTo>
                  <a:lnTo>
                    <a:pt x="4953" y="0"/>
                  </a:lnTo>
                  <a:lnTo>
                    <a:pt x="4953" y="1270"/>
                  </a:lnTo>
                  <a:lnTo>
                    <a:pt x="1054" y="1270"/>
                  </a:lnTo>
                  <a:lnTo>
                    <a:pt x="1054" y="2540"/>
                  </a:lnTo>
                  <a:lnTo>
                    <a:pt x="0" y="2540"/>
                  </a:lnTo>
                  <a:lnTo>
                    <a:pt x="0" y="523240"/>
                  </a:lnTo>
                  <a:lnTo>
                    <a:pt x="4927" y="523240"/>
                  </a:lnTo>
                  <a:lnTo>
                    <a:pt x="4927" y="525780"/>
                  </a:lnTo>
                  <a:lnTo>
                    <a:pt x="8521" y="525780"/>
                  </a:lnTo>
                  <a:lnTo>
                    <a:pt x="8521" y="523240"/>
                  </a:lnTo>
                  <a:lnTo>
                    <a:pt x="8521" y="2540"/>
                  </a:lnTo>
                  <a:lnTo>
                    <a:pt x="8521" y="127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66510" y="2311691"/>
              <a:ext cx="8890" cy="530860"/>
            </a:xfrm>
            <a:custGeom>
              <a:avLst/>
              <a:gdLst/>
              <a:ahLst/>
              <a:cxnLst/>
              <a:rect l="l" t="t" r="r" b="b"/>
              <a:pathLst>
                <a:path w="8889" h="530860">
                  <a:moveTo>
                    <a:pt x="8547" y="0"/>
                  </a:moveTo>
                  <a:lnTo>
                    <a:pt x="0" y="1978"/>
                  </a:lnTo>
                  <a:lnTo>
                    <a:pt x="0" y="528011"/>
                  </a:lnTo>
                  <a:lnTo>
                    <a:pt x="8547" y="530733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A6A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975400" y="2309634"/>
              <a:ext cx="8890" cy="535940"/>
            </a:xfrm>
            <a:custGeom>
              <a:avLst/>
              <a:gdLst/>
              <a:ahLst/>
              <a:cxnLst/>
              <a:rect l="l" t="t" r="r" b="b"/>
              <a:pathLst>
                <a:path w="8889" h="535939">
                  <a:moveTo>
                    <a:pt x="8547" y="0"/>
                  </a:moveTo>
                  <a:lnTo>
                    <a:pt x="0" y="1978"/>
                  </a:lnTo>
                  <a:lnTo>
                    <a:pt x="0" y="532900"/>
                  </a:lnTo>
                  <a:lnTo>
                    <a:pt x="8547" y="535622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84303" y="2307589"/>
              <a:ext cx="8890" cy="539750"/>
            </a:xfrm>
            <a:custGeom>
              <a:avLst/>
              <a:gdLst/>
              <a:ahLst/>
              <a:cxnLst/>
              <a:rect l="l" t="t" r="r" b="b"/>
              <a:pathLst>
                <a:path w="8889" h="539750">
                  <a:moveTo>
                    <a:pt x="8534" y="0"/>
                  </a:moveTo>
                  <a:lnTo>
                    <a:pt x="2984" y="0"/>
                  </a:lnTo>
                  <a:lnTo>
                    <a:pt x="2984" y="2540"/>
                  </a:lnTo>
                  <a:lnTo>
                    <a:pt x="0" y="2540"/>
                  </a:lnTo>
                  <a:lnTo>
                    <a:pt x="0" y="537210"/>
                  </a:lnTo>
                  <a:lnTo>
                    <a:pt x="203" y="537210"/>
                  </a:lnTo>
                  <a:lnTo>
                    <a:pt x="203" y="538480"/>
                  </a:lnTo>
                  <a:lnTo>
                    <a:pt x="8064" y="538480"/>
                  </a:lnTo>
                  <a:lnTo>
                    <a:pt x="8064" y="539750"/>
                  </a:lnTo>
                  <a:lnTo>
                    <a:pt x="8534" y="539750"/>
                  </a:lnTo>
                  <a:lnTo>
                    <a:pt x="8534" y="538480"/>
                  </a:lnTo>
                  <a:lnTo>
                    <a:pt x="8534" y="537210"/>
                  </a:lnTo>
                  <a:lnTo>
                    <a:pt x="8534" y="254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993193" y="2305518"/>
              <a:ext cx="8890" cy="542925"/>
            </a:xfrm>
            <a:custGeom>
              <a:avLst/>
              <a:gdLst/>
              <a:ahLst/>
              <a:cxnLst/>
              <a:rect l="l" t="t" r="r" b="b"/>
              <a:pathLst>
                <a:path w="8889" h="542925">
                  <a:moveTo>
                    <a:pt x="8534" y="0"/>
                  </a:moveTo>
                  <a:lnTo>
                    <a:pt x="0" y="1975"/>
                  </a:lnTo>
                  <a:lnTo>
                    <a:pt x="0" y="541293"/>
                  </a:lnTo>
                  <a:lnTo>
                    <a:pt x="8534" y="54240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002071" y="2303779"/>
              <a:ext cx="8890" cy="544830"/>
            </a:xfrm>
            <a:custGeom>
              <a:avLst/>
              <a:gdLst/>
              <a:ahLst/>
              <a:cxnLst/>
              <a:rect l="l" t="t" r="r" b="b"/>
              <a:pathLst>
                <a:path w="8889" h="544830">
                  <a:moveTo>
                    <a:pt x="8534" y="0"/>
                  </a:moveTo>
                  <a:lnTo>
                    <a:pt x="4419" y="0"/>
                  </a:lnTo>
                  <a:lnTo>
                    <a:pt x="4419" y="1270"/>
                  </a:lnTo>
                  <a:lnTo>
                    <a:pt x="0" y="1270"/>
                  </a:lnTo>
                  <a:lnTo>
                    <a:pt x="0" y="543560"/>
                  </a:lnTo>
                  <a:lnTo>
                    <a:pt x="0" y="544830"/>
                  </a:lnTo>
                  <a:lnTo>
                    <a:pt x="8534" y="544830"/>
                  </a:lnTo>
                  <a:lnTo>
                    <a:pt x="8534" y="543560"/>
                  </a:lnTo>
                  <a:lnTo>
                    <a:pt x="8534" y="127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010960" y="2303560"/>
              <a:ext cx="8890" cy="546735"/>
            </a:xfrm>
            <a:custGeom>
              <a:avLst/>
              <a:gdLst/>
              <a:ahLst/>
              <a:cxnLst/>
              <a:rect l="l" t="t" r="r" b="b"/>
              <a:pathLst>
                <a:path w="8889" h="546735">
                  <a:moveTo>
                    <a:pt x="8534" y="0"/>
                  </a:moveTo>
                  <a:lnTo>
                    <a:pt x="0" y="417"/>
                  </a:lnTo>
                  <a:lnTo>
                    <a:pt x="0" y="545573"/>
                  </a:lnTo>
                  <a:lnTo>
                    <a:pt x="8534" y="54668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019850" y="2303126"/>
              <a:ext cx="8890" cy="548640"/>
            </a:xfrm>
            <a:custGeom>
              <a:avLst/>
              <a:gdLst/>
              <a:ahLst/>
              <a:cxnLst/>
              <a:rect l="l" t="t" r="r" b="b"/>
              <a:pathLst>
                <a:path w="8889" h="548639">
                  <a:moveTo>
                    <a:pt x="8521" y="0"/>
                  </a:moveTo>
                  <a:lnTo>
                    <a:pt x="0" y="416"/>
                  </a:lnTo>
                  <a:lnTo>
                    <a:pt x="0" y="547169"/>
                  </a:lnTo>
                  <a:lnTo>
                    <a:pt x="8521" y="548283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9A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028753" y="2302509"/>
              <a:ext cx="8890" cy="549910"/>
            </a:xfrm>
            <a:custGeom>
              <a:avLst/>
              <a:gdLst/>
              <a:ahLst/>
              <a:cxnLst/>
              <a:rect l="l" t="t" r="r" b="b"/>
              <a:pathLst>
                <a:path w="8889" h="549910">
                  <a:moveTo>
                    <a:pt x="8521" y="0"/>
                  </a:moveTo>
                  <a:lnTo>
                    <a:pt x="0" y="0"/>
                  </a:lnTo>
                  <a:lnTo>
                    <a:pt x="0" y="548640"/>
                  </a:lnTo>
                  <a:lnTo>
                    <a:pt x="2476" y="548640"/>
                  </a:lnTo>
                  <a:lnTo>
                    <a:pt x="2476" y="549910"/>
                  </a:lnTo>
                  <a:lnTo>
                    <a:pt x="8521" y="549910"/>
                  </a:lnTo>
                  <a:lnTo>
                    <a:pt x="8521" y="54864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037618" y="2302256"/>
              <a:ext cx="8890" cy="549910"/>
            </a:xfrm>
            <a:custGeom>
              <a:avLst/>
              <a:gdLst/>
              <a:ahLst/>
              <a:cxnLst/>
              <a:rect l="l" t="t" r="r" b="b"/>
              <a:pathLst>
                <a:path w="8889" h="549910">
                  <a:moveTo>
                    <a:pt x="8547" y="0"/>
                  </a:moveTo>
                  <a:lnTo>
                    <a:pt x="0" y="417"/>
                  </a:lnTo>
                  <a:lnTo>
                    <a:pt x="0" y="549914"/>
                  </a:lnTo>
                  <a:lnTo>
                    <a:pt x="8547" y="549494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969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046508" y="2302154"/>
              <a:ext cx="8890" cy="549910"/>
            </a:xfrm>
            <a:custGeom>
              <a:avLst/>
              <a:gdLst/>
              <a:ahLst/>
              <a:cxnLst/>
              <a:rect l="l" t="t" r="r" b="b"/>
              <a:pathLst>
                <a:path w="8889" h="549910">
                  <a:moveTo>
                    <a:pt x="8547" y="0"/>
                  </a:moveTo>
                  <a:lnTo>
                    <a:pt x="1753" y="0"/>
                  </a:lnTo>
                  <a:lnTo>
                    <a:pt x="0" y="85"/>
                  </a:lnTo>
                  <a:lnTo>
                    <a:pt x="0" y="549580"/>
                  </a:lnTo>
                  <a:lnTo>
                    <a:pt x="8547" y="549161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949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055398" y="2302154"/>
              <a:ext cx="8890" cy="549275"/>
            </a:xfrm>
            <a:custGeom>
              <a:avLst/>
              <a:gdLst/>
              <a:ahLst/>
              <a:cxnLst/>
              <a:rect l="l" t="t" r="r" b="b"/>
              <a:pathLst>
                <a:path w="8889" h="549275">
                  <a:moveTo>
                    <a:pt x="5363" y="0"/>
                  </a:moveTo>
                  <a:lnTo>
                    <a:pt x="0" y="0"/>
                  </a:lnTo>
                  <a:lnTo>
                    <a:pt x="0" y="549144"/>
                  </a:lnTo>
                  <a:lnTo>
                    <a:pt x="8547" y="548725"/>
                  </a:lnTo>
                  <a:lnTo>
                    <a:pt x="8547" y="415"/>
                  </a:lnTo>
                  <a:lnTo>
                    <a:pt x="5363" y="0"/>
                  </a:lnTo>
                  <a:close/>
                </a:path>
              </a:pathLst>
            </a:custGeom>
            <a:solidFill>
              <a:srgbClr val="929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064288" y="2302614"/>
              <a:ext cx="8890" cy="548640"/>
            </a:xfrm>
            <a:custGeom>
              <a:avLst/>
              <a:gdLst/>
              <a:ahLst/>
              <a:cxnLst/>
              <a:rect l="l" t="t" r="r" b="b"/>
              <a:pathLst>
                <a:path w="8889" h="548639">
                  <a:moveTo>
                    <a:pt x="0" y="0"/>
                  </a:moveTo>
                  <a:lnTo>
                    <a:pt x="0" y="548248"/>
                  </a:lnTo>
                  <a:lnTo>
                    <a:pt x="8534" y="547829"/>
                  </a:lnTo>
                  <a:lnTo>
                    <a:pt x="8534" y="1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073178" y="2303774"/>
              <a:ext cx="8890" cy="546735"/>
            </a:xfrm>
            <a:custGeom>
              <a:avLst/>
              <a:gdLst/>
              <a:ahLst/>
              <a:cxnLst/>
              <a:rect l="l" t="t" r="r" b="b"/>
              <a:pathLst>
                <a:path w="8889" h="546735">
                  <a:moveTo>
                    <a:pt x="0" y="0"/>
                  </a:moveTo>
                  <a:lnTo>
                    <a:pt x="0" y="546652"/>
                  </a:lnTo>
                  <a:lnTo>
                    <a:pt x="8534" y="546234"/>
                  </a:lnTo>
                  <a:lnTo>
                    <a:pt x="8534" y="1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082055" y="2305049"/>
              <a:ext cx="8890" cy="544830"/>
            </a:xfrm>
            <a:custGeom>
              <a:avLst/>
              <a:gdLst/>
              <a:ahLst/>
              <a:cxnLst/>
              <a:rect l="l" t="t" r="r" b="b"/>
              <a:pathLst>
                <a:path w="8889" h="544830">
                  <a:moveTo>
                    <a:pt x="8547" y="1270"/>
                  </a:moveTo>
                  <a:lnTo>
                    <a:pt x="5765" y="1270"/>
                  </a:lnTo>
                  <a:lnTo>
                    <a:pt x="576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543560"/>
                  </a:lnTo>
                  <a:lnTo>
                    <a:pt x="0" y="544830"/>
                  </a:lnTo>
                  <a:lnTo>
                    <a:pt x="5372" y="544830"/>
                  </a:lnTo>
                  <a:lnTo>
                    <a:pt x="5372" y="543560"/>
                  </a:lnTo>
                  <a:lnTo>
                    <a:pt x="8547" y="543560"/>
                  </a:lnTo>
                  <a:lnTo>
                    <a:pt x="8547" y="127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90958" y="2306093"/>
              <a:ext cx="8890" cy="542925"/>
            </a:xfrm>
            <a:custGeom>
              <a:avLst/>
              <a:gdLst/>
              <a:ahLst/>
              <a:cxnLst/>
              <a:rect l="l" t="t" r="r" b="b"/>
              <a:pathLst>
                <a:path w="8889" h="542925">
                  <a:moveTo>
                    <a:pt x="0" y="0"/>
                  </a:moveTo>
                  <a:lnTo>
                    <a:pt x="0" y="542334"/>
                  </a:lnTo>
                  <a:lnTo>
                    <a:pt x="8521" y="540360"/>
                  </a:lnTo>
                  <a:lnTo>
                    <a:pt x="8521" y="1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99848" y="2307589"/>
              <a:ext cx="17780" cy="538480"/>
            </a:xfrm>
            <a:custGeom>
              <a:avLst/>
              <a:gdLst/>
              <a:ahLst/>
              <a:cxnLst/>
              <a:rect l="l" t="t" r="r" b="b"/>
              <a:pathLst>
                <a:path w="17779" h="538480">
                  <a:moveTo>
                    <a:pt x="8521" y="1270"/>
                  </a:moveTo>
                  <a:lnTo>
                    <a:pt x="7073" y="1270"/>
                  </a:lnTo>
                  <a:lnTo>
                    <a:pt x="7073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537210"/>
                  </a:lnTo>
                  <a:lnTo>
                    <a:pt x="0" y="538480"/>
                  </a:lnTo>
                  <a:lnTo>
                    <a:pt x="4025" y="538480"/>
                  </a:lnTo>
                  <a:lnTo>
                    <a:pt x="4025" y="537210"/>
                  </a:lnTo>
                  <a:lnTo>
                    <a:pt x="8521" y="537210"/>
                  </a:lnTo>
                  <a:lnTo>
                    <a:pt x="8521" y="1270"/>
                  </a:lnTo>
                  <a:close/>
                </a:path>
                <a:path w="17779" h="538480">
                  <a:moveTo>
                    <a:pt x="17411" y="3937"/>
                  </a:moveTo>
                  <a:lnTo>
                    <a:pt x="8864" y="1219"/>
                  </a:lnTo>
                  <a:lnTo>
                    <a:pt x="8864" y="536727"/>
                  </a:lnTo>
                  <a:lnTo>
                    <a:pt x="17411" y="534746"/>
                  </a:lnTo>
                  <a:lnTo>
                    <a:pt x="17411" y="3937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117615" y="2311628"/>
              <a:ext cx="8890" cy="530860"/>
            </a:xfrm>
            <a:custGeom>
              <a:avLst/>
              <a:gdLst/>
              <a:ahLst/>
              <a:cxnLst/>
              <a:rect l="l" t="t" r="r" b="b"/>
              <a:pathLst>
                <a:path w="8889" h="530860">
                  <a:moveTo>
                    <a:pt x="0" y="0"/>
                  </a:moveTo>
                  <a:lnTo>
                    <a:pt x="0" y="530624"/>
                  </a:lnTo>
                  <a:lnTo>
                    <a:pt x="8547" y="528644"/>
                  </a:lnTo>
                  <a:lnTo>
                    <a:pt x="8547" y="2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8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126505" y="2313939"/>
              <a:ext cx="8890" cy="525780"/>
            </a:xfrm>
            <a:custGeom>
              <a:avLst/>
              <a:gdLst/>
              <a:ahLst/>
              <a:cxnLst/>
              <a:rect l="l" t="t" r="r" b="b"/>
              <a:pathLst>
                <a:path w="8889" h="525780">
                  <a:moveTo>
                    <a:pt x="8547" y="3810"/>
                  </a:moveTo>
                  <a:lnTo>
                    <a:pt x="4343" y="3810"/>
                  </a:lnTo>
                  <a:lnTo>
                    <a:pt x="4343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523240"/>
                  </a:lnTo>
                  <a:lnTo>
                    <a:pt x="0" y="524510"/>
                  </a:lnTo>
                  <a:lnTo>
                    <a:pt x="0" y="525780"/>
                  </a:lnTo>
                  <a:lnTo>
                    <a:pt x="4787" y="525780"/>
                  </a:lnTo>
                  <a:lnTo>
                    <a:pt x="4787" y="524510"/>
                  </a:lnTo>
                  <a:lnTo>
                    <a:pt x="8026" y="524510"/>
                  </a:lnTo>
                  <a:lnTo>
                    <a:pt x="8026" y="523240"/>
                  </a:lnTo>
                  <a:lnTo>
                    <a:pt x="8547" y="523240"/>
                  </a:lnTo>
                  <a:lnTo>
                    <a:pt x="8547" y="3810"/>
                  </a:lnTo>
                  <a:close/>
                </a:path>
              </a:pathLst>
            </a:custGeom>
            <a:solidFill>
              <a:srgbClr val="818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35395" y="2317291"/>
              <a:ext cx="8890" cy="520700"/>
            </a:xfrm>
            <a:custGeom>
              <a:avLst/>
              <a:gdLst/>
              <a:ahLst/>
              <a:cxnLst/>
              <a:rect l="l" t="t" r="r" b="b"/>
              <a:pathLst>
                <a:path w="8889" h="520700">
                  <a:moveTo>
                    <a:pt x="0" y="0"/>
                  </a:moveTo>
                  <a:lnTo>
                    <a:pt x="0" y="520157"/>
                  </a:lnTo>
                  <a:lnTo>
                    <a:pt x="8534" y="516519"/>
                  </a:lnTo>
                  <a:lnTo>
                    <a:pt x="8534" y="27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144272" y="2320118"/>
              <a:ext cx="8890" cy="513715"/>
            </a:xfrm>
            <a:custGeom>
              <a:avLst/>
              <a:gdLst/>
              <a:ahLst/>
              <a:cxnLst/>
              <a:rect l="l" t="t" r="r" b="b"/>
              <a:pathLst>
                <a:path w="8889" h="513714">
                  <a:moveTo>
                    <a:pt x="0" y="0"/>
                  </a:moveTo>
                  <a:lnTo>
                    <a:pt x="0" y="513546"/>
                  </a:lnTo>
                  <a:lnTo>
                    <a:pt x="8547" y="509903"/>
                  </a:lnTo>
                  <a:lnTo>
                    <a:pt x="8460" y="2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7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153175" y="2323044"/>
              <a:ext cx="8890" cy="507365"/>
            </a:xfrm>
            <a:custGeom>
              <a:avLst/>
              <a:gdLst/>
              <a:ahLst/>
              <a:cxnLst/>
              <a:rect l="l" t="t" r="r" b="b"/>
              <a:pathLst>
                <a:path w="8889" h="507364">
                  <a:moveTo>
                    <a:pt x="0" y="0"/>
                  </a:moveTo>
                  <a:lnTo>
                    <a:pt x="0" y="506825"/>
                  </a:lnTo>
                  <a:lnTo>
                    <a:pt x="8521" y="503192"/>
                  </a:lnTo>
                  <a:lnTo>
                    <a:pt x="8521" y="4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7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162065" y="2327714"/>
              <a:ext cx="8890" cy="498475"/>
            </a:xfrm>
            <a:custGeom>
              <a:avLst/>
              <a:gdLst/>
              <a:ahLst/>
              <a:cxnLst/>
              <a:rect l="l" t="t" r="r" b="b"/>
              <a:pathLst>
                <a:path w="8889" h="498475">
                  <a:moveTo>
                    <a:pt x="0" y="0"/>
                  </a:moveTo>
                  <a:lnTo>
                    <a:pt x="0" y="498366"/>
                  </a:lnTo>
                  <a:lnTo>
                    <a:pt x="8521" y="494733"/>
                  </a:lnTo>
                  <a:lnTo>
                    <a:pt x="8521" y="4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7A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70955" y="2332989"/>
              <a:ext cx="8890" cy="488950"/>
            </a:xfrm>
            <a:custGeom>
              <a:avLst/>
              <a:gdLst/>
              <a:ahLst/>
              <a:cxnLst/>
              <a:rect l="l" t="t" r="r" b="b"/>
              <a:pathLst>
                <a:path w="8889" h="488950">
                  <a:moveTo>
                    <a:pt x="8521" y="3810"/>
                  </a:moveTo>
                  <a:lnTo>
                    <a:pt x="4775" y="3810"/>
                  </a:lnTo>
                  <a:lnTo>
                    <a:pt x="4775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485140"/>
                  </a:lnTo>
                  <a:lnTo>
                    <a:pt x="0" y="487680"/>
                  </a:lnTo>
                  <a:lnTo>
                    <a:pt x="0" y="488950"/>
                  </a:lnTo>
                  <a:lnTo>
                    <a:pt x="2311" y="488950"/>
                  </a:lnTo>
                  <a:lnTo>
                    <a:pt x="2311" y="487680"/>
                  </a:lnTo>
                  <a:lnTo>
                    <a:pt x="6032" y="487680"/>
                  </a:lnTo>
                  <a:lnTo>
                    <a:pt x="6032" y="485140"/>
                  </a:lnTo>
                  <a:lnTo>
                    <a:pt x="8521" y="485140"/>
                  </a:lnTo>
                  <a:lnTo>
                    <a:pt x="8521" y="381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179820" y="2337040"/>
              <a:ext cx="8890" cy="480695"/>
            </a:xfrm>
            <a:custGeom>
              <a:avLst/>
              <a:gdLst/>
              <a:ahLst/>
              <a:cxnLst/>
              <a:rect l="l" t="t" r="r" b="b"/>
              <a:pathLst>
                <a:path w="8889" h="480694">
                  <a:moveTo>
                    <a:pt x="0" y="0"/>
                  </a:moveTo>
                  <a:lnTo>
                    <a:pt x="0" y="480530"/>
                  </a:lnTo>
                  <a:lnTo>
                    <a:pt x="8547" y="474991"/>
                  </a:lnTo>
                  <a:lnTo>
                    <a:pt x="8547" y="4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76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188710" y="2341879"/>
              <a:ext cx="8890" cy="469900"/>
            </a:xfrm>
            <a:custGeom>
              <a:avLst/>
              <a:gdLst/>
              <a:ahLst/>
              <a:cxnLst/>
              <a:rect l="l" t="t" r="r" b="b"/>
              <a:pathLst>
                <a:path w="8889" h="469900">
                  <a:moveTo>
                    <a:pt x="8547" y="5080"/>
                  </a:moveTo>
                  <a:lnTo>
                    <a:pt x="7099" y="5080"/>
                  </a:lnTo>
                  <a:lnTo>
                    <a:pt x="7099" y="2540"/>
                  </a:lnTo>
                  <a:lnTo>
                    <a:pt x="2730" y="2540"/>
                  </a:lnTo>
                  <a:lnTo>
                    <a:pt x="2730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464820"/>
                  </a:lnTo>
                  <a:lnTo>
                    <a:pt x="0" y="469900"/>
                  </a:lnTo>
                  <a:lnTo>
                    <a:pt x="3962" y="469900"/>
                  </a:lnTo>
                  <a:lnTo>
                    <a:pt x="3962" y="464820"/>
                  </a:lnTo>
                  <a:lnTo>
                    <a:pt x="8547" y="464820"/>
                  </a:lnTo>
                  <a:lnTo>
                    <a:pt x="8547" y="5080"/>
                  </a:lnTo>
                  <a:close/>
                </a:path>
              </a:pathLst>
            </a:custGeom>
            <a:solidFill>
              <a:srgbClr val="7173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197612" y="2347071"/>
              <a:ext cx="8890" cy="459105"/>
            </a:xfrm>
            <a:custGeom>
              <a:avLst/>
              <a:gdLst/>
              <a:ahLst/>
              <a:cxnLst/>
              <a:rect l="l" t="t" r="r" b="b"/>
              <a:pathLst>
                <a:path w="8889" h="459105">
                  <a:moveTo>
                    <a:pt x="0" y="0"/>
                  </a:moveTo>
                  <a:lnTo>
                    <a:pt x="0" y="458968"/>
                  </a:lnTo>
                  <a:lnTo>
                    <a:pt x="8534" y="453437"/>
                  </a:lnTo>
                  <a:lnTo>
                    <a:pt x="8534" y="6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206502" y="2353910"/>
              <a:ext cx="8890" cy="446405"/>
            </a:xfrm>
            <a:custGeom>
              <a:avLst/>
              <a:gdLst/>
              <a:ahLst/>
              <a:cxnLst/>
              <a:rect l="l" t="t" r="r" b="b"/>
              <a:pathLst>
                <a:path w="8889" h="446405">
                  <a:moveTo>
                    <a:pt x="0" y="0"/>
                  </a:moveTo>
                  <a:lnTo>
                    <a:pt x="0" y="446368"/>
                  </a:lnTo>
                  <a:lnTo>
                    <a:pt x="8534" y="440837"/>
                  </a:lnTo>
                  <a:lnTo>
                    <a:pt x="8534" y="6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215380" y="2360739"/>
              <a:ext cx="8890" cy="433705"/>
            </a:xfrm>
            <a:custGeom>
              <a:avLst/>
              <a:gdLst/>
              <a:ahLst/>
              <a:cxnLst/>
              <a:rect l="l" t="t" r="r" b="b"/>
              <a:pathLst>
                <a:path w="8889" h="433705">
                  <a:moveTo>
                    <a:pt x="0" y="0"/>
                  </a:moveTo>
                  <a:lnTo>
                    <a:pt x="0" y="433706"/>
                  </a:lnTo>
                  <a:lnTo>
                    <a:pt x="8547" y="425822"/>
                  </a:lnTo>
                  <a:lnTo>
                    <a:pt x="8547" y="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224257" y="2367279"/>
              <a:ext cx="8890" cy="419100"/>
            </a:xfrm>
            <a:custGeom>
              <a:avLst/>
              <a:gdLst/>
              <a:ahLst/>
              <a:cxnLst/>
              <a:rect l="l" t="t" r="r" b="b"/>
              <a:pathLst>
                <a:path w="8889" h="419100">
                  <a:moveTo>
                    <a:pt x="8547" y="7620"/>
                  </a:moveTo>
                  <a:lnTo>
                    <a:pt x="8458" y="6350"/>
                  </a:lnTo>
                  <a:lnTo>
                    <a:pt x="3746" y="6350"/>
                  </a:lnTo>
                  <a:lnTo>
                    <a:pt x="374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7620"/>
                  </a:lnTo>
                  <a:lnTo>
                    <a:pt x="0" y="411480"/>
                  </a:lnTo>
                  <a:lnTo>
                    <a:pt x="0" y="419100"/>
                  </a:lnTo>
                  <a:lnTo>
                    <a:pt x="3987" y="419100"/>
                  </a:lnTo>
                  <a:lnTo>
                    <a:pt x="3987" y="411480"/>
                  </a:lnTo>
                  <a:lnTo>
                    <a:pt x="8547" y="411480"/>
                  </a:lnTo>
                  <a:lnTo>
                    <a:pt x="8547" y="7620"/>
                  </a:lnTo>
                  <a:close/>
                </a:path>
              </a:pathLst>
            </a:custGeom>
            <a:solidFill>
              <a:srgbClr val="69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233160" y="2374742"/>
              <a:ext cx="8890" cy="403860"/>
            </a:xfrm>
            <a:custGeom>
              <a:avLst/>
              <a:gdLst/>
              <a:ahLst/>
              <a:cxnLst/>
              <a:rect l="l" t="t" r="r" b="b"/>
              <a:pathLst>
                <a:path w="8889" h="403860">
                  <a:moveTo>
                    <a:pt x="0" y="0"/>
                  </a:moveTo>
                  <a:lnTo>
                    <a:pt x="0" y="403303"/>
                  </a:lnTo>
                  <a:lnTo>
                    <a:pt x="8521" y="395443"/>
                  </a:lnTo>
                  <a:lnTo>
                    <a:pt x="8521" y="9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242063" y="2383789"/>
              <a:ext cx="8890" cy="386080"/>
            </a:xfrm>
            <a:custGeom>
              <a:avLst/>
              <a:gdLst/>
              <a:ahLst/>
              <a:cxnLst/>
              <a:rect l="l" t="t" r="r" b="b"/>
              <a:pathLst>
                <a:path w="8889" h="386080">
                  <a:moveTo>
                    <a:pt x="8509" y="10160"/>
                  </a:moveTo>
                  <a:lnTo>
                    <a:pt x="4114" y="10160"/>
                  </a:lnTo>
                  <a:lnTo>
                    <a:pt x="4114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378460"/>
                  </a:lnTo>
                  <a:lnTo>
                    <a:pt x="0" y="386080"/>
                  </a:lnTo>
                  <a:lnTo>
                    <a:pt x="4089" y="386080"/>
                  </a:lnTo>
                  <a:lnTo>
                    <a:pt x="4089" y="378460"/>
                  </a:lnTo>
                  <a:lnTo>
                    <a:pt x="8509" y="378460"/>
                  </a:lnTo>
                  <a:lnTo>
                    <a:pt x="8509" y="1016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250927" y="2394008"/>
              <a:ext cx="8890" cy="367665"/>
            </a:xfrm>
            <a:custGeom>
              <a:avLst/>
              <a:gdLst/>
              <a:ahLst/>
              <a:cxnLst/>
              <a:rect l="l" t="t" r="r" b="b"/>
              <a:pathLst>
                <a:path w="8889" h="367664">
                  <a:moveTo>
                    <a:pt x="0" y="0"/>
                  </a:moveTo>
                  <a:lnTo>
                    <a:pt x="0" y="367148"/>
                  </a:lnTo>
                  <a:lnTo>
                    <a:pt x="8547" y="356037"/>
                  </a:lnTo>
                  <a:lnTo>
                    <a:pt x="8547" y="9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259817" y="2404109"/>
              <a:ext cx="8890" cy="345440"/>
            </a:xfrm>
            <a:custGeom>
              <a:avLst/>
              <a:gdLst/>
              <a:ahLst/>
              <a:cxnLst/>
              <a:rect l="l" t="t" r="r" b="b"/>
              <a:pathLst>
                <a:path w="8889" h="345439">
                  <a:moveTo>
                    <a:pt x="8547" y="11430"/>
                  </a:moveTo>
                  <a:lnTo>
                    <a:pt x="6464" y="11430"/>
                  </a:lnTo>
                  <a:lnTo>
                    <a:pt x="6464" y="3810"/>
                  </a:lnTo>
                  <a:lnTo>
                    <a:pt x="2171" y="3810"/>
                  </a:lnTo>
                  <a:lnTo>
                    <a:pt x="2171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1430"/>
                  </a:lnTo>
                  <a:lnTo>
                    <a:pt x="0" y="334010"/>
                  </a:lnTo>
                  <a:lnTo>
                    <a:pt x="0" y="345440"/>
                  </a:lnTo>
                  <a:lnTo>
                    <a:pt x="4432" y="345440"/>
                  </a:lnTo>
                  <a:lnTo>
                    <a:pt x="4432" y="334010"/>
                  </a:lnTo>
                  <a:lnTo>
                    <a:pt x="8547" y="334010"/>
                  </a:lnTo>
                  <a:lnTo>
                    <a:pt x="8547" y="1143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268707" y="2415465"/>
              <a:ext cx="8890" cy="322580"/>
            </a:xfrm>
            <a:custGeom>
              <a:avLst/>
              <a:gdLst/>
              <a:ahLst/>
              <a:cxnLst/>
              <a:rect l="l" t="t" r="r" b="b"/>
              <a:pathLst>
                <a:path w="8889" h="322580">
                  <a:moveTo>
                    <a:pt x="0" y="0"/>
                  </a:moveTo>
                  <a:lnTo>
                    <a:pt x="0" y="322577"/>
                  </a:lnTo>
                  <a:lnTo>
                    <a:pt x="8547" y="311465"/>
                  </a:lnTo>
                  <a:lnTo>
                    <a:pt x="8547" y="13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277597" y="2429509"/>
              <a:ext cx="8890" cy="297180"/>
            </a:xfrm>
            <a:custGeom>
              <a:avLst/>
              <a:gdLst/>
              <a:ahLst/>
              <a:cxnLst/>
              <a:rect l="l" t="t" r="r" b="b"/>
              <a:pathLst>
                <a:path w="8889" h="297180">
                  <a:moveTo>
                    <a:pt x="8534" y="12700"/>
                  </a:moveTo>
                  <a:lnTo>
                    <a:pt x="4318" y="1270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80670"/>
                  </a:lnTo>
                  <a:lnTo>
                    <a:pt x="0" y="295910"/>
                  </a:lnTo>
                  <a:lnTo>
                    <a:pt x="0" y="297180"/>
                  </a:lnTo>
                  <a:lnTo>
                    <a:pt x="330" y="297180"/>
                  </a:lnTo>
                  <a:lnTo>
                    <a:pt x="330" y="295910"/>
                  </a:lnTo>
                  <a:lnTo>
                    <a:pt x="4787" y="295910"/>
                  </a:lnTo>
                  <a:lnTo>
                    <a:pt x="4787" y="280670"/>
                  </a:lnTo>
                  <a:lnTo>
                    <a:pt x="8534" y="280670"/>
                  </a:lnTo>
                  <a:lnTo>
                    <a:pt x="8534" y="1270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286475" y="2443479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47" y="16510"/>
                  </a:moveTo>
                  <a:lnTo>
                    <a:pt x="5626" y="16510"/>
                  </a:lnTo>
                  <a:lnTo>
                    <a:pt x="5626" y="3810"/>
                  </a:lnTo>
                  <a:lnTo>
                    <a:pt x="1612" y="3810"/>
                  </a:lnTo>
                  <a:lnTo>
                    <a:pt x="1612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6510"/>
                  </a:lnTo>
                  <a:lnTo>
                    <a:pt x="0" y="250190"/>
                  </a:lnTo>
                  <a:lnTo>
                    <a:pt x="0" y="266700"/>
                  </a:lnTo>
                  <a:lnTo>
                    <a:pt x="4241" y="266700"/>
                  </a:lnTo>
                  <a:lnTo>
                    <a:pt x="4241" y="250190"/>
                  </a:lnTo>
                  <a:lnTo>
                    <a:pt x="8547" y="250190"/>
                  </a:lnTo>
                  <a:lnTo>
                    <a:pt x="8547" y="16510"/>
                  </a:lnTo>
                  <a:close/>
                </a:path>
              </a:pathLst>
            </a:custGeom>
            <a:solidFill>
              <a:srgbClr val="5B5B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295364" y="2461259"/>
              <a:ext cx="8890" cy="232410"/>
            </a:xfrm>
            <a:custGeom>
              <a:avLst/>
              <a:gdLst/>
              <a:ahLst/>
              <a:cxnLst/>
              <a:rect l="l" t="t" r="r" b="b"/>
              <a:pathLst>
                <a:path w="8889" h="232410">
                  <a:moveTo>
                    <a:pt x="8547" y="20320"/>
                  </a:moveTo>
                  <a:lnTo>
                    <a:pt x="4318" y="2032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20320"/>
                  </a:lnTo>
                  <a:lnTo>
                    <a:pt x="0" y="210820"/>
                  </a:lnTo>
                  <a:lnTo>
                    <a:pt x="0" y="222250"/>
                  </a:lnTo>
                  <a:lnTo>
                    <a:pt x="0" y="232410"/>
                  </a:lnTo>
                  <a:lnTo>
                    <a:pt x="2362" y="232410"/>
                  </a:lnTo>
                  <a:lnTo>
                    <a:pt x="2362" y="222250"/>
                  </a:lnTo>
                  <a:lnTo>
                    <a:pt x="6845" y="222250"/>
                  </a:lnTo>
                  <a:lnTo>
                    <a:pt x="6845" y="210820"/>
                  </a:lnTo>
                  <a:lnTo>
                    <a:pt x="8547" y="210820"/>
                  </a:lnTo>
                  <a:lnTo>
                    <a:pt x="8547" y="20320"/>
                  </a:lnTo>
                  <a:close/>
                </a:path>
              </a:pathLst>
            </a:custGeom>
            <a:solidFill>
              <a:srgbClr val="595A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304267" y="2481579"/>
              <a:ext cx="8890" cy="189230"/>
            </a:xfrm>
            <a:custGeom>
              <a:avLst/>
              <a:gdLst/>
              <a:ahLst/>
              <a:cxnLst/>
              <a:rect l="l" t="t" r="r" b="b"/>
              <a:pathLst>
                <a:path w="8889" h="189230">
                  <a:moveTo>
                    <a:pt x="8521" y="29210"/>
                  </a:moveTo>
                  <a:lnTo>
                    <a:pt x="6197" y="29210"/>
                  </a:lnTo>
                  <a:lnTo>
                    <a:pt x="6197" y="10160"/>
                  </a:lnTo>
                  <a:lnTo>
                    <a:pt x="1905" y="10160"/>
                  </a:lnTo>
                  <a:lnTo>
                    <a:pt x="1905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9210"/>
                  </a:lnTo>
                  <a:lnTo>
                    <a:pt x="0" y="162560"/>
                  </a:lnTo>
                  <a:lnTo>
                    <a:pt x="0" y="189230"/>
                  </a:lnTo>
                  <a:lnTo>
                    <a:pt x="4419" y="189230"/>
                  </a:lnTo>
                  <a:lnTo>
                    <a:pt x="4419" y="162560"/>
                  </a:lnTo>
                  <a:lnTo>
                    <a:pt x="8521" y="162560"/>
                  </a:lnTo>
                  <a:lnTo>
                    <a:pt x="8521" y="2921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313157" y="2512858"/>
              <a:ext cx="8890" cy="130810"/>
            </a:xfrm>
            <a:custGeom>
              <a:avLst/>
              <a:gdLst/>
              <a:ahLst/>
              <a:cxnLst/>
              <a:rect l="l" t="t" r="r" b="b"/>
              <a:pathLst>
                <a:path w="8889" h="130810">
                  <a:moveTo>
                    <a:pt x="0" y="0"/>
                  </a:moveTo>
                  <a:lnTo>
                    <a:pt x="0" y="130595"/>
                  </a:lnTo>
                  <a:lnTo>
                    <a:pt x="1912" y="124591"/>
                  </a:lnTo>
                  <a:lnTo>
                    <a:pt x="8343" y="75299"/>
                  </a:lnTo>
                  <a:lnTo>
                    <a:pt x="5927" y="25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85688" y="2639110"/>
              <a:ext cx="299694" cy="213096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5822505" y="2445915"/>
              <a:ext cx="8890" cy="70485"/>
            </a:xfrm>
            <a:custGeom>
              <a:avLst/>
              <a:gdLst/>
              <a:ahLst/>
              <a:cxnLst/>
              <a:rect l="l" t="t" r="r" b="b"/>
              <a:pathLst>
                <a:path w="8889" h="70485">
                  <a:moveTo>
                    <a:pt x="8521" y="0"/>
                  </a:moveTo>
                  <a:lnTo>
                    <a:pt x="7130" y="3377"/>
                  </a:lnTo>
                  <a:lnTo>
                    <a:pt x="3911" y="8244"/>
                  </a:lnTo>
                  <a:lnTo>
                    <a:pt x="1028" y="13526"/>
                  </a:lnTo>
                  <a:lnTo>
                    <a:pt x="0" y="19881"/>
                  </a:lnTo>
                  <a:lnTo>
                    <a:pt x="0" y="40983"/>
                  </a:lnTo>
                  <a:lnTo>
                    <a:pt x="911" y="48809"/>
                  </a:lnTo>
                  <a:lnTo>
                    <a:pt x="4114" y="60102"/>
                  </a:lnTo>
                  <a:lnTo>
                    <a:pt x="8521" y="7002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831344" y="2430182"/>
              <a:ext cx="8890" cy="97790"/>
            </a:xfrm>
            <a:custGeom>
              <a:avLst/>
              <a:gdLst/>
              <a:ahLst/>
              <a:cxnLst/>
              <a:rect l="l" t="t" r="r" b="b"/>
              <a:pathLst>
                <a:path w="8889" h="97789">
                  <a:moveTo>
                    <a:pt x="8534" y="0"/>
                  </a:moveTo>
                  <a:lnTo>
                    <a:pt x="8153" y="381"/>
                  </a:lnTo>
                  <a:lnTo>
                    <a:pt x="3748" y="6427"/>
                  </a:lnTo>
                  <a:lnTo>
                    <a:pt x="822" y="12965"/>
                  </a:lnTo>
                  <a:lnTo>
                    <a:pt x="0" y="14962"/>
                  </a:lnTo>
                  <a:lnTo>
                    <a:pt x="0" y="86423"/>
                  </a:lnTo>
                  <a:lnTo>
                    <a:pt x="5499" y="94171"/>
                  </a:lnTo>
                  <a:lnTo>
                    <a:pt x="8534" y="97206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840184" y="2399903"/>
              <a:ext cx="8890" cy="136525"/>
            </a:xfrm>
            <a:custGeom>
              <a:avLst/>
              <a:gdLst/>
              <a:ahLst/>
              <a:cxnLst/>
              <a:rect l="l" t="t" r="r" b="b"/>
              <a:pathLst>
                <a:path w="8889" h="136525">
                  <a:moveTo>
                    <a:pt x="8521" y="0"/>
                  </a:moveTo>
                  <a:lnTo>
                    <a:pt x="5587" y="2898"/>
                  </a:lnTo>
                  <a:lnTo>
                    <a:pt x="7162" y="8626"/>
                  </a:lnTo>
                  <a:lnTo>
                    <a:pt x="7162" y="22266"/>
                  </a:lnTo>
                  <a:lnTo>
                    <a:pt x="6654" y="23307"/>
                  </a:lnTo>
                  <a:lnTo>
                    <a:pt x="0" y="29973"/>
                  </a:lnTo>
                  <a:lnTo>
                    <a:pt x="0" y="127790"/>
                  </a:lnTo>
                  <a:lnTo>
                    <a:pt x="8521" y="136312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E9EA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848997" y="2391068"/>
              <a:ext cx="8890" cy="154305"/>
            </a:xfrm>
            <a:custGeom>
              <a:avLst/>
              <a:gdLst/>
              <a:ahLst/>
              <a:cxnLst/>
              <a:rect l="l" t="t" r="r" b="b"/>
              <a:pathLst>
                <a:path w="8889" h="154305">
                  <a:moveTo>
                    <a:pt x="8547" y="0"/>
                  </a:moveTo>
                  <a:lnTo>
                    <a:pt x="2082" y="6488"/>
                  </a:lnTo>
                  <a:lnTo>
                    <a:pt x="0" y="8546"/>
                  </a:lnTo>
                  <a:lnTo>
                    <a:pt x="0" y="145438"/>
                  </a:lnTo>
                  <a:lnTo>
                    <a:pt x="8547" y="153985"/>
                  </a:lnTo>
                  <a:lnTo>
                    <a:pt x="8547" y="123037"/>
                  </a:lnTo>
                  <a:lnTo>
                    <a:pt x="5702" y="120178"/>
                  </a:lnTo>
                  <a:lnTo>
                    <a:pt x="3508" y="115069"/>
                  </a:lnTo>
                  <a:lnTo>
                    <a:pt x="6624" y="111482"/>
                  </a:lnTo>
                  <a:lnTo>
                    <a:pt x="8547" y="110711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857849" y="2382209"/>
              <a:ext cx="8890" cy="170180"/>
            </a:xfrm>
            <a:custGeom>
              <a:avLst/>
              <a:gdLst/>
              <a:ahLst/>
              <a:cxnLst/>
              <a:rect l="l" t="t" r="r" b="b"/>
              <a:pathLst>
                <a:path w="8889" h="170180">
                  <a:moveTo>
                    <a:pt x="8521" y="0"/>
                  </a:moveTo>
                  <a:lnTo>
                    <a:pt x="0" y="8553"/>
                  </a:lnTo>
                  <a:lnTo>
                    <a:pt x="0" y="119448"/>
                  </a:lnTo>
                  <a:lnTo>
                    <a:pt x="3052" y="118225"/>
                  </a:lnTo>
                  <a:lnTo>
                    <a:pt x="7353" y="117531"/>
                  </a:lnTo>
                  <a:lnTo>
                    <a:pt x="8521" y="117531"/>
                  </a:lnTo>
                  <a:lnTo>
                    <a:pt x="8521" y="0"/>
                  </a:lnTo>
                  <a:close/>
                </a:path>
                <a:path w="8889" h="170180">
                  <a:moveTo>
                    <a:pt x="0" y="132202"/>
                  </a:moveTo>
                  <a:lnTo>
                    <a:pt x="0" y="163149"/>
                  </a:lnTo>
                  <a:lnTo>
                    <a:pt x="1015" y="164165"/>
                  </a:lnTo>
                  <a:lnTo>
                    <a:pt x="6147" y="168453"/>
                  </a:lnTo>
                  <a:lnTo>
                    <a:pt x="8521" y="169984"/>
                  </a:lnTo>
                  <a:lnTo>
                    <a:pt x="8521" y="136924"/>
                  </a:lnTo>
                  <a:lnTo>
                    <a:pt x="4699" y="136924"/>
                  </a:lnTo>
                  <a:lnTo>
                    <a:pt x="0" y="132202"/>
                  </a:lnTo>
                  <a:close/>
                </a:path>
                <a:path w="8889" h="170180">
                  <a:moveTo>
                    <a:pt x="8521" y="136667"/>
                  </a:moveTo>
                  <a:lnTo>
                    <a:pt x="4699" y="136924"/>
                  </a:lnTo>
                  <a:lnTo>
                    <a:pt x="8521" y="136924"/>
                  </a:lnTo>
                  <a:lnTo>
                    <a:pt x="8521" y="136667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866676" y="2372652"/>
              <a:ext cx="8890" cy="186055"/>
            </a:xfrm>
            <a:custGeom>
              <a:avLst/>
              <a:gdLst/>
              <a:ahLst/>
              <a:cxnLst/>
              <a:rect l="l" t="t" r="r" b="b"/>
              <a:pathLst>
                <a:path w="8889" h="186055">
                  <a:moveTo>
                    <a:pt x="8547" y="0"/>
                  </a:moveTo>
                  <a:lnTo>
                    <a:pt x="7378" y="0"/>
                  </a:lnTo>
                  <a:lnTo>
                    <a:pt x="5029" y="4203"/>
                  </a:lnTo>
                  <a:lnTo>
                    <a:pt x="0" y="9251"/>
                  </a:lnTo>
                  <a:lnTo>
                    <a:pt x="0" y="127088"/>
                  </a:lnTo>
                  <a:lnTo>
                    <a:pt x="2197" y="127088"/>
                  </a:lnTo>
                  <a:lnTo>
                    <a:pt x="8547" y="125124"/>
                  </a:lnTo>
                  <a:lnTo>
                    <a:pt x="8547" y="0"/>
                  </a:lnTo>
                  <a:close/>
                </a:path>
                <a:path w="8889" h="186055">
                  <a:moveTo>
                    <a:pt x="0" y="146367"/>
                  </a:moveTo>
                  <a:lnTo>
                    <a:pt x="0" y="179738"/>
                  </a:lnTo>
                  <a:lnTo>
                    <a:pt x="7575" y="184624"/>
                  </a:lnTo>
                  <a:lnTo>
                    <a:pt x="8547" y="185437"/>
                  </a:lnTo>
                  <a:lnTo>
                    <a:pt x="8458" y="173177"/>
                  </a:lnTo>
                  <a:lnTo>
                    <a:pt x="5548" y="167413"/>
                  </a:lnTo>
                  <a:lnTo>
                    <a:pt x="5484" y="161037"/>
                  </a:lnTo>
                  <a:lnTo>
                    <a:pt x="5866" y="155101"/>
                  </a:lnTo>
                  <a:lnTo>
                    <a:pt x="4292" y="150660"/>
                  </a:lnTo>
                  <a:lnTo>
                    <a:pt x="0" y="146367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875515" y="2372613"/>
              <a:ext cx="8890" cy="262890"/>
            </a:xfrm>
            <a:custGeom>
              <a:avLst/>
              <a:gdLst/>
              <a:ahLst/>
              <a:cxnLst/>
              <a:rect l="l" t="t" r="r" b="b"/>
              <a:pathLst>
                <a:path w="8889" h="262889">
                  <a:moveTo>
                    <a:pt x="8547" y="124777"/>
                  </a:moveTo>
                  <a:lnTo>
                    <a:pt x="952" y="124777"/>
                  </a:lnTo>
                  <a:lnTo>
                    <a:pt x="8547" y="132360"/>
                  </a:lnTo>
                  <a:lnTo>
                    <a:pt x="8547" y="124777"/>
                  </a:lnTo>
                  <a:close/>
                </a:path>
                <a:path w="8889" h="262889">
                  <a:moveTo>
                    <a:pt x="8547" y="0"/>
                  </a:moveTo>
                  <a:lnTo>
                    <a:pt x="4610" y="38"/>
                  </a:lnTo>
                  <a:lnTo>
                    <a:pt x="0" y="38"/>
                  </a:lnTo>
                  <a:lnTo>
                    <a:pt x="0" y="125072"/>
                  </a:lnTo>
                  <a:lnTo>
                    <a:pt x="952" y="124777"/>
                  </a:lnTo>
                  <a:lnTo>
                    <a:pt x="8547" y="124777"/>
                  </a:lnTo>
                  <a:lnTo>
                    <a:pt x="8547" y="0"/>
                  </a:lnTo>
                  <a:close/>
                </a:path>
                <a:path w="8889" h="262889">
                  <a:moveTo>
                    <a:pt x="0" y="173596"/>
                  </a:moveTo>
                  <a:lnTo>
                    <a:pt x="0" y="185720"/>
                  </a:lnTo>
                  <a:lnTo>
                    <a:pt x="3860" y="188951"/>
                  </a:lnTo>
                  <a:lnTo>
                    <a:pt x="7616" y="191973"/>
                  </a:lnTo>
                  <a:lnTo>
                    <a:pt x="8547" y="192264"/>
                  </a:lnTo>
                  <a:lnTo>
                    <a:pt x="8547" y="184226"/>
                  </a:lnTo>
                  <a:lnTo>
                    <a:pt x="6464" y="184226"/>
                  </a:lnTo>
                  <a:lnTo>
                    <a:pt x="6464" y="180061"/>
                  </a:lnTo>
                  <a:lnTo>
                    <a:pt x="0" y="173596"/>
                  </a:lnTo>
                  <a:close/>
                </a:path>
                <a:path w="8889" h="262889">
                  <a:moveTo>
                    <a:pt x="8547" y="209119"/>
                  </a:moveTo>
                  <a:lnTo>
                    <a:pt x="5384" y="213576"/>
                  </a:lnTo>
                  <a:lnTo>
                    <a:pt x="3472" y="222099"/>
                  </a:lnTo>
                  <a:lnTo>
                    <a:pt x="3089" y="232124"/>
                  </a:lnTo>
                  <a:lnTo>
                    <a:pt x="3977" y="242826"/>
                  </a:lnTo>
                  <a:lnTo>
                    <a:pt x="5880" y="253378"/>
                  </a:lnTo>
                  <a:lnTo>
                    <a:pt x="7010" y="258293"/>
                  </a:lnTo>
                  <a:lnTo>
                    <a:pt x="8420" y="262585"/>
                  </a:lnTo>
                  <a:lnTo>
                    <a:pt x="8547" y="262870"/>
                  </a:lnTo>
                  <a:lnTo>
                    <a:pt x="8547" y="209119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884354" y="2372527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21" y="0"/>
                  </a:moveTo>
                  <a:lnTo>
                    <a:pt x="0" y="83"/>
                  </a:lnTo>
                  <a:lnTo>
                    <a:pt x="0" y="132683"/>
                  </a:lnTo>
                  <a:lnTo>
                    <a:pt x="6540" y="125130"/>
                  </a:lnTo>
                  <a:lnTo>
                    <a:pt x="8521" y="123140"/>
                  </a:lnTo>
                  <a:lnTo>
                    <a:pt x="8521" y="0"/>
                  </a:lnTo>
                  <a:close/>
                </a:path>
                <a:path w="8889" h="266700">
                  <a:moveTo>
                    <a:pt x="8521" y="184312"/>
                  </a:moveTo>
                  <a:lnTo>
                    <a:pt x="0" y="184312"/>
                  </a:lnTo>
                  <a:lnTo>
                    <a:pt x="0" y="192442"/>
                  </a:lnTo>
                  <a:lnTo>
                    <a:pt x="871" y="192715"/>
                  </a:lnTo>
                  <a:lnTo>
                    <a:pt x="2777" y="193764"/>
                  </a:lnTo>
                  <a:lnTo>
                    <a:pt x="5969" y="197965"/>
                  </a:lnTo>
                  <a:lnTo>
                    <a:pt x="7443" y="202771"/>
                  </a:lnTo>
                  <a:lnTo>
                    <a:pt x="4791" y="205423"/>
                  </a:lnTo>
                  <a:lnTo>
                    <a:pt x="371" y="208270"/>
                  </a:lnTo>
                  <a:lnTo>
                    <a:pt x="0" y="208794"/>
                  </a:lnTo>
                  <a:lnTo>
                    <a:pt x="0" y="263613"/>
                  </a:lnTo>
                  <a:lnTo>
                    <a:pt x="1333" y="266608"/>
                  </a:lnTo>
                  <a:lnTo>
                    <a:pt x="8521" y="266613"/>
                  </a:lnTo>
                  <a:lnTo>
                    <a:pt x="8521" y="184312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893193" y="2372440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21" y="0"/>
                  </a:moveTo>
                  <a:lnTo>
                    <a:pt x="0" y="83"/>
                  </a:lnTo>
                  <a:lnTo>
                    <a:pt x="0" y="122908"/>
                  </a:lnTo>
                  <a:lnTo>
                    <a:pt x="6057" y="116822"/>
                  </a:lnTo>
                  <a:lnTo>
                    <a:pt x="6680" y="106332"/>
                  </a:lnTo>
                  <a:lnTo>
                    <a:pt x="8521" y="104625"/>
                  </a:lnTo>
                  <a:lnTo>
                    <a:pt x="8521" y="0"/>
                  </a:lnTo>
                  <a:close/>
                </a:path>
                <a:path w="8889" h="266700">
                  <a:moveTo>
                    <a:pt x="8521" y="184399"/>
                  </a:moveTo>
                  <a:lnTo>
                    <a:pt x="0" y="184399"/>
                  </a:lnTo>
                  <a:lnTo>
                    <a:pt x="0" y="266699"/>
                  </a:lnTo>
                  <a:lnTo>
                    <a:pt x="8521" y="266704"/>
                  </a:lnTo>
                  <a:lnTo>
                    <a:pt x="8521" y="184399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902032" y="2368942"/>
              <a:ext cx="8890" cy="270510"/>
            </a:xfrm>
            <a:custGeom>
              <a:avLst/>
              <a:gdLst/>
              <a:ahLst/>
              <a:cxnLst/>
              <a:rect l="l" t="t" r="r" b="b"/>
              <a:pathLst>
                <a:path w="8889" h="270510">
                  <a:moveTo>
                    <a:pt x="8521" y="0"/>
                  </a:moveTo>
                  <a:lnTo>
                    <a:pt x="6908" y="572"/>
                  </a:lnTo>
                  <a:lnTo>
                    <a:pt x="4038" y="3455"/>
                  </a:lnTo>
                  <a:lnTo>
                    <a:pt x="0" y="3495"/>
                  </a:lnTo>
                  <a:lnTo>
                    <a:pt x="0" y="107830"/>
                  </a:lnTo>
                  <a:lnTo>
                    <a:pt x="8521" y="99932"/>
                  </a:lnTo>
                  <a:lnTo>
                    <a:pt x="8521" y="0"/>
                  </a:lnTo>
                  <a:close/>
                </a:path>
                <a:path w="8889" h="270510">
                  <a:moveTo>
                    <a:pt x="4038" y="185815"/>
                  </a:moveTo>
                  <a:lnTo>
                    <a:pt x="0" y="187834"/>
                  </a:lnTo>
                  <a:lnTo>
                    <a:pt x="0" y="270203"/>
                  </a:lnTo>
                  <a:lnTo>
                    <a:pt x="8521" y="270208"/>
                  </a:lnTo>
                  <a:lnTo>
                    <a:pt x="8521" y="190298"/>
                  </a:lnTo>
                  <a:lnTo>
                    <a:pt x="4038" y="185815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910859" y="2367178"/>
              <a:ext cx="8890" cy="272415"/>
            </a:xfrm>
            <a:custGeom>
              <a:avLst/>
              <a:gdLst/>
              <a:ahLst/>
              <a:cxnLst/>
              <a:rect l="l" t="t" r="r" b="b"/>
              <a:pathLst>
                <a:path w="8889" h="272414">
                  <a:moveTo>
                    <a:pt x="4660" y="0"/>
                  </a:moveTo>
                  <a:lnTo>
                    <a:pt x="0" y="1655"/>
                  </a:lnTo>
                  <a:lnTo>
                    <a:pt x="0" y="101413"/>
                  </a:lnTo>
                  <a:lnTo>
                    <a:pt x="595" y="100861"/>
                  </a:lnTo>
                  <a:lnTo>
                    <a:pt x="8534" y="93951"/>
                  </a:lnTo>
                  <a:lnTo>
                    <a:pt x="8534" y="3836"/>
                  </a:lnTo>
                  <a:lnTo>
                    <a:pt x="4660" y="0"/>
                  </a:lnTo>
                  <a:close/>
                </a:path>
                <a:path w="8889" h="272414">
                  <a:moveTo>
                    <a:pt x="0" y="192366"/>
                  </a:moveTo>
                  <a:lnTo>
                    <a:pt x="0" y="271972"/>
                  </a:lnTo>
                  <a:lnTo>
                    <a:pt x="8534" y="271977"/>
                  </a:lnTo>
                  <a:lnTo>
                    <a:pt x="8534" y="200438"/>
                  </a:lnTo>
                  <a:lnTo>
                    <a:pt x="7064" y="199113"/>
                  </a:lnTo>
                  <a:lnTo>
                    <a:pt x="1485" y="193852"/>
                  </a:lnTo>
                  <a:lnTo>
                    <a:pt x="0" y="192366"/>
                  </a:lnTo>
                  <a:close/>
                </a:path>
              </a:pathLst>
            </a:custGeom>
            <a:solidFill>
              <a:srgbClr val="DFE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919686" y="2371307"/>
              <a:ext cx="8890" cy="267970"/>
            </a:xfrm>
            <a:custGeom>
              <a:avLst/>
              <a:gdLst/>
              <a:ahLst/>
              <a:cxnLst/>
              <a:rect l="l" t="t" r="r" b="b"/>
              <a:pathLst>
                <a:path w="8889" h="267969">
                  <a:moveTo>
                    <a:pt x="0" y="0"/>
                  </a:moveTo>
                  <a:lnTo>
                    <a:pt x="0" y="89567"/>
                  </a:lnTo>
                  <a:lnTo>
                    <a:pt x="1676" y="88108"/>
                  </a:lnTo>
                  <a:lnTo>
                    <a:pt x="8547" y="83182"/>
                  </a:lnTo>
                  <a:lnTo>
                    <a:pt x="8547" y="8431"/>
                  </a:lnTo>
                  <a:lnTo>
                    <a:pt x="507" y="8431"/>
                  </a:lnTo>
                  <a:lnTo>
                    <a:pt x="3162" y="3173"/>
                  </a:lnTo>
                  <a:lnTo>
                    <a:pt x="0" y="0"/>
                  </a:lnTo>
                  <a:close/>
                </a:path>
                <a:path w="8889" h="267969">
                  <a:moveTo>
                    <a:pt x="0" y="196572"/>
                  </a:moveTo>
                  <a:lnTo>
                    <a:pt x="0" y="267848"/>
                  </a:lnTo>
                  <a:lnTo>
                    <a:pt x="8547" y="267853"/>
                  </a:lnTo>
                  <a:lnTo>
                    <a:pt x="8547" y="204273"/>
                  </a:lnTo>
                  <a:lnTo>
                    <a:pt x="0" y="196572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928525" y="2379738"/>
              <a:ext cx="8890" cy="259715"/>
            </a:xfrm>
            <a:custGeom>
              <a:avLst/>
              <a:gdLst/>
              <a:ahLst/>
              <a:cxnLst/>
              <a:rect l="l" t="t" r="r" b="b"/>
              <a:pathLst>
                <a:path w="8889" h="259714">
                  <a:moveTo>
                    <a:pt x="8547" y="0"/>
                  </a:moveTo>
                  <a:lnTo>
                    <a:pt x="0" y="0"/>
                  </a:lnTo>
                  <a:lnTo>
                    <a:pt x="0" y="74541"/>
                  </a:lnTo>
                  <a:lnTo>
                    <a:pt x="3559" y="71989"/>
                  </a:lnTo>
                  <a:lnTo>
                    <a:pt x="8547" y="70158"/>
                  </a:lnTo>
                  <a:lnTo>
                    <a:pt x="8547" y="0"/>
                  </a:lnTo>
                  <a:close/>
                </a:path>
                <a:path w="8889" h="259714">
                  <a:moveTo>
                    <a:pt x="0" y="196105"/>
                  </a:moveTo>
                  <a:lnTo>
                    <a:pt x="0" y="259422"/>
                  </a:lnTo>
                  <a:lnTo>
                    <a:pt x="8547" y="259427"/>
                  </a:lnTo>
                  <a:lnTo>
                    <a:pt x="8547" y="204069"/>
                  </a:lnTo>
                  <a:lnTo>
                    <a:pt x="3819" y="199546"/>
                  </a:lnTo>
                  <a:lnTo>
                    <a:pt x="0" y="196105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937364" y="2373439"/>
              <a:ext cx="8890" cy="266065"/>
            </a:xfrm>
            <a:custGeom>
              <a:avLst/>
              <a:gdLst/>
              <a:ahLst/>
              <a:cxnLst/>
              <a:rect l="l" t="t" r="r" b="b"/>
              <a:pathLst>
                <a:path w="8889" h="266064">
                  <a:moveTo>
                    <a:pt x="673" y="6299"/>
                  </a:moveTo>
                  <a:lnTo>
                    <a:pt x="0" y="6299"/>
                  </a:lnTo>
                  <a:lnTo>
                    <a:pt x="0" y="76350"/>
                  </a:lnTo>
                  <a:lnTo>
                    <a:pt x="3835" y="74942"/>
                  </a:lnTo>
                  <a:lnTo>
                    <a:pt x="8534" y="74942"/>
                  </a:lnTo>
                  <a:lnTo>
                    <a:pt x="8534" y="10477"/>
                  </a:lnTo>
                  <a:lnTo>
                    <a:pt x="4356" y="10477"/>
                  </a:lnTo>
                  <a:lnTo>
                    <a:pt x="673" y="6299"/>
                  </a:lnTo>
                  <a:close/>
                </a:path>
                <a:path w="8889" h="266064">
                  <a:moveTo>
                    <a:pt x="8534" y="6273"/>
                  </a:moveTo>
                  <a:lnTo>
                    <a:pt x="4356" y="10477"/>
                  </a:lnTo>
                  <a:lnTo>
                    <a:pt x="8534" y="10477"/>
                  </a:lnTo>
                  <a:lnTo>
                    <a:pt x="8534" y="6273"/>
                  </a:lnTo>
                  <a:close/>
                </a:path>
                <a:path w="8889" h="266064">
                  <a:moveTo>
                    <a:pt x="0" y="210648"/>
                  </a:moveTo>
                  <a:lnTo>
                    <a:pt x="0" y="265726"/>
                  </a:lnTo>
                  <a:lnTo>
                    <a:pt x="8534" y="265731"/>
                  </a:lnTo>
                  <a:lnTo>
                    <a:pt x="8534" y="218093"/>
                  </a:lnTo>
                  <a:lnTo>
                    <a:pt x="7902" y="217637"/>
                  </a:lnTo>
                  <a:lnTo>
                    <a:pt x="2197" y="212750"/>
                  </a:lnTo>
                  <a:lnTo>
                    <a:pt x="0" y="210648"/>
                  </a:lnTo>
                  <a:close/>
                </a:path>
                <a:path w="8889" h="266064">
                  <a:moveTo>
                    <a:pt x="8534" y="0"/>
                  </a:moveTo>
                  <a:lnTo>
                    <a:pt x="7518" y="0"/>
                  </a:lnTo>
                  <a:lnTo>
                    <a:pt x="8534" y="40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946203" y="2373439"/>
              <a:ext cx="8890" cy="266065"/>
            </a:xfrm>
            <a:custGeom>
              <a:avLst/>
              <a:gdLst/>
              <a:ahLst/>
              <a:cxnLst/>
              <a:rect l="l" t="t" r="r" b="b"/>
              <a:pathLst>
                <a:path w="8889" h="266064">
                  <a:moveTo>
                    <a:pt x="8534" y="0"/>
                  </a:moveTo>
                  <a:lnTo>
                    <a:pt x="0" y="0"/>
                  </a:lnTo>
                  <a:lnTo>
                    <a:pt x="0" y="530"/>
                  </a:lnTo>
                  <a:lnTo>
                    <a:pt x="3860" y="2082"/>
                  </a:lnTo>
                  <a:lnTo>
                    <a:pt x="0" y="5967"/>
                  </a:lnTo>
                  <a:lnTo>
                    <a:pt x="0" y="74942"/>
                  </a:lnTo>
                  <a:lnTo>
                    <a:pt x="4940" y="74942"/>
                  </a:lnTo>
                  <a:lnTo>
                    <a:pt x="3860" y="67589"/>
                  </a:lnTo>
                  <a:lnTo>
                    <a:pt x="8534" y="62923"/>
                  </a:lnTo>
                  <a:lnTo>
                    <a:pt x="8534" y="0"/>
                  </a:lnTo>
                  <a:close/>
                </a:path>
                <a:path w="8889" h="266064">
                  <a:moveTo>
                    <a:pt x="0" y="218313"/>
                  </a:moveTo>
                  <a:lnTo>
                    <a:pt x="0" y="265732"/>
                  </a:lnTo>
                  <a:lnTo>
                    <a:pt x="8534" y="265737"/>
                  </a:lnTo>
                  <a:lnTo>
                    <a:pt x="8534" y="229802"/>
                  </a:lnTo>
                  <a:lnTo>
                    <a:pt x="5979" y="223992"/>
                  </a:lnTo>
                  <a:lnTo>
                    <a:pt x="2951" y="220445"/>
                  </a:lnTo>
                  <a:lnTo>
                    <a:pt x="0" y="218313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955042" y="2373439"/>
              <a:ext cx="8890" cy="266065"/>
            </a:xfrm>
            <a:custGeom>
              <a:avLst/>
              <a:gdLst/>
              <a:ahLst/>
              <a:cxnLst/>
              <a:rect l="l" t="t" r="r" b="b"/>
              <a:pathLst>
                <a:path w="8889" h="266064">
                  <a:moveTo>
                    <a:pt x="1346" y="0"/>
                  </a:moveTo>
                  <a:lnTo>
                    <a:pt x="0" y="0"/>
                  </a:lnTo>
                  <a:lnTo>
                    <a:pt x="0" y="62619"/>
                  </a:lnTo>
                  <a:lnTo>
                    <a:pt x="2374" y="60248"/>
                  </a:lnTo>
                  <a:lnTo>
                    <a:pt x="6285" y="54228"/>
                  </a:lnTo>
                  <a:lnTo>
                    <a:pt x="7745" y="47369"/>
                  </a:lnTo>
                  <a:lnTo>
                    <a:pt x="7830" y="40012"/>
                  </a:lnTo>
                  <a:lnTo>
                    <a:pt x="7692" y="35090"/>
                  </a:lnTo>
                  <a:lnTo>
                    <a:pt x="7619" y="22529"/>
                  </a:lnTo>
                  <a:lnTo>
                    <a:pt x="8521" y="22392"/>
                  </a:lnTo>
                  <a:lnTo>
                    <a:pt x="8521" y="6695"/>
                  </a:lnTo>
                  <a:lnTo>
                    <a:pt x="6553" y="4749"/>
                  </a:lnTo>
                  <a:lnTo>
                    <a:pt x="2184" y="253"/>
                  </a:lnTo>
                  <a:lnTo>
                    <a:pt x="1346" y="0"/>
                  </a:lnTo>
                  <a:close/>
                </a:path>
                <a:path w="8889" h="266064">
                  <a:moveTo>
                    <a:pt x="0" y="230495"/>
                  </a:moveTo>
                  <a:lnTo>
                    <a:pt x="0" y="265737"/>
                  </a:lnTo>
                  <a:lnTo>
                    <a:pt x="8521" y="265742"/>
                  </a:lnTo>
                  <a:lnTo>
                    <a:pt x="8521" y="247737"/>
                  </a:lnTo>
                  <a:lnTo>
                    <a:pt x="4919" y="243994"/>
                  </a:lnTo>
                  <a:lnTo>
                    <a:pt x="3421" y="241577"/>
                  </a:lnTo>
                  <a:lnTo>
                    <a:pt x="2501" y="238177"/>
                  </a:lnTo>
                  <a:lnTo>
                    <a:pt x="266" y="231101"/>
                  </a:lnTo>
                  <a:lnTo>
                    <a:pt x="0" y="230495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963869" y="2380436"/>
              <a:ext cx="8890" cy="259079"/>
            </a:xfrm>
            <a:custGeom>
              <a:avLst/>
              <a:gdLst/>
              <a:ahLst/>
              <a:cxnLst/>
              <a:rect l="l" t="t" r="r" b="b"/>
              <a:pathLst>
                <a:path w="8889" h="259080">
                  <a:moveTo>
                    <a:pt x="0" y="0"/>
                  </a:moveTo>
                  <a:lnTo>
                    <a:pt x="0" y="15348"/>
                  </a:lnTo>
                  <a:lnTo>
                    <a:pt x="5638" y="14491"/>
                  </a:lnTo>
                  <a:lnTo>
                    <a:pt x="5638" y="2184"/>
                  </a:lnTo>
                  <a:lnTo>
                    <a:pt x="2209" y="2184"/>
                  </a:lnTo>
                  <a:lnTo>
                    <a:pt x="0" y="0"/>
                  </a:lnTo>
                  <a:close/>
                </a:path>
                <a:path w="8889" h="259080">
                  <a:moveTo>
                    <a:pt x="5638" y="1892"/>
                  </a:moveTo>
                  <a:lnTo>
                    <a:pt x="2209" y="2184"/>
                  </a:lnTo>
                  <a:lnTo>
                    <a:pt x="5638" y="2184"/>
                  </a:lnTo>
                  <a:lnTo>
                    <a:pt x="5638" y="1892"/>
                  </a:lnTo>
                  <a:close/>
                </a:path>
                <a:path w="8889" h="259080">
                  <a:moveTo>
                    <a:pt x="0" y="241056"/>
                  </a:moveTo>
                  <a:lnTo>
                    <a:pt x="0" y="258745"/>
                  </a:lnTo>
                  <a:lnTo>
                    <a:pt x="8496" y="258750"/>
                  </a:lnTo>
                  <a:lnTo>
                    <a:pt x="8534" y="248971"/>
                  </a:lnTo>
                  <a:lnTo>
                    <a:pt x="7975" y="248971"/>
                  </a:lnTo>
                  <a:lnTo>
                    <a:pt x="0" y="241056"/>
                  </a:lnTo>
                  <a:close/>
                </a:path>
                <a:path w="8889" h="259080">
                  <a:moveTo>
                    <a:pt x="8534" y="248585"/>
                  </a:moveTo>
                  <a:lnTo>
                    <a:pt x="7975" y="248971"/>
                  </a:lnTo>
                  <a:lnTo>
                    <a:pt x="8534" y="248971"/>
                  </a:lnTo>
                  <a:lnTo>
                    <a:pt x="8534" y="248585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972721" y="2627058"/>
              <a:ext cx="2540" cy="10795"/>
            </a:xfrm>
            <a:custGeom>
              <a:avLst/>
              <a:gdLst/>
              <a:ahLst/>
              <a:cxnLst/>
              <a:rect l="l" t="t" r="r" b="b"/>
              <a:pathLst>
                <a:path w="2539" h="10794">
                  <a:moveTo>
                    <a:pt x="2527" y="0"/>
                  </a:moveTo>
                  <a:lnTo>
                    <a:pt x="0" y="1744"/>
                  </a:lnTo>
                  <a:lnTo>
                    <a:pt x="0" y="10359"/>
                  </a:lnTo>
                  <a:lnTo>
                    <a:pt x="152" y="9601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001143" y="2561455"/>
              <a:ext cx="6985" cy="27940"/>
            </a:xfrm>
            <a:custGeom>
              <a:avLst/>
              <a:gdLst/>
              <a:ahLst/>
              <a:cxnLst/>
              <a:rect l="l" t="t" r="r" b="b"/>
              <a:pathLst>
                <a:path w="6985" h="27939">
                  <a:moveTo>
                    <a:pt x="0" y="4286"/>
                  </a:moveTo>
                  <a:lnTo>
                    <a:pt x="38" y="16600"/>
                  </a:lnTo>
                  <a:lnTo>
                    <a:pt x="380" y="20923"/>
                  </a:lnTo>
                  <a:lnTo>
                    <a:pt x="5956" y="26435"/>
                  </a:lnTo>
                  <a:lnTo>
                    <a:pt x="6603" y="27878"/>
                  </a:lnTo>
                  <a:lnTo>
                    <a:pt x="6603" y="6496"/>
                  </a:lnTo>
                  <a:lnTo>
                    <a:pt x="3733" y="6496"/>
                  </a:lnTo>
                  <a:lnTo>
                    <a:pt x="0" y="4286"/>
                  </a:lnTo>
                  <a:close/>
                </a:path>
                <a:path w="6985" h="27939">
                  <a:moveTo>
                    <a:pt x="6603" y="0"/>
                  </a:moveTo>
                  <a:lnTo>
                    <a:pt x="3733" y="6496"/>
                  </a:lnTo>
                  <a:lnTo>
                    <a:pt x="6603" y="6496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008052" y="2529472"/>
              <a:ext cx="8890" cy="74295"/>
            </a:xfrm>
            <a:custGeom>
              <a:avLst/>
              <a:gdLst/>
              <a:ahLst/>
              <a:cxnLst/>
              <a:rect l="l" t="t" r="r" b="b"/>
              <a:pathLst>
                <a:path w="8889" h="74294">
                  <a:moveTo>
                    <a:pt x="8547" y="0"/>
                  </a:moveTo>
                  <a:lnTo>
                    <a:pt x="8227" y="544"/>
                  </a:lnTo>
                  <a:lnTo>
                    <a:pt x="6873" y="7525"/>
                  </a:lnTo>
                  <a:lnTo>
                    <a:pt x="5649" y="15756"/>
                  </a:lnTo>
                  <a:lnTo>
                    <a:pt x="2705" y="25170"/>
                  </a:lnTo>
                  <a:lnTo>
                    <a:pt x="0" y="31293"/>
                  </a:lnTo>
                  <a:lnTo>
                    <a:pt x="0" y="60540"/>
                  </a:lnTo>
                  <a:lnTo>
                    <a:pt x="1193" y="63198"/>
                  </a:lnTo>
                  <a:lnTo>
                    <a:pt x="1382" y="68290"/>
                  </a:lnTo>
                  <a:lnTo>
                    <a:pt x="2617" y="72338"/>
                  </a:lnTo>
                  <a:lnTo>
                    <a:pt x="7899" y="73989"/>
                  </a:lnTo>
                  <a:lnTo>
                    <a:pt x="8547" y="73989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016891" y="2518514"/>
              <a:ext cx="8890" cy="85090"/>
            </a:xfrm>
            <a:custGeom>
              <a:avLst/>
              <a:gdLst/>
              <a:ahLst/>
              <a:cxnLst/>
              <a:rect l="l" t="t" r="r" b="b"/>
              <a:pathLst>
                <a:path w="8889" h="85089">
                  <a:moveTo>
                    <a:pt x="8534" y="0"/>
                  </a:moveTo>
                  <a:lnTo>
                    <a:pt x="2717" y="5838"/>
                  </a:lnTo>
                  <a:lnTo>
                    <a:pt x="0" y="10461"/>
                  </a:lnTo>
                  <a:lnTo>
                    <a:pt x="0" y="84947"/>
                  </a:lnTo>
                  <a:lnTo>
                    <a:pt x="8534" y="8494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025718" y="2508246"/>
              <a:ext cx="8890" cy="100965"/>
            </a:xfrm>
            <a:custGeom>
              <a:avLst/>
              <a:gdLst/>
              <a:ahLst/>
              <a:cxnLst/>
              <a:rect l="l" t="t" r="r" b="b"/>
              <a:pathLst>
                <a:path w="8889" h="100964">
                  <a:moveTo>
                    <a:pt x="8534" y="0"/>
                  </a:moveTo>
                  <a:lnTo>
                    <a:pt x="355" y="8195"/>
                  </a:lnTo>
                  <a:lnTo>
                    <a:pt x="327" y="8665"/>
                  </a:lnTo>
                  <a:lnTo>
                    <a:pt x="546" y="9427"/>
                  </a:lnTo>
                  <a:lnTo>
                    <a:pt x="0" y="9975"/>
                  </a:lnTo>
                  <a:lnTo>
                    <a:pt x="0" y="95215"/>
                  </a:lnTo>
                  <a:lnTo>
                    <a:pt x="1308" y="95215"/>
                  </a:lnTo>
                  <a:lnTo>
                    <a:pt x="5803" y="100410"/>
                  </a:lnTo>
                  <a:lnTo>
                    <a:pt x="8534" y="100410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034570" y="2428672"/>
              <a:ext cx="8890" cy="180340"/>
            </a:xfrm>
            <a:custGeom>
              <a:avLst/>
              <a:gdLst/>
              <a:ahLst/>
              <a:cxnLst/>
              <a:rect l="l" t="t" r="r" b="b"/>
              <a:pathLst>
                <a:path w="8889" h="180339">
                  <a:moveTo>
                    <a:pt x="3911" y="75336"/>
                  </a:moveTo>
                  <a:lnTo>
                    <a:pt x="0" y="79255"/>
                  </a:lnTo>
                  <a:lnTo>
                    <a:pt x="0" y="179984"/>
                  </a:lnTo>
                  <a:lnTo>
                    <a:pt x="8521" y="179984"/>
                  </a:lnTo>
                  <a:lnTo>
                    <a:pt x="8521" y="81635"/>
                  </a:lnTo>
                  <a:lnTo>
                    <a:pt x="3594" y="81635"/>
                  </a:lnTo>
                  <a:lnTo>
                    <a:pt x="3911" y="75336"/>
                  </a:lnTo>
                  <a:close/>
                </a:path>
                <a:path w="8889" h="180339">
                  <a:moveTo>
                    <a:pt x="8521" y="79631"/>
                  </a:moveTo>
                  <a:lnTo>
                    <a:pt x="3594" y="81635"/>
                  </a:lnTo>
                  <a:lnTo>
                    <a:pt x="8521" y="81635"/>
                  </a:lnTo>
                  <a:lnTo>
                    <a:pt x="8521" y="79631"/>
                  </a:lnTo>
                  <a:close/>
                </a:path>
                <a:path w="8889" h="180339">
                  <a:moveTo>
                    <a:pt x="8521" y="0"/>
                  </a:moveTo>
                  <a:lnTo>
                    <a:pt x="6819" y="1257"/>
                  </a:lnTo>
                  <a:lnTo>
                    <a:pt x="6819" y="17513"/>
                  </a:lnTo>
                  <a:lnTo>
                    <a:pt x="3784" y="23050"/>
                  </a:lnTo>
                  <a:lnTo>
                    <a:pt x="8521" y="2305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CF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043396" y="2400338"/>
              <a:ext cx="8890" cy="208915"/>
            </a:xfrm>
            <a:custGeom>
              <a:avLst/>
              <a:gdLst/>
              <a:ahLst/>
              <a:cxnLst/>
              <a:rect l="l" t="t" r="r" b="b"/>
              <a:pathLst>
                <a:path w="8889" h="208914">
                  <a:moveTo>
                    <a:pt x="8534" y="104460"/>
                  </a:moveTo>
                  <a:lnTo>
                    <a:pt x="2108" y="106984"/>
                  </a:lnTo>
                  <a:lnTo>
                    <a:pt x="0" y="107841"/>
                  </a:lnTo>
                  <a:lnTo>
                    <a:pt x="0" y="208318"/>
                  </a:lnTo>
                  <a:lnTo>
                    <a:pt x="2870" y="208318"/>
                  </a:lnTo>
                  <a:lnTo>
                    <a:pt x="5092" y="202742"/>
                  </a:lnTo>
                  <a:lnTo>
                    <a:pt x="8534" y="202742"/>
                  </a:lnTo>
                  <a:lnTo>
                    <a:pt x="8534" y="104460"/>
                  </a:lnTo>
                  <a:close/>
                </a:path>
                <a:path w="8889" h="208914">
                  <a:moveTo>
                    <a:pt x="8534" y="19777"/>
                  </a:moveTo>
                  <a:lnTo>
                    <a:pt x="6489" y="21831"/>
                  </a:lnTo>
                  <a:lnTo>
                    <a:pt x="451" y="27774"/>
                  </a:lnTo>
                  <a:lnTo>
                    <a:pt x="0" y="28108"/>
                  </a:lnTo>
                  <a:lnTo>
                    <a:pt x="0" y="51384"/>
                  </a:lnTo>
                  <a:lnTo>
                    <a:pt x="8534" y="51384"/>
                  </a:lnTo>
                  <a:lnTo>
                    <a:pt x="8534" y="19777"/>
                  </a:lnTo>
                  <a:close/>
                </a:path>
                <a:path w="8889" h="208914">
                  <a:moveTo>
                    <a:pt x="5334" y="0"/>
                  </a:moveTo>
                  <a:lnTo>
                    <a:pt x="5334" y="7404"/>
                  </a:lnTo>
                  <a:lnTo>
                    <a:pt x="8534" y="9219"/>
                  </a:lnTo>
                  <a:lnTo>
                    <a:pt x="8534" y="3178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052235" y="2403819"/>
              <a:ext cx="8890" cy="235585"/>
            </a:xfrm>
            <a:custGeom>
              <a:avLst/>
              <a:gdLst/>
              <a:ahLst/>
              <a:cxnLst/>
              <a:rect l="l" t="t" r="r" b="b"/>
              <a:pathLst>
                <a:path w="8889" h="235585">
                  <a:moveTo>
                    <a:pt x="2882" y="97559"/>
                  </a:moveTo>
                  <a:lnTo>
                    <a:pt x="736" y="100569"/>
                  </a:lnTo>
                  <a:lnTo>
                    <a:pt x="0" y="100859"/>
                  </a:lnTo>
                  <a:lnTo>
                    <a:pt x="0" y="199261"/>
                  </a:lnTo>
                  <a:lnTo>
                    <a:pt x="2882" y="199261"/>
                  </a:lnTo>
                  <a:lnTo>
                    <a:pt x="4724" y="203757"/>
                  </a:lnTo>
                  <a:lnTo>
                    <a:pt x="4724" y="219962"/>
                  </a:lnTo>
                  <a:lnTo>
                    <a:pt x="6616" y="220343"/>
                  </a:lnTo>
                  <a:lnTo>
                    <a:pt x="6616" y="229322"/>
                  </a:lnTo>
                  <a:lnTo>
                    <a:pt x="7632" y="231811"/>
                  </a:lnTo>
                  <a:lnTo>
                    <a:pt x="8521" y="235083"/>
                  </a:lnTo>
                  <a:lnTo>
                    <a:pt x="8521" y="103208"/>
                  </a:lnTo>
                  <a:lnTo>
                    <a:pt x="2882" y="97559"/>
                  </a:lnTo>
                  <a:close/>
                </a:path>
                <a:path w="8889" h="235585">
                  <a:moveTo>
                    <a:pt x="8521" y="12393"/>
                  </a:moveTo>
                  <a:lnTo>
                    <a:pt x="3581" y="12393"/>
                  </a:lnTo>
                  <a:lnTo>
                    <a:pt x="0" y="15990"/>
                  </a:lnTo>
                  <a:lnTo>
                    <a:pt x="0" y="47902"/>
                  </a:lnTo>
                  <a:lnTo>
                    <a:pt x="3136" y="47902"/>
                  </a:lnTo>
                  <a:lnTo>
                    <a:pt x="8521" y="42591"/>
                  </a:lnTo>
                  <a:lnTo>
                    <a:pt x="8521" y="12393"/>
                  </a:lnTo>
                  <a:close/>
                </a:path>
                <a:path w="8889" h="235585">
                  <a:moveTo>
                    <a:pt x="0" y="0"/>
                  </a:moveTo>
                  <a:lnTo>
                    <a:pt x="0" y="5911"/>
                  </a:lnTo>
                  <a:lnTo>
                    <a:pt x="1689" y="6869"/>
                  </a:lnTo>
                  <a:lnTo>
                    <a:pt x="1689" y="14273"/>
                  </a:lnTo>
                  <a:lnTo>
                    <a:pt x="3581" y="12393"/>
                  </a:lnTo>
                  <a:lnTo>
                    <a:pt x="8521" y="12393"/>
                  </a:lnTo>
                  <a:lnTo>
                    <a:pt x="8521" y="6869"/>
                  </a:lnTo>
                  <a:lnTo>
                    <a:pt x="6870" y="6869"/>
                  </a:lnTo>
                  <a:lnTo>
                    <a:pt x="8521" y="5224"/>
                  </a:lnTo>
                  <a:lnTo>
                    <a:pt x="8521" y="227"/>
                  </a:lnTo>
                  <a:lnTo>
                    <a:pt x="228" y="2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61062" y="2378789"/>
              <a:ext cx="8890" cy="260985"/>
            </a:xfrm>
            <a:custGeom>
              <a:avLst/>
              <a:gdLst/>
              <a:ahLst/>
              <a:cxnLst/>
              <a:rect l="l" t="t" r="r" b="b"/>
              <a:pathLst>
                <a:path w="8889" h="260985">
                  <a:moveTo>
                    <a:pt x="0" y="128543"/>
                  </a:moveTo>
                  <a:lnTo>
                    <a:pt x="0" y="260347"/>
                  </a:lnTo>
                  <a:lnTo>
                    <a:pt x="8534" y="260357"/>
                  </a:lnTo>
                  <a:lnTo>
                    <a:pt x="8534" y="138122"/>
                  </a:lnTo>
                  <a:lnTo>
                    <a:pt x="4445" y="138122"/>
                  </a:lnTo>
                  <a:lnTo>
                    <a:pt x="1473" y="130019"/>
                  </a:lnTo>
                  <a:lnTo>
                    <a:pt x="0" y="128543"/>
                  </a:lnTo>
                  <a:close/>
                </a:path>
                <a:path w="8889" h="260985">
                  <a:moveTo>
                    <a:pt x="8534" y="25872"/>
                  </a:moveTo>
                  <a:lnTo>
                    <a:pt x="8051" y="26362"/>
                  </a:lnTo>
                  <a:lnTo>
                    <a:pt x="6908" y="31899"/>
                  </a:lnTo>
                  <a:lnTo>
                    <a:pt x="0" y="31899"/>
                  </a:lnTo>
                  <a:lnTo>
                    <a:pt x="0" y="67316"/>
                  </a:lnTo>
                  <a:lnTo>
                    <a:pt x="8534" y="58752"/>
                  </a:lnTo>
                  <a:lnTo>
                    <a:pt x="8534" y="25872"/>
                  </a:lnTo>
                  <a:close/>
                </a:path>
                <a:path w="8889" h="260985">
                  <a:moveTo>
                    <a:pt x="4711" y="25257"/>
                  </a:moveTo>
                  <a:lnTo>
                    <a:pt x="0" y="25257"/>
                  </a:lnTo>
                  <a:lnTo>
                    <a:pt x="0" y="29951"/>
                  </a:lnTo>
                  <a:lnTo>
                    <a:pt x="4711" y="25257"/>
                  </a:lnTo>
                  <a:close/>
                </a:path>
                <a:path w="8889" h="260985">
                  <a:moveTo>
                    <a:pt x="8534" y="4530"/>
                  </a:moveTo>
                  <a:lnTo>
                    <a:pt x="0" y="4530"/>
                  </a:lnTo>
                  <a:lnTo>
                    <a:pt x="0" y="5013"/>
                  </a:lnTo>
                  <a:lnTo>
                    <a:pt x="8534" y="13547"/>
                  </a:lnTo>
                  <a:lnTo>
                    <a:pt x="8534" y="4530"/>
                  </a:lnTo>
                  <a:close/>
                </a:path>
                <a:path w="8889" h="260985">
                  <a:moveTo>
                    <a:pt x="4784" y="3768"/>
                  </a:moveTo>
                  <a:lnTo>
                    <a:pt x="101" y="3768"/>
                  </a:lnTo>
                  <a:lnTo>
                    <a:pt x="4025" y="4530"/>
                  </a:lnTo>
                  <a:lnTo>
                    <a:pt x="4784" y="3768"/>
                  </a:lnTo>
                  <a:close/>
                </a:path>
                <a:path w="8889" h="260985">
                  <a:moveTo>
                    <a:pt x="8534" y="0"/>
                  </a:moveTo>
                  <a:lnTo>
                    <a:pt x="4784" y="3768"/>
                  </a:lnTo>
                  <a:lnTo>
                    <a:pt x="8534" y="376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69901" y="2361786"/>
              <a:ext cx="8890" cy="277495"/>
            </a:xfrm>
            <a:custGeom>
              <a:avLst/>
              <a:gdLst/>
              <a:ahLst/>
              <a:cxnLst/>
              <a:rect l="l" t="t" r="r" b="b"/>
              <a:pathLst>
                <a:path w="8889" h="277494">
                  <a:moveTo>
                    <a:pt x="8547" y="155125"/>
                  </a:moveTo>
                  <a:lnTo>
                    <a:pt x="0" y="155125"/>
                  </a:lnTo>
                  <a:lnTo>
                    <a:pt x="0" y="277360"/>
                  </a:lnTo>
                  <a:lnTo>
                    <a:pt x="8547" y="277370"/>
                  </a:lnTo>
                  <a:lnTo>
                    <a:pt x="8547" y="155125"/>
                  </a:lnTo>
                  <a:close/>
                </a:path>
                <a:path w="8889" h="277494">
                  <a:moveTo>
                    <a:pt x="8547" y="21533"/>
                  </a:moveTo>
                  <a:lnTo>
                    <a:pt x="0" y="21533"/>
                  </a:lnTo>
                  <a:lnTo>
                    <a:pt x="0" y="30855"/>
                  </a:lnTo>
                  <a:lnTo>
                    <a:pt x="4025" y="34843"/>
                  </a:lnTo>
                  <a:lnTo>
                    <a:pt x="5867" y="36723"/>
                  </a:lnTo>
                  <a:lnTo>
                    <a:pt x="2489" y="40037"/>
                  </a:lnTo>
                  <a:lnTo>
                    <a:pt x="0" y="42565"/>
                  </a:lnTo>
                  <a:lnTo>
                    <a:pt x="0" y="75449"/>
                  </a:lnTo>
                  <a:lnTo>
                    <a:pt x="1231" y="74213"/>
                  </a:lnTo>
                  <a:lnTo>
                    <a:pt x="1422" y="69438"/>
                  </a:lnTo>
                  <a:lnTo>
                    <a:pt x="8547" y="69438"/>
                  </a:lnTo>
                  <a:lnTo>
                    <a:pt x="8547" y="21533"/>
                  </a:lnTo>
                  <a:close/>
                </a:path>
                <a:path w="8889" h="277494">
                  <a:moveTo>
                    <a:pt x="8547" y="0"/>
                  </a:moveTo>
                  <a:lnTo>
                    <a:pt x="4025" y="4528"/>
                  </a:lnTo>
                  <a:lnTo>
                    <a:pt x="1224" y="8625"/>
                  </a:lnTo>
                  <a:lnTo>
                    <a:pt x="2035" y="10603"/>
                  </a:lnTo>
                  <a:lnTo>
                    <a:pt x="2907" y="12513"/>
                  </a:lnTo>
                  <a:lnTo>
                    <a:pt x="292" y="16403"/>
                  </a:lnTo>
                  <a:lnTo>
                    <a:pt x="0" y="16696"/>
                  </a:lnTo>
                  <a:lnTo>
                    <a:pt x="0" y="20771"/>
                  </a:lnTo>
                  <a:lnTo>
                    <a:pt x="8547" y="20771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ACB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078728" y="2354491"/>
              <a:ext cx="8890" cy="285115"/>
            </a:xfrm>
            <a:custGeom>
              <a:avLst/>
              <a:gdLst/>
              <a:ahLst/>
              <a:cxnLst/>
              <a:rect l="l" t="t" r="r" b="b"/>
              <a:pathLst>
                <a:path w="8889" h="285114">
                  <a:moveTo>
                    <a:pt x="772" y="162420"/>
                  </a:moveTo>
                  <a:lnTo>
                    <a:pt x="0" y="162420"/>
                  </a:lnTo>
                  <a:lnTo>
                    <a:pt x="0" y="284665"/>
                  </a:lnTo>
                  <a:lnTo>
                    <a:pt x="8547" y="284675"/>
                  </a:lnTo>
                  <a:lnTo>
                    <a:pt x="8547" y="167995"/>
                  </a:lnTo>
                  <a:lnTo>
                    <a:pt x="6400" y="167995"/>
                  </a:lnTo>
                  <a:lnTo>
                    <a:pt x="772" y="162420"/>
                  </a:lnTo>
                  <a:close/>
                </a:path>
                <a:path w="8889" h="285114">
                  <a:moveTo>
                    <a:pt x="8547" y="167858"/>
                  </a:moveTo>
                  <a:lnTo>
                    <a:pt x="6400" y="167995"/>
                  </a:lnTo>
                  <a:lnTo>
                    <a:pt x="8547" y="167995"/>
                  </a:lnTo>
                  <a:lnTo>
                    <a:pt x="8547" y="167858"/>
                  </a:lnTo>
                  <a:close/>
                </a:path>
                <a:path w="8889" h="285114">
                  <a:moveTo>
                    <a:pt x="0" y="161421"/>
                  </a:moveTo>
                  <a:lnTo>
                    <a:pt x="0" y="161655"/>
                  </a:lnTo>
                  <a:lnTo>
                    <a:pt x="772" y="162420"/>
                  </a:lnTo>
                  <a:lnTo>
                    <a:pt x="4508" y="162420"/>
                  </a:lnTo>
                  <a:lnTo>
                    <a:pt x="0" y="161421"/>
                  </a:lnTo>
                  <a:close/>
                </a:path>
                <a:path w="8889" h="285114">
                  <a:moveTo>
                    <a:pt x="8547" y="73621"/>
                  </a:moveTo>
                  <a:lnTo>
                    <a:pt x="1346" y="73621"/>
                  </a:lnTo>
                  <a:lnTo>
                    <a:pt x="1854" y="73736"/>
                  </a:lnTo>
                  <a:lnTo>
                    <a:pt x="1866" y="83629"/>
                  </a:lnTo>
                  <a:lnTo>
                    <a:pt x="2590" y="87274"/>
                  </a:lnTo>
                  <a:lnTo>
                    <a:pt x="8547" y="87274"/>
                  </a:lnTo>
                  <a:lnTo>
                    <a:pt x="8547" y="73621"/>
                  </a:lnTo>
                  <a:close/>
                </a:path>
                <a:path w="8889" h="285114">
                  <a:moveTo>
                    <a:pt x="8547" y="28828"/>
                  </a:moveTo>
                  <a:lnTo>
                    <a:pt x="0" y="28828"/>
                  </a:lnTo>
                  <a:lnTo>
                    <a:pt x="0" y="76733"/>
                  </a:lnTo>
                  <a:lnTo>
                    <a:pt x="330" y="76733"/>
                  </a:lnTo>
                  <a:lnTo>
                    <a:pt x="1346" y="73621"/>
                  </a:lnTo>
                  <a:lnTo>
                    <a:pt x="8547" y="73621"/>
                  </a:lnTo>
                  <a:lnTo>
                    <a:pt x="8547" y="28828"/>
                  </a:lnTo>
                  <a:close/>
                </a:path>
                <a:path w="8889" h="285114">
                  <a:moveTo>
                    <a:pt x="8547" y="0"/>
                  </a:moveTo>
                  <a:lnTo>
                    <a:pt x="2933" y="4076"/>
                  </a:lnTo>
                  <a:lnTo>
                    <a:pt x="0" y="7015"/>
                  </a:lnTo>
                  <a:lnTo>
                    <a:pt x="0" y="28066"/>
                  </a:lnTo>
                  <a:lnTo>
                    <a:pt x="8547" y="28066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087567" y="2354490"/>
              <a:ext cx="8890" cy="285115"/>
            </a:xfrm>
            <a:custGeom>
              <a:avLst/>
              <a:gdLst/>
              <a:ahLst/>
              <a:cxnLst/>
              <a:rect l="l" t="t" r="r" b="b"/>
              <a:pathLst>
                <a:path w="8889" h="285114">
                  <a:moveTo>
                    <a:pt x="8547" y="174078"/>
                  </a:moveTo>
                  <a:lnTo>
                    <a:pt x="5969" y="174078"/>
                  </a:lnTo>
                  <a:lnTo>
                    <a:pt x="5969" y="167728"/>
                  </a:lnTo>
                  <a:lnTo>
                    <a:pt x="0" y="167728"/>
                  </a:lnTo>
                  <a:lnTo>
                    <a:pt x="0" y="174078"/>
                  </a:lnTo>
                  <a:lnTo>
                    <a:pt x="0" y="284568"/>
                  </a:lnTo>
                  <a:lnTo>
                    <a:pt x="8547" y="284568"/>
                  </a:lnTo>
                  <a:lnTo>
                    <a:pt x="8547" y="174078"/>
                  </a:lnTo>
                  <a:close/>
                </a:path>
                <a:path w="8889" h="285114">
                  <a:moveTo>
                    <a:pt x="8547" y="29298"/>
                  </a:moveTo>
                  <a:lnTo>
                    <a:pt x="0" y="29298"/>
                  </a:lnTo>
                  <a:lnTo>
                    <a:pt x="0" y="87718"/>
                  </a:lnTo>
                  <a:lnTo>
                    <a:pt x="3162" y="87718"/>
                  </a:lnTo>
                  <a:lnTo>
                    <a:pt x="3162" y="91528"/>
                  </a:lnTo>
                  <a:lnTo>
                    <a:pt x="8547" y="91528"/>
                  </a:lnTo>
                  <a:lnTo>
                    <a:pt x="8547" y="87718"/>
                  </a:lnTo>
                  <a:lnTo>
                    <a:pt x="8547" y="29298"/>
                  </a:lnTo>
                  <a:close/>
                </a:path>
                <a:path w="8889" h="285114">
                  <a:moveTo>
                    <a:pt x="8547" y="0"/>
                  </a:moveTo>
                  <a:lnTo>
                    <a:pt x="0" y="0"/>
                  </a:lnTo>
                  <a:lnTo>
                    <a:pt x="0" y="28067"/>
                  </a:lnTo>
                  <a:lnTo>
                    <a:pt x="8547" y="28067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8CA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096419" y="2354491"/>
              <a:ext cx="8890" cy="285115"/>
            </a:xfrm>
            <a:custGeom>
              <a:avLst/>
              <a:gdLst/>
              <a:ahLst/>
              <a:cxnLst/>
              <a:rect l="l" t="t" r="r" b="b"/>
              <a:pathLst>
                <a:path w="8889" h="285114">
                  <a:moveTo>
                    <a:pt x="0" y="175164"/>
                  </a:moveTo>
                  <a:lnTo>
                    <a:pt x="0" y="284686"/>
                  </a:lnTo>
                  <a:lnTo>
                    <a:pt x="8521" y="284696"/>
                  </a:lnTo>
                  <a:lnTo>
                    <a:pt x="8521" y="188979"/>
                  </a:lnTo>
                  <a:lnTo>
                    <a:pt x="6521" y="185202"/>
                  </a:lnTo>
                  <a:lnTo>
                    <a:pt x="2283" y="178547"/>
                  </a:lnTo>
                  <a:lnTo>
                    <a:pt x="0" y="175164"/>
                  </a:lnTo>
                  <a:close/>
                </a:path>
                <a:path w="8889" h="285114">
                  <a:moveTo>
                    <a:pt x="8521" y="28828"/>
                  </a:moveTo>
                  <a:lnTo>
                    <a:pt x="0" y="28828"/>
                  </a:lnTo>
                  <a:lnTo>
                    <a:pt x="0" y="91694"/>
                  </a:lnTo>
                  <a:lnTo>
                    <a:pt x="8521" y="91694"/>
                  </a:lnTo>
                  <a:lnTo>
                    <a:pt x="8521" y="28828"/>
                  </a:lnTo>
                  <a:close/>
                </a:path>
                <a:path w="8889" h="285114">
                  <a:moveTo>
                    <a:pt x="5600" y="0"/>
                  </a:moveTo>
                  <a:lnTo>
                    <a:pt x="0" y="0"/>
                  </a:lnTo>
                  <a:lnTo>
                    <a:pt x="0" y="28066"/>
                  </a:lnTo>
                  <a:lnTo>
                    <a:pt x="8521" y="28066"/>
                  </a:lnTo>
                  <a:lnTo>
                    <a:pt x="8521" y="10346"/>
                  </a:lnTo>
                  <a:lnTo>
                    <a:pt x="7442" y="9245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105245" y="2365147"/>
              <a:ext cx="8890" cy="274320"/>
            </a:xfrm>
            <a:custGeom>
              <a:avLst/>
              <a:gdLst/>
              <a:ahLst/>
              <a:cxnLst/>
              <a:rect l="l" t="t" r="r" b="b"/>
              <a:pathLst>
                <a:path w="8889" h="274319">
                  <a:moveTo>
                    <a:pt x="0" y="178898"/>
                  </a:moveTo>
                  <a:lnTo>
                    <a:pt x="0" y="274040"/>
                  </a:lnTo>
                  <a:lnTo>
                    <a:pt x="8534" y="274050"/>
                  </a:lnTo>
                  <a:lnTo>
                    <a:pt x="8534" y="197276"/>
                  </a:lnTo>
                  <a:lnTo>
                    <a:pt x="6504" y="193341"/>
                  </a:lnTo>
                  <a:lnTo>
                    <a:pt x="3111" y="185812"/>
                  </a:lnTo>
                  <a:lnTo>
                    <a:pt x="380" y="179617"/>
                  </a:lnTo>
                  <a:lnTo>
                    <a:pt x="0" y="178898"/>
                  </a:lnTo>
                  <a:close/>
                </a:path>
                <a:path w="8889" h="274319">
                  <a:moveTo>
                    <a:pt x="6337" y="100277"/>
                  </a:moveTo>
                  <a:lnTo>
                    <a:pt x="6337" y="109142"/>
                  </a:lnTo>
                  <a:lnTo>
                    <a:pt x="8534" y="114154"/>
                  </a:lnTo>
                  <a:lnTo>
                    <a:pt x="8534" y="100637"/>
                  </a:lnTo>
                  <a:lnTo>
                    <a:pt x="6337" y="100277"/>
                  </a:lnTo>
                  <a:close/>
                </a:path>
                <a:path w="8889" h="274319">
                  <a:moveTo>
                    <a:pt x="8534" y="79525"/>
                  </a:moveTo>
                  <a:lnTo>
                    <a:pt x="5257" y="79525"/>
                  </a:lnTo>
                  <a:lnTo>
                    <a:pt x="4508" y="89965"/>
                  </a:lnTo>
                  <a:lnTo>
                    <a:pt x="8534" y="92181"/>
                  </a:lnTo>
                  <a:lnTo>
                    <a:pt x="8534" y="79525"/>
                  </a:lnTo>
                  <a:close/>
                </a:path>
                <a:path w="8889" h="274319">
                  <a:moveTo>
                    <a:pt x="8534" y="18172"/>
                  </a:moveTo>
                  <a:lnTo>
                    <a:pt x="0" y="18172"/>
                  </a:lnTo>
                  <a:lnTo>
                    <a:pt x="0" y="81037"/>
                  </a:lnTo>
                  <a:lnTo>
                    <a:pt x="1206" y="81037"/>
                  </a:lnTo>
                  <a:lnTo>
                    <a:pt x="5257" y="79525"/>
                  </a:lnTo>
                  <a:lnTo>
                    <a:pt x="8534" y="79525"/>
                  </a:lnTo>
                  <a:lnTo>
                    <a:pt x="8534" y="18172"/>
                  </a:lnTo>
                  <a:close/>
                </a:path>
                <a:path w="8889" h="274319">
                  <a:moveTo>
                    <a:pt x="0" y="0"/>
                  </a:moveTo>
                  <a:lnTo>
                    <a:pt x="0" y="17410"/>
                  </a:lnTo>
                  <a:lnTo>
                    <a:pt x="8534" y="17410"/>
                  </a:lnTo>
                  <a:lnTo>
                    <a:pt x="8534" y="5256"/>
                  </a:lnTo>
                  <a:lnTo>
                    <a:pt x="5257" y="5256"/>
                  </a:lnTo>
                  <a:lnTo>
                    <a:pt x="1892" y="1928"/>
                  </a:lnTo>
                  <a:lnTo>
                    <a:pt x="0" y="0"/>
                  </a:lnTo>
                  <a:close/>
                </a:path>
                <a:path w="8889" h="274319">
                  <a:moveTo>
                    <a:pt x="8534" y="2453"/>
                  </a:moveTo>
                  <a:lnTo>
                    <a:pt x="5257" y="5256"/>
                  </a:lnTo>
                  <a:lnTo>
                    <a:pt x="8534" y="5256"/>
                  </a:lnTo>
                  <a:lnTo>
                    <a:pt x="8534" y="2453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114084" y="2359009"/>
              <a:ext cx="8890" cy="280670"/>
            </a:xfrm>
            <a:custGeom>
              <a:avLst/>
              <a:gdLst/>
              <a:ahLst/>
              <a:cxnLst/>
              <a:rect l="l" t="t" r="r" b="b"/>
              <a:pathLst>
                <a:path w="8889" h="280669">
                  <a:moveTo>
                    <a:pt x="0" y="204006"/>
                  </a:moveTo>
                  <a:lnTo>
                    <a:pt x="0" y="268506"/>
                  </a:lnTo>
                  <a:lnTo>
                    <a:pt x="8521" y="269409"/>
                  </a:lnTo>
                  <a:lnTo>
                    <a:pt x="8521" y="215707"/>
                  </a:lnTo>
                  <a:lnTo>
                    <a:pt x="8000" y="215255"/>
                  </a:lnTo>
                  <a:lnTo>
                    <a:pt x="4186" y="210819"/>
                  </a:lnTo>
                  <a:lnTo>
                    <a:pt x="855" y="205665"/>
                  </a:lnTo>
                  <a:lnTo>
                    <a:pt x="0" y="204006"/>
                  </a:lnTo>
                  <a:close/>
                </a:path>
                <a:path w="8889" h="280669">
                  <a:moveTo>
                    <a:pt x="0" y="269457"/>
                  </a:moveTo>
                  <a:lnTo>
                    <a:pt x="0" y="280189"/>
                  </a:lnTo>
                  <a:lnTo>
                    <a:pt x="1168" y="280190"/>
                  </a:lnTo>
                  <a:lnTo>
                    <a:pt x="1015" y="279187"/>
                  </a:lnTo>
                  <a:lnTo>
                    <a:pt x="977" y="278615"/>
                  </a:lnTo>
                  <a:lnTo>
                    <a:pt x="0" y="269457"/>
                  </a:lnTo>
                  <a:close/>
                </a:path>
                <a:path w="8889" h="280669">
                  <a:moveTo>
                    <a:pt x="0" y="106825"/>
                  </a:moveTo>
                  <a:lnTo>
                    <a:pt x="0" y="120988"/>
                  </a:lnTo>
                  <a:lnTo>
                    <a:pt x="3822" y="129708"/>
                  </a:lnTo>
                  <a:lnTo>
                    <a:pt x="8521" y="125001"/>
                  </a:lnTo>
                  <a:lnTo>
                    <a:pt x="8521" y="107876"/>
                  </a:lnTo>
                  <a:lnTo>
                    <a:pt x="6426" y="107876"/>
                  </a:lnTo>
                  <a:lnTo>
                    <a:pt x="0" y="106825"/>
                  </a:lnTo>
                  <a:close/>
                </a:path>
                <a:path w="8889" h="280669">
                  <a:moveTo>
                    <a:pt x="8521" y="24310"/>
                  </a:moveTo>
                  <a:lnTo>
                    <a:pt x="0" y="24310"/>
                  </a:lnTo>
                  <a:lnTo>
                    <a:pt x="0" y="98488"/>
                  </a:lnTo>
                  <a:lnTo>
                    <a:pt x="4965" y="101222"/>
                  </a:lnTo>
                  <a:lnTo>
                    <a:pt x="6426" y="107876"/>
                  </a:lnTo>
                  <a:lnTo>
                    <a:pt x="8521" y="107876"/>
                  </a:lnTo>
                  <a:lnTo>
                    <a:pt x="8521" y="24310"/>
                  </a:lnTo>
                  <a:close/>
                </a:path>
                <a:path w="8889" h="280669">
                  <a:moveTo>
                    <a:pt x="8521" y="0"/>
                  </a:moveTo>
                  <a:lnTo>
                    <a:pt x="1600" y="6962"/>
                  </a:lnTo>
                  <a:lnTo>
                    <a:pt x="0" y="8331"/>
                  </a:lnTo>
                  <a:lnTo>
                    <a:pt x="0" y="23548"/>
                  </a:lnTo>
                  <a:lnTo>
                    <a:pt x="8521" y="23548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122924" y="2354872"/>
              <a:ext cx="8890" cy="274320"/>
            </a:xfrm>
            <a:custGeom>
              <a:avLst/>
              <a:gdLst/>
              <a:ahLst/>
              <a:cxnLst/>
              <a:rect l="l" t="t" r="r" b="b"/>
              <a:pathLst>
                <a:path w="8889" h="274319">
                  <a:moveTo>
                    <a:pt x="0" y="220120"/>
                  </a:moveTo>
                  <a:lnTo>
                    <a:pt x="0" y="273579"/>
                  </a:lnTo>
                  <a:lnTo>
                    <a:pt x="1371" y="273723"/>
                  </a:lnTo>
                  <a:lnTo>
                    <a:pt x="1371" y="264096"/>
                  </a:lnTo>
                  <a:lnTo>
                    <a:pt x="8534" y="261940"/>
                  </a:lnTo>
                  <a:lnTo>
                    <a:pt x="8534" y="226883"/>
                  </a:lnTo>
                  <a:lnTo>
                    <a:pt x="3524" y="223184"/>
                  </a:lnTo>
                  <a:lnTo>
                    <a:pt x="0" y="220120"/>
                  </a:lnTo>
                  <a:close/>
                </a:path>
                <a:path w="8889" h="274319">
                  <a:moveTo>
                    <a:pt x="8534" y="125717"/>
                  </a:moveTo>
                  <a:lnTo>
                    <a:pt x="3098" y="125717"/>
                  </a:lnTo>
                  <a:lnTo>
                    <a:pt x="4800" y="130301"/>
                  </a:lnTo>
                  <a:lnTo>
                    <a:pt x="8534" y="134109"/>
                  </a:lnTo>
                  <a:lnTo>
                    <a:pt x="8534" y="125717"/>
                  </a:lnTo>
                  <a:close/>
                </a:path>
                <a:path w="8889" h="274319">
                  <a:moveTo>
                    <a:pt x="8534" y="28448"/>
                  </a:moveTo>
                  <a:lnTo>
                    <a:pt x="0" y="28448"/>
                  </a:lnTo>
                  <a:lnTo>
                    <a:pt x="0" y="128820"/>
                  </a:lnTo>
                  <a:lnTo>
                    <a:pt x="3098" y="125717"/>
                  </a:lnTo>
                  <a:lnTo>
                    <a:pt x="8534" y="125717"/>
                  </a:lnTo>
                  <a:lnTo>
                    <a:pt x="8534" y="28448"/>
                  </a:lnTo>
                  <a:close/>
                </a:path>
                <a:path w="8889" h="274319">
                  <a:moveTo>
                    <a:pt x="3848" y="0"/>
                  </a:moveTo>
                  <a:lnTo>
                    <a:pt x="0" y="3821"/>
                  </a:lnTo>
                  <a:lnTo>
                    <a:pt x="0" y="27685"/>
                  </a:lnTo>
                  <a:lnTo>
                    <a:pt x="8534" y="27685"/>
                  </a:lnTo>
                  <a:lnTo>
                    <a:pt x="8534" y="4134"/>
                  </a:lnTo>
                  <a:lnTo>
                    <a:pt x="384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31763" y="2353442"/>
              <a:ext cx="8890" cy="263525"/>
            </a:xfrm>
            <a:custGeom>
              <a:avLst/>
              <a:gdLst/>
              <a:ahLst/>
              <a:cxnLst/>
              <a:rect l="l" t="t" r="r" b="b"/>
              <a:pathLst>
                <a:path w="8889" h="263525">
                  <a:moveTo>
                    <a:pt x="0" y="228546"/>
                  </a:moveTo>
                  <a:lnTo>
                    <a:pt x="0" y="263277"/>
                  </a:lnTo>
                  <a:lnTo>
                    <a:pt x="6032" y="261461"/>
                  </a:lnTo>
                  <a:lnTo>
                    <a:pt x="6032" y="252038"/>
                  </a:lnTo>
                  <a:lnTo>
                    <a:pt x="7974" y="247012"/>
                  </a:lnTo>
                  <a:lnTo>
                    <a:pt x="8521" y="246637"/>
                  </a:lnTo>
                  <a:lnTo>
                    <a:pt x="8521" y="235598"/>
                  </a:lnTo>
                  <a:lnTo>
                    <a:pt x="4920" y="232316"/>
                  </a:lnTo>
                  <a:lnTo>
                    <a:pt x="0" y="228546"/>
                  </a:lnTo>
                  <a:close/>
                </a:path>
                <a:path w="8889" h="263525">
                  <a:moveTo>
                    <a:pt x="8521" y="29877"/>
                  </a:moveTo>
                  <a:lnTo>
                    <a:pt x="0" y="29877"/>
                  </a:lnTo>
                  <a:lnTo>
                    <a:pt x="0" y="135845"/>
                  </a:lnTo>
                  <a:lnTo>
                    <a:pt x="3682" y="139516"/>
                  </a:lnTo>
                  <a:lnTo>
                    <a:pt x="0" y="140748"/>
                  </a:lnTo>
                  <a:lnTo>
                    <a:pt x="0" y="141002"/>
                  </a:lnTo>
                  <a:lnTo>
                    <a:pt x="5003" y="145993"/>
                  </a:lnTo>
                  <a:lnTo>
                    <a:pt x="8521" y="149546"/>
                  </a:lnTo>
                  <a:lnTo>
                    <a:pt x="8521" y="29877"/>
                  </a:lnTo>
                  <a:close/>
                </a:path>
                <a:path w="8889" h="263525">
                  <a:moveTo>
                    <a:pt x="0" y="5833"/>
                  </a:moveTo>
                  <a:lnTo>
                    <a:pt x="0" y="29115"/>
                  </a:lnTo>
                  <a:lnTo>
                    <a:pt x="8521" y="29115"/>
                  </a:lnTo>
                  <a:lnTo>
                    <a:pt x="8521" y="6953"/>
                  </a:lnTo>
                  <a:lnTo>
                    <a:pt x="1269" y="6953"/>
                  </a:lnTo>
                  <a:lnTo>
                    <a:pt x="0" y="5833"/>
                  </a:lnTo>
                  <a:close/>
                </a:path>
                <a:path w="8889" h="263525">
                  <a:moveTo>
                    <a:pt x="8521" y="0"/>
                  </a:moveTo>
                  <a:lnTo>
                    <a:pt x="7213" y="1073"/>
                  </a:lnTo>
                  <a:lnTo>
                    <a:pt x="1269" y="6953"/>
                  </a:lnTo>
                  <a:lnTo>
                    <a:pt x="8521" y="6953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40577" y="2338260"/>
              <a:ext cx="149923" cy="261619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5770905" y="2301709"/>
              <a:ext cx="551180" cy="551180"/>
            </a:xfrm>
            <a:custGeom>
              <a:avLst/>
              <a:gdLst/>
              <a:ahLst/>
              <a:cxnLst/>
              <a:rect l="l" t="t" r="r" b="b"/>
              <a:pathLst>
                <a:path w="551179" h="551180">
                  <a:moveTo>
                    <a:pt x="0" y="264159"/>
                  </a:moveTo>
                  <a:lnTo>
                    <a:pt x="6430" y="214853"/>
                  </a:lnTo>
                  <a:lnTo>
                    <a:pt x="21101" y="168793"/>
                  </a:lnTo>
                  <a:lnTo>
                    <a:pt x="43203" y="126727"/>
                  </a:lnTo>
                  <a:lnTo>
                    <a:pt x="71923" y="89401"/>
                  </a:lnTo>
                  <a:lnTo>
                    <a:pt x="106452" y="57561"/>
                  </a:lnTo>
                  <a:lnTo>
                    <a:pt x="145980" y="31955"/>
                  </a:lnTo>
                  <a:lnTo>
                    <a:pt x="189695" y="13328"/>
                  </a:lnTo>
                  <a:lnTo>
                    <a:pt x="236788" y="2427"/>
                  </a:lnTo>
                  <a:lnTo>
                    <a:pt x="286448" y="0"/>
                  </a:lnTo>
                  <a:lnTo>
                    <a:pt x="335762" y="6432"/>
                  </a:lnTo>
                  <a:lnTo>
                    <a:pt x="381828" y="21102"/>
                  </a:lnTo>
                  <a:lnTo>
                    <a:pt x="423897" y="43200"/>
                  </a:lnTo>
                  <a:lnTo>
                    <a:pt x="461225" y="71916"/>
                  </a:lnTo>
                  <a:lnTo>
                    <a:pt x="493063" y="106441"/>
                  </a:lnTo>
                  <a:lnTo>
                    <a:pt x="518666" y="145966"/>
                  </a:lnTo>
                  <a:lnTo>
                    <a:pt x="537287" y="189681"/>
                  </a:lnTo>
                  <a:lnTo>
                    <a:pt x="548179" y="236779"/>
                  </a:lnTo>
                  <a:lnTo>
                    <a:pt x="550595" y="286448"/>
                  </a:lnTo>
                  <a:lnTo>
                    <a:pt x="544164" y="335740"/>
                  </a:lnTo>
                  <a:lnTo>
                    <a:pt x="529498" y="381788"/>
                  </a:lnTo>
                  <a:lnTo>
                    <a:pt x="507406" y="423846"/>
                  </a:lnTo>
                  <a:lnTo>
                    <a:pt x="478698" y="461167"/>
                  </a:lnTo>
                  <a:lnTo>
                    <a:pt x="444183" y="493005"/>
                  </a:lnTo>
                  <a:lnTo>
                    <a:pt x="404669" y="518612"/>
                  </a:lnTo>
                  <a:lnTo>
                    <a:pt x="360965" y="537241"/>
                  </a:lnTo>
                  <a:lnTo>
                    <a:pt x="313880" y="548147"/>
                  </a:lnTo>
                  <a:lnTo>
                    <a:pt x="264223" y="550583"/>
                  </a:lnTo>
                  <a:lnTo>
                    <a:pt x="214888" y="544134"/>
                  </a:lnTo>
                  <a:lnTo>
                    <a:pt x="168810" y="529459"/>
                  </a:lnTo>
                  <a:lnTo>
                    <a:pt x="126734" y="507364"/>
                  </a:lnTo>
                  <a:lnTo>
                    <a:pt x="89404" y="478655"/>
                  </a:lnTo>
                  <a:lnTo>
                    <a:pt x="57564" y="444140"/>
                  </a:lnTo>
                  <a:lnTo>
                    <a:pt x="31960" y="404627"/>
                  </a:lnTo>
                  <a:lnTo>
                    <a:pt x="13334" y="360921"/>
                  </a:lnTo>
                  <a:lnTo>
                    <a:pt x="2433" y="313829"/>
                  </a:lnTo>
                  <a:lnTo>
                    <a:pt x="0" y="264159"/>
                  </a:lnTo>
                  <a:close/>
                </a:path>
              </a:pathLst>
            </a:custGeom>
            <a:ln w="77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972187" y="3153105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21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8521" y="26670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981611" y="3153105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21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8521" y="26670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991034" y="3153105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21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8521" y="266700"/>
                  </a:lnTo>
                  <a:lnTo>
                    <a:pt x="8521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000445" y="3153105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47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8547" y="266700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009868" y="3153105"/>
              <a:ext cx="8890" cy="266700"/>
            </a:xfrm>
            <a:custGeom>
              <a:avLst/>
              <a:gdLst/>
              <a:ahLst/>
              <a:cxnLst/>
              <a:rect l="l" t="t" r="r" b="b"/>
              <a:pathLst>
                <a:path w="8889" h="266700">
                  <a:moveTo>
                    <a:pt x="8547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8547" y="266700"/>
                  </a:lnTo>
                  <a:lnTo>
                    <a:pt x="8547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903341" y="3152190"/>
              <a:ext cx="183515" cy="267970"/>
            </a:xfrm>
            <a:custGeom>
              <a:avLst/>
              <a:gdLst/>
              <a:ahLst/>
              <a:cxnLst/>
              <a:rect l="l" t="t" r="r" b="b"/>
              <a:pathLst>
                <a:path w="183514" h="267970">
                  <a:moveTo>
                    <a:pt x="0" y="104736"/>
                  </a:moveTo>
                  <a:lnTo>
                    <a:pt x="183464" y="104736"/>
                  </a:lnTo>
                </a:path>
                <a:path w="183514" h="267970">
                  <a:moveTo>
                    <a:pt x="0" y="72186"/>
                  </a:moveTo>
                  <a:lnTo>
                    <a:pt x="183464" y="72186"/>
                  </a:lnTo>
                </a:path>
                <a:path w="183514" h="267970">
                  <a:moveTo>
                    <a:pt x="67945" y="0"/>
                  </a:moveTo>
                  <a:lnTo>
                    <a:pt x="115074" y="0"/>
                  </a:lnTo>
                  <a:lnTo>
                    <a:pt x="115074" y="267677"/>
                  </a:lnTo>
                  <a:lnTo>
                    <a:pt x="67945" y="267677"/>
                  </a:lnTo>
                  <a:lnTo>
                    <a:pt x="67945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882957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79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79" y="132283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887377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891784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89619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79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79" y="132283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90061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882779" y="3162020"/>
              <a:ext cx="22225" cy="132080"/>
            </a:xfrm>
            <a:custGeom>
              <a:avLst/>
              <a:gdLst/>
              <a:ahLst/>
              <a:cxnLst/>
              <a:rect l="l" t="t" r="r" b="b"/>
              <a:pathLst>
                <a:path w="22225" h="132079">
                  <a:moveTo>
                    <a:pt x="0" y="0"/>
                  </a:moveTo>
                  <a:lnTo>
                    <a:pt x="22085" y="0"/>
                  </a:lnTo>
                  <a:lnTo>
                    <a:pt x="22085" y="131508"/>
                  </a:lnTo>
                  <a:lnTo>
                    <a:pt x="0" y="131508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98396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79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79" y="132283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98838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54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54" y="132283"/>
                  </a:lnTo>
                  <a:lnTo>
                    <a:pt x="4254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992787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54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54" y="132283"/>
                  </a:lnTo>
                  <a:lnTo>
                    <a:pt x="4254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997194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001613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54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54" y="132283"/>
                  </a:lnTo>
                  <a:lnTo>
                    <a:pt x="4254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983833" y="3162020"/>
              <a:ext cx="22225" cy="132080"/>
            </a:xfrm>
            <a:custGeom>
              <a:avLst/>
              <a:gdLst/>
              <a:ahLst/>
              <a:cxnLst/>
              <a:rect l="l" t="t" r="r" b="b"/>
              <a:pathLst>
                <a:path w="22225" h="132079">
                  <a:moveTo>
                    <a:pt x="0" y="0"/>
                  </a:moveTo>
                  <a:lnTo>
                    <a:pt x="22059" y="0"/>
                  </a:lnTo>
                  <a:lnTo>
                    <a:pt x="22059" y="131508"/>
                  </a:lnTo>
                  <a:lnTo>
                    <a:pt x="0" y="131508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08504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ED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089446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79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79" y="132283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093866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09826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79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79" y="132283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102680" y="3161283"/>
              <a:ext cx="4445" cy="132715"/>
            </a:xfrm>
            <a:custGeom>
              <a:avLst/>
              <a:gdLst/>
              <a:ahLst/>
              <a:cxnLst/>
              <a:rect l="l" t="t" r="r" b="b"/>
              <a:pathLst>
                <a:path w="4445" h="132714">
                  <a:moveTo>
                    <a:pt x="4267" y="0"/>
                  </a:moveTo>
                  <a:lnTo>
                    <a:pt x="0" y="0"/>
                  </a:lnTo>
                  <a:lnTo>
                    <a:pt x="0" y="132283"/>
                  </a:lnTo>
                  <a:lnTo>
                    <a:pt x="4267" y="132283"/>
                  </a:lnTo>
                  <a:lnTo>
                    <a:pt x="4267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084874" y="3162020"/>
              <a:ext cx="22225" cy="132080"/>
            </a:xfrm>
            <a:custGeom>
              <a:avLst/>
              <a:gdLst/>
              <a:ahLst/>
              <a:cxnLst/>
              <a:rect l="l" t="t" r="r" b="b"/>
              <a:pathLst>
                <a:path w="22225" h="132079">
                  <a:moveTo>
                    <a:pt x="0" y="0"/>
                  </a:moveTo>
                  <a:lnTo>
                    <a:pt x="22059" y="0"/>
                  </a:lnTo>
                  <a:lnTo>
                    <a:pt x="22059" y="131508"/>
                  </a:lnTo>
                  <a:lnTo>
                    <a:pt x="0" y="131508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158534" y="0"/>
                  </a:moveTo>
                  <a:lnTo>
                    <a:pt x="158534" y="14833"/>
                  </a:lnTo>
                  <a:lnTo>
                    <a:pt x="79260" y="14833"/>
                  </a:lnTo>
                  <a:lnTo>
                    <a:pt x="79260" y="0"/>
                  </a:ln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158534" y="42925"/>
                  </a:lnTo>
                  <a:lnTo>
                    <a:pt x="158534" y="57226"/>
                  </a:lnTo>
                  <a:lnTo>
                    <a:pt x="237794" y="28613"/>
                  </a:lnTo>
                  <a:lnTo>
                    <a:pt x="158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198146" y="42925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42925"/>
                  </a:moveTo>
                  <a:lnTo>
                    <a:pt x="158534" y="42925"/>
                  </a:lnTo>
                  <a:lnTo>
                    <a:pt x="158534" y="57226"/>
                  </a:lnTo>
                  <a:lnTo>
                    <a:pt x="198146" y="42925"/>
                  </a:lnTo>
                  <a:close/>
                </a:path>
                <a:path w="238125" h="57785">
                  <a:moveTo>
                    <a:pt x="158534" y="0"/>
                  </a:moveTo>
                  <a:lnTo>
                    <a:pt x="158534" y="14833"/>
                  </a:lnTo>
                  <a:lnTo>
                    <a:pt x="199624" y="14833"/>
                  </a:lnTo>
                  <a:lnTo>
                    <a:pt x="158534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79260" y="42392"/>
                  </a:lnTo>
                  <a:lnTo>
                    <a:pt x="199624" y="42392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14300"/>
                  </a:moveTo>
                  <a:lnTo>
                    <a:pt x="158533" y="14300"/>
                  </a:lnTo>
                  <a:lnTo>
                    <a:pt x="158533" y="14833"/>
                  </a:lnTo>
                  <a:lnTo>
                    <a:pt x="199624" y="14833"/>
                  </a:lnTo>
                  <a:lnTo>
                    <a:pt x="198146" y="14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392"/>
                  </a:lnTo>
                  <a:lnTo>
                    <a:pt x="199624" y="42392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14300"/>
                  </a:moveTo>
                  <a:lnTo>
                    <a:pt x="158534" y="14300"/>
                  </a:lnTo>
                  <a:lnTo>
                    <a:pt x="158534" y="14833"/>
                  </a:lnTo>
                  <a:lnTo>
                    <a:pt x="199624" y="14833"/>
                  </a:lnTo>
                  <a:lnTo>
                    <a:pt x="198146" y="1430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516766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2"/>
                  </a:lnTo>
                  <a:lnTo>
                    <a:pt x="79260" y="57225"/>
                  </a:lnTo>
                  <a:lnTo>
                    <a:pt x="79260" y="42925"/>
                  </a:lnTo>
                  <a:lnTo>
                    <a:pt x="198146" y="42925"/>
                  </a:lnTo>
                  <a:lnTo>
                    <a:pt x="237794" y="28612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42925"/>
                  </a:moveTo>
                  <a:lnTo>
                    <a:pt x="158533" y="42925"/>
                  </a:lnTo>
                  <a:lnTo>
                    <a:pt x="158533" y="57225"/>
                  </a:lnTo>
                  <a:lnTo>
                    <a:pt x="198146" y="42925"/>
                  </a:lnTo>
                  <a:close/>
                </a:path>
                <a:path w="238125" h="57785">
                  <a:moveTo>
                    <a:pt x="158533" y="0"/>
                  </a:moveTo>
                  <a:lnTo>
                    <a:pt x="158533" y="14833"/>
                  </a:lnTo>
                  <a:lnTo>
                    <a:pt x="199624" y="14833"/>
                  </a:lnTo>
                  <a:lnTo>
                    <a:pt x="1585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0"/>
                  </a:moveTo>
                  <a:lnTo>
                    <a:pt x="0" y="28613"/>
                  </a:lnTo>
                  <a:lnTo>
                    <a:pt x="79260" y="57226"/>
                  </a:lnTo>
                  <a:lnTo>
                    <a:pt x="79260" y="42925"/>
                  </a:lnTo>
                  <a:lnTo>
                    <a:pt x="198146" y="42925"/>
                  </a:lnTo>
                  <a:lnTo>
                    <a:pt x="237794" y="28613"/>
                  </a:lnTo>
                  <a:lnTo>
                    <a:pt x="199624" y="14833"/>
                  </a:lnTo>
                  <a:lnTo>
                    <a:pt x="79260" y="14833"/>
                  </a:lnTo>
                  <a:lnTo>
                    <a:pt x="79260" y="0"/>
                  </a:lnTo>
                  <a:close/>
                </a:path>
                <a:path w="238125" h="57785">
                  <a:moveTo>
                    <a:pt x="198146" y="42925"/>
                  </a:moveTo>
                  <a:lnTo>
                    <a:pt x="158534" y="42925"/>
                  </a:lnTo>
                  <a:lnTo>
                    <a:pt x="158534" y="57226"/>
                  </a:lnTo>
                  <a:lnTo>
                    <a:pt x="198146" y="42925"/>
                  </a:lnTo>
                  <a:close/>
                </a:path>
                <a:path w="238125" h="57785">
                  <a:moveTo>
                    <a:pt x="158534" y="0"/>
                  </a:moveTo>
                  <a:lnTo>
                    <a:pt x="158534" y="14833"/>
                  </a:lnTo>
                  <a:lnTo>
                    <a:pt x="199624" y="14833"/>
                  </a:lnTo>
                  <a:lnTo>
                    <a:pt x="158534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516766" y="2678721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237794" y="28613"/>
                  </a:moveTo>
                  <a:lnTo>
                    <a:pt x="199618" y="14846"/>
                  </a:lnTo>
                  <a:lnTo>
                    <a:pt x="198145" y="14300"/>
                  </a:lnTo>
                  <a:lnTo>
                    <a:pt x="158534" y="14300"/>
                  </a:lnTo>
                  <a:lnTo>
                    <a:pt x="158521" y="14833"/>
                  </a:lnTo>
                  <a:lnTo>
                    <a:pt x="79260" y="14833"/>
                  </a:lnTo>
                  <a:lnTo>
                    <a:pt x="79260" y="0"/>
                  </a:lnTo>
                  <a:lnTo>
                    <a:pt x="0" y="28613"/>
                  </a:lnTo>
                  <a:lnTo>
                    <a:pt x="79248" y="57226"/>
                  </a:lnTo>
                  <a:lnTo>
                    <a:pt x="79260" y="42938"/>
                  </a:lnTo>
                  <a:lnTo>
                    <a:pt x="79260" y="42392"/>
                  </a:lnTo>
                  <a:lnTo>
                    <a:pt x="199618" y="42392"/>
                  </a:lnTo>
                  <a:lnTo>
                    <a:pt x="237782" y="28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516765" y="2678722"/>
              <a:ext cx="238125" cy="57785"/>
            </a:xfrm>
            <a:custGeom>
              <a:avLst/>
              <a:gdLst/>
              <a:ahLst/>
              <a:cxnLst/>
              <a:rect l="l" t="t" r="r" b="b"/>
              <a:pathLst>
                <a:path w="238125" h="57785">
                  <a:moveTo>
                    <a:pt x="79260" y="42925"/>
                  </a:moveTo>
                  <a:lnTo>
                    <a:pt x="79260" y="57226"/>
                  </a:lnTo>
                  <a:lnTo>
                    <a:pt x="0" y="28613"/>
                  </a:lnTo>
                  <a:lnTo>
                    <a:pt x="79260" y="0"/>
                  </a:lnTo>
                  <a:lnTo>
                    <a:pt x="79260" y="14833"/>
                  </a:lnTo>
                  <a:lnTo>
                    <a:pt x="158534" y="14833"/>
                  </a:lnTo>
                  <a:lnTo>
                    <a:pt x="158534" y="0"/>
                  </a:lnTo>
                  <a:lnTo>
                    <a:pt x="237794" y="28613"/>
                  </a:lnTo>
                  <a:lnTo>
                    <a:pt x="158534" y="57226"/>
                  </a:lnTo>
                  <a:lnTo>
                    <a:pt x="158534" y="42925"/>
                  </a:lnTo>
                  <a:lnTo>
                    <a:pt x="79260" y="42925"/>
                  </a:lnTo>
                  <a:close/>
                </a:path>
              </a:pathLst>
            </a:custGeom>
            <a:ln w="3175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507888" y="3256559"/>
              <a:ext cx="362585" cy="57785"/>
            </a:xfrm>
            <a:custGeom>
              <a:avLst/>
              <a:gdLst/>
              <a:ahLst/>
              <a:cxnLst/>
              <a:rect l="l" t="t" r="r" b="b"/>
              <a:pathLst>
                <a:path w="362585" h="57785">
                  <a:moveTo>
                    <a:pt x="282981" y="0"/>
                  </a:moveTo>
                  <a:lnTo>
                    <a:pt x="282981" y="14846"/>
                  </a:lnTo>
                  <a:lnTo>
                    <a:pt x="79260" y="14846"/>
                  </a:lnTo>
                  <a:lnTo>
                    <a:pt x="79260" y="0"/>
                  </a:lnTo>
                  <a:lnTo>
                    <a:pt x="0" y="28625"/>
                  </a:lnTo>
                  <a:lnTo>
                    <a:pt x="79260" y="57238"/>
                  </a:lnTo>
                  <a:lnTo>
                    <a:pt x="79260" y="42938"/>
                  </a:lnTo>
                  <a:lnTo>
                    <a:pt x="282981" y="42938"/>
                  </a:lnTo>
                  <a:lnTo>
                    <a:pt x="282981" y="57238"/>
                  </a:lnTo>
                  <a:lnTo>
                    <a:pt x="362242" y="28625"/>
                  </a:lnTo>
                  <a:lnTo>
                    <a:pt x="2829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507888" y="3256559"/>
              <a:ext cx="362585" cy="57785"/>
            </a:xfrm>
            <a:custGeom>
              <a:avLst/>
              <a:gdLst/>
              <a:ahLst/>
              <a:cxnLst/>
              <a:rect l="l" t="t" r="r" b="b"/>
              <a:pathLst>
                <a:path w="362585" h="57785">
                  <a:moveTo>
                    <a:pt x="79260" y="0"/>
                  </a:moveTo>
                  <a:lnTo>
                    <a:pt x="0" y="28625"/>
                  </a:lnTo>
                  <a:lnTo>
                    <a:pt x="79260" y="57238"/>
                  </a:lnTo>
                  <a:lnTo>
                    <a:pt x="79260" y="42938"/>
                  </a:lnTo>
                  <a:lnTo>
                    <a:pt x="322594" y="42938"/>
                  </a:lnTo>
                  <a:lnTo>
                    <a:pt x="362242" y="28625"/>
                  </a:lnTo>
                  <a:lnTo>
                    <a:pt x="324088" y="14846"/>
                  </a:lnTo>
                  <a:lnTo>
                    <a:pt x="79260" y="14846"/>
                  </a:lnTo>
                  <a:lnTo>
                    <a:pt x="79260" y="0"/>
                  </a:lnTo>
                  <a:close/>
                </a:path>
                <a:path w="362585" h="57785">
                  <a:moveTo>
                    <a:pt x="322594" y="42938"/>
                  </a:moveTo>
                  <a:lnTo>
                    <a:pt x="282981" y="42938"/>
                  </a:lnTo>
                  <a:lnTo>
                    <a:pt x="282981" y="57238"/>
                  </a:lnTo>
                  <a:lnTo>
                    <a:pt x="322594" y="42938"/>
                  </a:lnTo>
                  <a:close/>
                </a:path>
                <a:path w="362585" h="57785">
                  <a:moveTo>
                    <a:pt x="282981" y="0"/>
                  </a:moveTo>
                  <a:lnTo>
                    <a:pt x="282981" y="14846"/>
                  </a:lnTo>
                  <a:lnTo>
                    <a:pt x="324088" y="14846"/>
                  </a:lnTo>
                  <a:lnTo>
                    <a:pt x="282981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507888" y="3256559"/>
              <a:ext cx="362585" cy="57785"/>
            </a:xfrm>
            <a:custGeom>
              <a:avLst/>
              <a:gdLst/>
              <a:ahLst/>
              <a:cxnLst/>
              <a:rect l="l" t="t" r="r" b="b"/>
              <a:pathLst>
                <a:path w="362585" h="57785">
                  <a:moveTo>
                    <a:pt x="79260" y="0"/>
                  </a:moveTo>
                  <a:lnTo>
                    <a:pt x="0" y="28625"/>
                  </a:lnTo>
                  <a:lnTo>
                    <a:pt x="79260" y="57238"/>
                  </a:lnTo>
                  <a:lnTo>
                    <a:pt x="79260" y="42938"/>
                  </a:lnTo>
                  <a:lnTo>
                    <a:pt x="79260" y="42405"/>
                  </a:lnTo>
                  <a:lnTo>
                    <a:pt x="324071" y="42405"/>
                  </a:lnTo>
                  <a:lnTo>
                    <a:pt x="362241" y="28625"/>
                  </a:lnTo>
                  <a:lnTo>
                    <a:pt x="324088" y="14846"/>
                  </a:lnTo>
                  <a:lnTo>
                    <a:pt x="79260" y="14846"/>
                  </a:lnTo>
                  <a:lnTo>
                    <a:pt x="79260" y="0"/>
                  </a:lnTo>
                  <a:close/>
                </a:path>
                <a:path w="362585" h="57785">
                  <a:moveTo>
                    <a:pt x="322611" y="14312"/>
                  </a:moveTo>
                  <a:lnTo>
                    <a:pt x="282981" y="14312"/>
                  </a:lnTo>
                  <a:lnTo>
                    <a:pt x="282981" y="14846"/>
                  </a:lnTo>
                  <a:lnTo>
                    <a:pt x="324088" y="14846"/>
                  </a:lnTo>
                  <a:lnTo>
                    <a:pt x="322611" y="143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507888" y="3256559"/>
              <a:ext cx="362585" cy="57785"/>
            </a:xfrm>
            <a:custGeom>
              <a:avLst/>
              <a:gdLst/>
              <a:ahLst/>
              <a:cxnLst/>
              <a:rect l="l" t="t" r="r" b="b"/>
              <a:pathLst>
                <a:path w="362585" h="57785">
                  <a:moveTo>
                    <a:pt x="79260" y="0"/>
                  </a:moveTo>
                  <a:lnTo>
                    <a:pt x="0" y="28625"/>
                  </a:lnTo>
                  <a:lnTo>
                    <a:pt x="79260" y="57238"/>
                  </a:lnTo>
                  <a:lnTo>
                    <a:pt x="79260" y="42405"/>
                  </a:lnTo>
                  <a:lnTo>
                    <a:pt x="324071" y="42405"/>
                  </a:lnTo>
                  <a:lnTo>
                    <a:pt x="362242" y="28625"/>
                  </a:lnTo>
                  <a:lnTo>
                    <a:pt x="324088" y="14846"/>
                  </a:lnTo>
                  <a:lnTo>
                    <a:pt x="79260" y="14846"/>
                  </a:lnTo>
                  <a:lnTo>
                    <a:pt x="79260" y="0"/>
                  </a:lnTo>
                  <a:close/>
                </a:path>
                <a:path w="362585" h="57785">
                  <a:moveTo>
                    <a:pt x="322611" y="14312"/>
                  </a:moveTo>
                  <a:lnTo>
                    <a:pt x="282981" y="14312"/>
                  </a:lnTo>
                  <a:lnTo>
                    <a:pt x="282981" y="14846"/>
                  </a:lnTo>
                  <a:lnTo>
                    <a:pt x="324088" y="14846"/>
                  </a:lnTo>
                  <a:lnTo>
                    <a:pt x="322611" y="14312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507888" y="3256559"/>
              <a:ext cx="362585" cy="57785"/>
            </a:xfrm>
            <a:custGeom>
              <a:avLst/>
              <a:gdLst/>
              <a:ahLst/>
              <a:cxnLst/>
              <a:rect l="l" t="t" r="r" b="b"/>
              <a:pathLst>
                <a:path w="362585" h="57785">
                  <a:moveTo>
                    <a:pt x="79260" y="42938"/>
                  </a:moveTo>
                  <a:lnTo>
                    <a:pt x="79260" y="57238"/>
                  </a:lnTo>
                  <a:lnTo>
                    <a:pt x="0" y="28625"/>
                  </a:lnTo>
                  <a:lnTo>
                    <a:pt x="79260" y="0"/>
                  </a:lnTo>
                  <a:lnTo>
                    <a:pt x="79260" y="14846"/>
                  </a:lnTo>
                  <a:lnTo>
                    <a:pt x="282981" y="14846"/>
                  </a:lnTo>
                  <a:lnTo>
                    <a:pt x="282981" y="0"/>
                  </a:lnTo>
                  <a:lnTo>
                    <a:pt x="362242" y="28625"/>
                  </a:lnTo>
                  <a:lnTo>
                    <a:pt x="282981" y="57238"/>
                  </a:lnTo>
                  <a:lnTo>
                    <a:pt x="282981" y="42938"/>
                  </a:lnTo>
                  <a:lnTo>
                    <a:pt x="79260" y="42938"/>
                  </a:lnTo>
                  <a:close/>
                </a:path>
              </a:pathLst>
            </a:custGeom>
            <a:ln w="3175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016815" y="1760880"/>
              <a:ext cx="149860" cy="57785"/>
            </a:xfrm>
            <a:custGeom>
              <a:avLst/>
              <a:gdLst/>
              <a:ahLst/>
              <a:cxnLst/>
              <a:rect l="l" t="t" r="r" b="b"/>
              <a:pathLst>
                <a:path w="149860" h="57785">
                  <a:moveTo>
                    <a:pt x="70396" y="0"/>
                  </a:moveTo>
                  <a:lnTo>
                    <a:pt x="70396" y="14846"/>
                  </a:lnTo>
                  <a:lnTo>
                    <a:pt x="0" y="14846"/>
                  </a:lnTo>
                  <a:lnTo>
                    <a:pt x="0" y="42925"/>
                  </a:lnTo>
                  <a:lnTo>
                    <a:pt x="70396" y="42925"/>
                  </a:lnTo>
                  <a:lnTo>
                    <a:pt x="70396" y="57238"/>
                  </a:lnTo>
                  <a:lnTo>
                    <a:pt x="149631" y="28613"/>
                  </a:lnTo>
                  <a:lnTo>
                    <a:pt x="703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016815" y="1760880"/>
              <a:ext cx="149860" cy="57785"/>
            </a:xfrm>
            <a:custGeom>
              <a:avLst/>
              <a:gdLst/>
              <a:ahLst/>
              <a:cxnLst/>
              <a:rect l="l" t="t" r="r" b="b"/>
              <a:pathLst>
                <a:path w="149860" h="57785">
                  <a:moveTo>
                    <a:pt x="70396" y="0"/>
                  </a:moveTo>
                  <a:lnTo>
                    <a:pt x="70396" y="14846"/>
                  </a:lnTo>
                  <a:lnTo>
                    <a:pt x="0" y="14846"/>
                  </a:lnTo>
                  <a:lnTo>
                    <a:pt x="0" y="42925"/>
                  </a:lnTo>
                  <a:lnTo>
                    <a:pt x="70396" y="42925"/>
                  </a:lnTo>
                  <a:lnTo>
                    <a:pt x="70396" y="57238"/>
                  </a:lnTo>
                  <a:lnTo>
                    <a:pt x="149631" y="28613"/>
                  </a:lnTo>
                  <a:lnTo>
                    <a:pt x="70396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016815" y="1775548"/>
              <a:ext cx="149860" cy="28575"/>
            </a:xfrm>
            <a:custGeom>
              <a:avLst/>
              <a:gdLst/>
              <a:ahLst/>
              <a:cxnLst/>
              <a:rect l="l" t="t" r="r" b="b"/>
              <a:pathLst>
                <a:path w="149860" h="28575">
                  <a:moveTo>
                    <a:pt x="111015" y="0"/>
                  </a:moveTo>
                  <a:lnTo>
                    <a:pt x="70396" y="0"/>
                  </a:lnTo>
                  <a:lnTo>
                    <a:pt x="70396" y="177"/>
                  </a:lnTo>
                  <a:lnTo>
                    <a:pt x="0" y="177"/>
                  </a:lnTo>
                  <a:lnTo>
                    <a:pt x="0" y="28092"/>
                  </a:lnTo>
                  <a:lnTo>
                    <a:pt x="110471" y="28092"/>
                  </a:lnTo>
                  <a:lnTo>
                    <a:pt x="149631" y="13944"/>
                  </a:lnTo>
                  <a:lnTo>
                    <a:pt x="1110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016815" y="1775548"/>
              <a:ext cx="149860" cy="28575"/>
            </a:xfrm>
            <a:custGeom>
              <a:avLst/>
              <a:gdLst/>
              <a:ahLst/>
              <a:cxnLst/>
              <a:rect l="l" t="t" r="r" b="b"/>
              <a:pathLst>
                <a:path w="149860" h="28575">
                  <a:moveTo>
                    <a:pt x="111016" y="0"/>
                  </a:moveTo>
                  <a:lnTo>
                    <a:pt x="70396" y="0"/>
                  </a:lnTo>
                  <a:lnTo>
                    <a:pt x="70396" y="177"/>
                  </a:lnTo>
                  <a:lnTo>
                    <a:pt x="0" y="177"/>
                  </a:lnTo>
                  <a:lnTo>
                    <a:pt x="0" y="28092"/>
                  </a:lnTo>
                  <a:lnTo>
                    <a:pt x="110470" y="28092"/>
                  </a:lnTo>
                  <a:lnTo>
                    <a:pt x="149631" y="13944"/>
                  </a:lnTo>
                  <a:lnTo>
                    <a:pt x="111016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087211" y="1814656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10">
                  <a:moveTo>
                    <a:pt x="0" y="0"/>
                  </a:moveTo>
                  <a:lnTo>
                    <a:pt x="0" y="3463"/>
                  </a:lnTo>
                  <a:lnTo>
                    <a:pt x="4793" y="1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087211" y="1814656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10">
                  <a:moveTo>
                    <a:pt x="0" y="0"/>
                  </a:moveTo>
                  <a:lnTo>
                    <a:pt x="0" y="3463"/>
                  </a:lnTo>
                  <a:lnTo>
                    <a:pt x="4793" y="1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016815" y="1760880"/>
              <a:ext cx="149860" cy="57785"/>
            </a:xfrm>
            <a:custGeom>
              <a:avLst/>
              <a:gdLst/>
              <a:ahLst/>
              <a:cxnLst/>
              <a:rect l="l" t="t" r="r" b="b"/>
              <a:pathLst>
                <a:path w="149860" h="57785">
                  <a:moveTo>
                    <a:pt x="0" y="42925"/>
                  </a:moveTo>
                  <a:lnTo>
                    <a:pt x="0" y="14846"/>
                  </a:lnTo>
                  <a:lnTo>
                    <a:pt x="70396" y="14846"/>
                  </a:lnTo>
                  <a:lnTo>
                    <a:pt x="70396" y="0"/>
                  </a:lnTo>
                  <a:lnTo>
                    <a:pt x="149631" y="28613"/>
                  </a:lnTo>
                  <a:lnTo>
                    <a:pt x="70396" y="57238"/>
                  </a:lnTo>
                  <a:lnTo>
                    <a:pt x="70396" y="42925"/>
                  </a:lnTo>
                  <a:lnTo>
                    <a:pt x="0" y="42925"/>
                  </a:lnTo>
                  <a:close/>
                </a:path>
              </a:pathLst>
            </a:custGeom>
            <a:ln w="3175">
              <a:solidFill>
                <a:srgbClr val="E6E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81116" y="2122017"/>
              <a:ext cx="1177925" cy="1391285"/>
            </a:xfrm>
            <a:custGeom>
              <a:avLst/>
              <a:gdLst/>
              <a:ahLst/>
              <a:cxnLst/>
              <a:rect l="l" t="t" r="r" b="b"/>
              <a:pathLst>
                <a:path w="1177925" h="1391285">
                  <a:moveTo>
                    <a:pt x="47066" y="1363992"/>
                  </a:moveTo>
                  <a:lnTo>
                    <a:pt x="25514" y="1363992"/>
                  </a:lnTo>
                  <a:lnTo>
                    <a:pt x="25514" y="1369974"/>
                  </a:lnTo>
                  <a:lnTo>
                    <a:pt x="40449" y="1369974"/>
                  </a:lnTo>
                  <a:lnTo>
                    <a:pt x="40449" y="1379499"/>
                  </a:lnTo>
                  <a:lnTo>
                    <a:pt x="39027" y="1380782"/>
                  </a:lnTo>
                  <a:lnTo>
                    <a:pt x="36906" y="1381988"/>
                  </a:lnTo>
                  <a:lnTo>
                    <a:pt x="31343" y="1384261"/>
                  </a:lnTo>
                  <a:lnTo>
                    <a:pt x="28498" y="1384833"/>
                  </a:lnTo>
                  <a:lnTo>
                    <a:pt x="22250" y="1384833"/>
                  </a:lnTo>
                  <a:lnTo>
                    <a:pt x="6946" y="1368907"/>
                  </a:lnTo>
                  <a:lnTo>
                    <a:pt x="6946" y="1360639"/>
                  </a:lnTo>
                  <a:lnTo>
                    <a:pt x="22453" y="1343939"/>
                  </a:lnTo>
                  <a:lnTo>
                    <a:pt x="28092" y="1343939"/>
                  </a:lnTo>
                  <a:lnTo>
                    <a:pt x="30429" y="1344358"/>
                  </a:lnTo>
                  <a:lnTo>
                    <a:pt x="32486" y="1345285"/>
                  </a:lnTo>
                  <a:lnTo>
                    <a:pt x="34607" y="1346149"/>
                  </a:lnTo>
                  <a:lnTo>
                    <a:pt x="36258" y="1347343"/>
                  </a:lnTo>
                  <a:lnTo>
                    <a:pt x="38544" y="1350352"/>
                  </a:lnTo>
                  <a:lnTo>
                    <a:pt x="39458" y="1352334"/>
                  </a:lnTo>
                  <a:lnTo>
                    <a:pt x="40246" y="1354963"/>
                  </a:lnTo>
                  <a:lnTo>
                    <a:pt x="46278" y="1353248"/>
                  </a:lnTo>
                  <a:lnTo>
                    <a:pt x="45427" y="1349844"/>
                  </a:lnTo>
                  <a:lnTo>
                    <a:pt x="44145" y="1347076"/>
                  </a:lnTo>
                  <a:lnTo>
                    <a:pt x="41643" y="1343939"/>
                  </a:lnTo>
                  <a:lnTo>
                    <a:pt x="40741" y="1342796"/>
                  </a:lnTo>
                  <a:lnTo>
                    <a:pt x="38392" y="1341170"/>
                  </a:lnTo>
                  <a:lnTo>
                    <a:pt x="35483" y="1339951"/>
                  </a:lnTo>
                  <a:lnTo>
                    <a:pt x="32486" y="1338745"/>
                  </a:lnTo>
                  <a:lnTo>
                    <a:pt x="29146" y="1338186"/>
                  </a:lnTo>
                  <a:lnTo>
                    <a:pt x="20396" y="1338186"/>
                  </a:lnTo>
                  <a:lnTo>
                    <a:pt x="0" y="1359801"/>
                  </a:lnTo>
                  <a:lnTo>
                    <a:pt x="50" y="1369974"/>
                  </a:lnTo>
                  <a:lnTo>
                    <a:pt x="20967" y="1390802"/>
                  </a:lnTo>
                  <a:lnTo>
                    <a:pt x="29705" y="1390802"/>
                  </a:lnTo>
                  <a:lnTo>
                    <a:pt x="33350" y="1390154"/>
                  </a:lnTo>
                  <a:lnTo>
                    <a:pt x="40297" y="1387462"/>
                  </a:lnTo>
                  <a:lnTo>
                    <a:pt x="43726" y="1385468"/>
                  </a:lnTo>
                  <a:lnTo>
                    <a:pt x="44526" y="1384833"/>
                  </a:lnTo>
                  <a:lnTo>
                    <a:pt x="47066" y="1382839"/>
                  </a:lnTo>
                  <a:lnTo>
                    <a:pt x="47066" y="1363992"/>
                  </a:lnTo>
                  <a:close/>
                </a:path>
                <a:path w="1177925" h="1391285">
                  <a:moveTo>
                    <a:pt x="95288" y="1372882"/>
                  </a:moveTo>
                  <a:lnTo>
                    <a:pt x="69900" y="1358734"/>
                  </a:lnTo>
                  <a:lnTo>
                    <a:pt x="66471" y="1357515"/>
                  </a:lnTo>
                  <a:lnTo>
                    <a:pt x="65201" y="1356309"/>
                  </a:lnTo>
                  <a:lnTo>
                    <a:pt x="63855" y="1355102"/>
                  </a:lnTo>
                  <a:lnTo>
                    <a:pt x="63322" y="1353896"/>
                  </a:lnTo>
                  <a:lnTo>
                    <a:pt x="63246" y="1349629"/>
                  </a:lnTo>
                  <a:lnTo>
                    <a:pt x="64122" y="1347914"/>
                  </a:lnTo>
                  <a:lnTo>
                    <a:pt x="67894" y="1344930"/>
                  </a:lnTo>
                  <a:lnTo>
                    <a:pt x="70815" y="1344142"/>
                  </a:lnTo>
                  <a:lnTo>
                    <a:pt x="78854" y="1344142"/>
                  </a:lnTo>
                  <a:lnTo>
                    <a:pt x="81775" y="1345006"/>
                  </a:lnTo>
                  <a:lnTo>
                    <a:pt x="83769" y="1346644"/>
                  </a:lnTo>
                  <a:lnTo>
                    <a:pt x="85826" y="1348282"/>
                  </a:lnTo>
                  <a:lnTo>
                    <a:pt x="86956" y="1350695"/>
                  </a:lnTo>
                  <a:lnTo>
                    <a:pt x="87337" y="1353896"/>
                  </a:lnTo>
                  <a:lnTo>
                    <a:pt x="93776" y="1353400"/>
                  </a:lnTo>
                  <a:lnTo>
                    <a:pt x="93649" y="1350403"/>
                  </a:lnTo>
                  <a:lnTo>
                    <a:pt x="92862" y="1347711"/>
                  </a:lnTo>
                  <a:lnTo>
                    <a:pt x="90487" y="1344142"/>
                  </a:lnTo>
                  <a:lnTo>
                    <a:pt x="89738" y="1343012"/>
                  </a:lnTo>
                  <a:lnTo>
                    <a:pt x="87528" y="1341234"/>
                  </a:lnTo>
                  <a:lnTo>
                    <a:pt x="84620" y="1340027"/>
                  </a:lnTo>
                  <a:lnTo>
                    <a:pt x="81775" y="1338808"/>
                  </a:lnTo>
                  <a:lnTo>
                    <a:pt x="78435" y="1338186"/>
                  </a:lnTo>
                  <a:lnTo>
                    <a:pt x="71247" y="1338186"/>
                  </a:lnTo>
                  <a:lnTo>
                    <a:pt x="58940" y="1345006"/>
                  </a:lnTo>
                  <a:lnTo>
                    <a:pt x="57442" y="1347266"/>
                  </a:lnTo>
                  <a:lnTo>
                    <a:pt x="56730" y="1349629"/>
                  </a:lnTo>
                  <a:lnTo>
                    <a:pt x="56730" y="1354607"/>
                  </a:lnTo>
                  <a:lnTo>
                    <a:pt x="73799" y="1366481"/>
                  </a:lnTo>
                  <a:lnTo>
                    <a:pt x="78435" y="1367624"/>
                  </a:lnTo>
                  <a:lnTo>
                    <a:pt x="88823" y="1374597"/>
                  </a:lnTo>
                  <a:lnTo>
                    <a:pt x="88823" y="1377721"/>
                  </a:lnTo>
                  <a:lnTo>
                    <a:pt x="78714" y="1384833"/>
                  </a:lnTo>
                  <a:lnTo>
                    <a:pt x="73317" y="1384833"/>
                  </a:lnTo>
                  <a:lnTo>
                    <a:pt x="63169" y="1379207"/>
                  </a:lnTo>
                  <a:lnTo>
                    <a:pt x="62153" y="1377721"/>
                  </a:lnTo>
                  <a:lnTo>
                    <a:pt x="61442" y="1375587"/>
                  </a:lnTo>
                  <a:lnTo>
                    <a:pt x="61137" y="1373035"/>
                  </a:lnTo>
                  <a:lnTo>
                    <a:pt x="54825" y="1373593"/>
                  </a:lnTo>
                  <a:lnTo>
                    <a:pt x="71894" y="1390802"/>
                  </a:lnTo>
                  <a:lnTo>
                    <a:pt x="80137" y="1390802"/>
                  </a:lnTo>
                  <a:lnTo>
                    <a:pt x="83400" y="1390154"/>
                  </a:lnTo>
                  <a:lnTo>
                    <a:pt x="89166" y="1387462"/>
                  </a:lnTo>
                  <a:lnTo>
                    <a:pt x="91440" y="1385620"/>
                  </a:lnTo>
                  <a:lnTo>
                    <a:pt x="91935" y="1384833"/>
                  </a:lnTo>
                  <a:lnTo>
                    <a:pt x="94500" y="1380845"/>
                  </a:lnTo>
                  <a:lnTo>
                    <a:pt x="95288" y="1378292"/>
                  </a:lnTo>
                  <a:lnTo>
                    <a:pt x="95288" y="1372882"/>
                  </a:lnTo>
                  <a:close/>
                </a:path>
                <a:path w="1177925" h="1391285">
                  <a:moveTo>
                    <a:pt x="152895" y="1339024"/>
                  </a:moveTo>
                  <a:lnTo>
                    <a:pt x="143865" y="1339024"/>
                  </a:lnTo>
                  <a:lnTo>
                    <a:pt x="130225" y="1378432"/>
                  </a:lnTo>
                  <a:lnTo>
                    <a:pt x="129438" y="1380921"/>
                  </a:lnTo>
                  <a:lnTo>
                    <a:pt x="128930" y="1382636"/>
                  </a:lnTo>
                  <a:lnTo>
                    <a:pt x="128308" y="1380782"/>
                  </a:lnTo>
                  <a:lnTo>
                    <a:pt x="127584" y="1378432"/>
                  </a:lnTo>
                  <a:lnTo>
                    <a:pt x="126428" y="1375092"/>
                  </a:lnTo>
                  <a:lnTo>
                    <a:pt x="116916" y="1346568"/>
                  </a:lnTo>
                  <a:lnTo>
                    <a:pt x="114414" y="1339024"/>
                  </a:lnTo>
                  <a:lnTo>
                    <a:pt x="104317" y="1339024"/>
                  </a:lnTo>
                  <a:lnTo>
                    <a:pt x="104317" y="1389951"/>
                  </a:lnTo>
                  <a:lnTo>
                    <a:pt x="110782" y="1389951"/>
                  </a:lnTo>
                  <a:lnTo>
                    <a:pt x="110782" y="1346568"/>
                  </a:lnTo>
                  <a:lnTo>
                    <a:pt x="125501" y="1389951"/>
                  </a:lnTo>
                  <a:lnTo>
                    <a:pt x="131546" y="1389951"/>
                  </a:lnTo>
                  <a:lnTo>
                    <a:pt x="134099" y="1382636"/>
                  </a:lnTo>
                  <a:lnTo>
                    <a:pt x="146418" y="1347343"/>
                  </a:lnTo>
                  <a:lnTo>
                    <a:pt x="146418" y="1389951"/>
                  </a:lnTo>
                  <a:lnTo>
                    <a:pt x="152895" y="1389951"/>
                  </a:lnTo>
                  <a:lnTo>
                    <a:pt x="152895" y="1347343"/>
                  </a:lnTo>
                  <a:lnTo>
                    <a:pt x="152895" y="1339024"/>
                  </a:lnTo>
                  <a:close/>
                </a:path>
                <a:path w="1177925" h="1391285">
                  <a:moveTo>
                    <a:pt x="178066" y="1338186"/>
                  </a:moveTo>
                  <a:lnTo>
                    <a:pt x="173024" y="1338186"/>
                  </a:lnTo>
                  <a:lnTo>
                    <a:pt x="158229" y="1390802"/>
                  </a:lnTo>
                  <a:lnTo>
                    <a:pt x="163271" y="1390802"/>
                  </a:lnTo>
                  <a:lnTo>
                    <a:pt x="178066" y="1338186"/>
                  </a:lnTo>
                  <a:close/>
                </a:path>
                <a:path w="1177925" h="1391285">
                  <a:moveTo>
                    <a:pt x="228854" y="1363992"/>
                  </a:moveTo>
                  <a:lnTo>
                    <a:pt x="207289" y="1363992"/>
                  </a:lnTo>
                  <a:lnTo>
                    <a:pt x="207289" y="1369974"/>
                  </a:lnTo>
                  <a:lnTo>
                    <a:pt x="222250" y="1369974"/>
                  </a:lnTo>
                  <a:lnTo>
                    <a:pt x="222250" y="1379499"/>
                  </a:lnTo>
                  <a:lnTo>
                    <a:pt x="220814" y="1380782"/>
                  </a:lnTo>
                  <a:lnTo>
                    <a:pt x="218681" y="1381988"/>
                  </a:lnTo>
                  <a:lnTo>
                    <a:pt x="213131" y="1384261"/>
                  </a:lnTo>
                  <a:lnTo>
                    <a:pt x="210286" y="1384833"/>
                  </a:lnTo>
                  <a:lnTo>
                    <a:pt x="204025" y="1384833"/>
                  </a:lnTo>
                  <a:lnTo>
                    <a:pt x="188734" y="1368907"/>
                  </a:lnTo>
                  <a:lnTo>
                    <a:pt x="188734" y="1360639"/>
                  </a:lnTo>
                  <a:lnTo>
                    <a:pt x="204241" y="1343939"/>
                  </a:lnTo>
                  <a:lnTo>
                    <a:pt x="209854" y="1343939"/>
                  </a:lnTo>
                  <a:lnTo>
                    <a:pt x="212204" y="1344358"/>
                  </a:lnTo>
                  <a:lnTo>
                    <a:pt x="214274" y="1345285"/>
                  </a:lnTo>
                  <a:lnTo>
                    <a:pt x="216408" y="1346149"/>
                  </a:lnTo>
                  <a:lnTo>
                    <a:pt x="218046" y="1347343"/>
                  </a:lnTo>
                  <a:lnTo>
                    <a:pt x="220306" y="1350352"/>
                  </a:lnTo>
                  <a:lnTo>
                    <a:pt x="221234" y="1352334"/>
                  </a:lnTo>
                  <a:lnTo>
                    <a:pt x="222008" y="1354963"/>
                  </a:lnTo>
                  <a:lnTo>
                    <a:pt x="228079" y="1353248"/>
                  </a:lnTo>
                  <a:lnTo>
                    <a:pt x="227203" y="1349844"/>
                  </a:lnTo>
                  <a:lnTo>
                    <a:pt x="225945" y="1347076"/>
                  </a:lnTo>
                  <a:lnTo>
                    <a:pt x="223431" y="1343939"/>
                  </a:lnTo>
                  <a:lnTo>
                    <a:pt x="222516" y="1342796"/>
                  </a:lnTo>
                  <a:lnTo>
                    <a:pt x="220179" y="1341170"/>
                  </a:lnTo>
                  <a:lnTo>
                    <a:pt x="217258" y="1339951"/>
                  </a:lnTo>
                  <a:lnTo>
                    <a:pt x="214274" y="1338745"/>
                  </a:lnTo>
                  <a:lnTo>
                    <a:pt x="210921" y="1338186"/>
                  </a:lnTo>
                  <a:lnTo>
                    <a:pt x="202196" y="1338186"/>
                  </a:lnTo>
                  <a:lnTo>
                    <a:pt x="181762" y="1359801"/>
                  </a:lnTo>
                  <a:lnTo>
                    <a:pt x="181813" y="1369974"/>
                  </a:lnTo>
                  <a:lnTo>
                    <a:pt x="202742" y="1390802"/>
                  </a:lnTo>
                  <a:lnTo>
                    <a:pt x="211493" y="1390802"/>
                  </a:lnTo>
                  <a:lnTo>
                    <a:pt x="215125" y="1390154"/>
                  </a:lnTo>
                  <a:lnTo>
                    <a:pt x="222084" y="1387462"/>
                  </a:lnTo>
                  <a:lnTo>
                    <a:pt x="225501" y="1385468"/>
                  </a:lnTo>
                  <a:lnTo>
                    <a:pt x="226301" y="1384833"/>
                  </a:lnTo>
                  <a:lnTo>
                    <a:pt x="228854" y="1382839"/>
                  </a:lnTo>
                  <a:lnTo>
                    <a:pt x="228854" y="1363992"/>
                  </a:lnTo>
                  <a:close/>
                </a:path>
                <a:path w="1177925" h="1391285">
                  <a:moveTo>
                    <a:pt x="277723" y="1351191"/>
                  </a:moveTo>
                  <a:lnTo>
                    <a:pt x="277215" y="1348917"/>
                  </a:lnTo>
                  <a:lnTo>
                    <a:pt x="275285" y="1345006"/>
                  </a:lnTo>
                  <a:lnTo>
                    <a:pt x="275145" y="1344714"/>
                  </a:lnTo>
                  <a:lnTo>
                    <a:pt x="273786" y="1343075"/>
                  </a:lnTo>
                  <a:lnTo>
                    <a:pt x="272084" y="1341882"/>
                  </a:lnTo>
                  <a:lnTo>
                    <a:pt x="270738" y="1340980"/>
                  </a:lnTo>
                  <a:lnTo>
                    <a:pt x="270738" y="1351838"/>
                  </a:lnTo>
                  <a:lnTo>
                    <a:pt x="270738" y="1356880"/>
                  </a:lnTo>
                  <a:lnTo>
                    <a:pt x="269824" y="1359154"/>
                  </a:lnTo>
                  <a:lnTo>
                    <a:pt x="267957" y="1360792"/>
                  </a:lnTo>
                  <a:lnTo>
                    <a:pt x="266192" y="1362430"/>
                  </a:lnTo>
                  <a:lnTo>
                    <a:pt x="263067" y="1363205"/>
                  </a:lnTo>
                  <a:lnTo>
                    <a:pt x="245567" y="1363205"/>
                  </a:lnTo>
                  <a:lnTo>
                    <a:pt x="245567" y="1345006"/>
                  </a:lnTo>
                  <a:lnTo>
                    <a:pt x="261632" y="1345006"/>
                  </a:lnTo>
                  <a:lnTo>
                    <a:pt x="269100" y="1348486"/>
                  </a:lnTo>
                  <a:lnTo>
                    <a:pt x="270167" y="1349984"/>
                  </a:lnTo>
                  <a:lnTo>
                    <a:pt x="270738" y="1351838"/>
                  </a:lnTo>
                  <a:lnTo>
                    <a:pt x="270738" y="1340980"/>
                  </a:lnTo>
                  <a:lnTo>
                    <a:pt x="270395" y="1340739"/>
                  </a:lnTo>
                  <a:lnTo>
                    <a:pt x="268325" y="1339951"/>
                  </a:lnTo>
                  <a:lnTo>
                    <a:pt x="265760" y="1339519"/>
                  </a:lnTo>
                  <a:lnTo>
                    <a:pt x="263982" y="1339176"/>
                  </a:lnTo>
                  <a:lnTo>
                    <a:pt x="261429" y="1339024"/>
                  </a:lnTo>
                  <a:lnTo>
                    <a:pt x="238798" y="1339024"/>
                  </a:lnTo>
                  <a:lnTo>
                    <a:pt x="238798" y="1389951"/>
                  </a:lnTo>
                  <a:lnTo>
                    <a:pt x="245567" y="1389951"/>
                  </a:lnTo>
                  <a:lnTo>
                    <a:pt x="245567" y="1369187"/>
                  </a:lnTo>
                  <a:lnTo>
                    <a:pt x="265836" y="1369187"/>
                  </a:lnTo>
                  <a:lnTo>
                    <a:pt x="270802" y="1367688"/>
                  </a:lnTo>
                  <a:lnTo>
                    <a:pt x="274967" y="1363205"/>
                  </a:lnTo>
                  <a:lnTo>
                    <a:pt x="276352" y="1361719"/>
                  </a:lnTo>
                  <a:lnTo>
                    <a:pt x="277723" y="1358011"/>
                  </a:lnTo>
                  <a:lnTo>
                    <a:pt x="277723" y="1351191"/>
                  </a:lnTo>
                  <a:close/>
                </a:path>
                <a:path w="1177925" h="1391285">
                  <a:moveTo>
                    <a:pt x="331203" y="1389951"/>
                  </a:moveTo>
                  <a:lnTo>
                    <a:pt x="313931" y="1367332"/>
                  </a:lnTo>
                  <a:lnTo>
                    <a:pt x="312775" y="1366774"/>
                  </a:lnTo>
                  <a:lnTo>
                    <a:pt x="327063" y="1356525"/>
                  </a:lnTo>
                  <a:lnTo>
                    <a:pt x="327063" y="1350124"/>
                  </a:lnTo>
                  <a:lnTo>
                    <a:pt x="320103" y="1340700"/>
                  </a:lnTo>
                  <a:lnTo>
                    <a:pt x="320103" y="1350479"/>
                  </a:lnTo>
                  <a:lnTo>
                    <a:pt x="320103" y="1354543"/>
                  </a:lnTo>
                  <a:lnTo>
                    <a:pt x="310705" y="1361516"/>
                  </a:lnTo>
                  <a:lnTo>
                    <a:pt x="293141" y="1361516"/>
                  </a:lnTo>
                  <a:lnTo>
                    <a:pt x="293141" y="1344637"/>
                  </a:lnTo>
                  <a:lnTo>
                    <a:pt x="312978" y="1344637"/>
                  </a:lnTo>
                  <a:lnTo>
                    <a:pt x="315760" y="1345425"/>
                  </a:lnTo>
                  <a:lnTo>
                    <a:pt x="317461" y="1347000"/>
                  </a:lnTo>
                  <a:lnTo>
                    <a:pt x="319239" y="1348562"/>
                  </a:lnTo>
                  <a:lnTo>
                    <a:pt x="320103" y="1350479"/>
                  </a:lnTo>
                  <a:lnTo>
                    <a:pt x="320103" y="1340700"/>
                  </a:lnTo>
                  <a:lnTo>
                    <a:pt x="316979" y="1339456"/>
                  </a:lnTo>
                  <a:lnTo>
                    <a:pt x="313486" y="1339024"/>
                  </a:lnTo>
                  <a:lnTo>
                    <a:pt x="286372" y="1339024"/>
                  </a:lnTo>
                  <a:lnTo>
                    <a:pt x="286372" y="1389951"/>
                  </a:lnTo>
                  <a:lnTo>
                    <a:pt x="293141" y="1389951"/>
                  </a:lnTo>
                  <a:lnTo>
                    <a:pt x="293141" y="1367332"/>
                  </a:lnTo>
                  <a:lnTo>
                    <a:pt x="302666" y="1367332"/>
                  </a:lnTo>
                  <a:lnTo>
                    <a:pt x="322795" y="1389951"/>
                  </a:lnTo>
                  <a:lnTo>
                    <a:pt x="331203" y="1389951"/>
                  </a:lnTo>
                  <a:close/>
                </a:path>
                <a:path w="1177925" h="1391285">
                  <a:moveTo>
                    <a:pt x="375843" y="1372882"/>
                  </a:moveTo>
                  <a:lnTo>
                    <a:pt x="350469" y="1358734"/>
                  </a:lnTo>
                  <a:lnTo>
                    <a:pt x="347052" y="1357515"/>
                  </a:lnTo>
                  <a:lnTo>
                    <a:pt x="345757" y="1356309"/>
                  </a:lnTo>
                  <a:lnTo>
                    <a:pt x="344424" y="1355102"/>
                  </a:lnTo>
                  <a:lnTo>
                    <a:pt x="343903" y="1353896"/>
                  </a:lnTo>
                  <a:lnTo>
                    <a:pt x="351396" y="1344142"/>
                  </a:lnTo>
                  <a:lnTo>
                    <a:pt x="359422" y="1344142"/>
                  </a:lnTo>
                  <a:lnTo>
                    <a:pt x="362343" y="1345006"/>
                  </a:lnTo>
                  <a:lnTo>
                    <a:pt x="364324" y="1346644"/>
                  </a:lnTo>
                  <a:lnTo>
                    <a:pt x="366382" y="1348282"/>
                  </a:lnTo>
                  <a:lnTo>
                    <a:pt x="367538" y="1350695"/>
                  </a:lnTo>
                  <a:lnTo>
                    <a:pt x="367880" y="1353896"/>
                  </a:lnTo>
                  <a:lnTo>
                    <a:pt x="374357" y="1353400"/>
                  </a:lnTo>
                  <a:lnTo>
                    <a:pt x="374218" y="1350403"/>
                  </a:lnTo>
                  <a:lnTo>
                    <a:pt x="373443" y="1347711"/>
                  </a:lnTo>
                  <a:lnTo>
                    <a:pt x="371068" y="1344142"/>
                  </a:lnTo>
                  <a:lnTo>
                    <a:pt x="370319" y="1343012"/>
                  </a:lnTo>
                  <a:lnTo>
                    <a:pt x="368109" y="1341234"/>
                  </a:lnTo>
                  <a:lnTo>
                    <a:pt x="365201" y="1340027"/>
                  </a:lnTo>
                  <a:lnTo>
                    <a:pt x="362343" y="1338808"/>
                  </a:lnTo>
                  <a:lnTo>
                    <a:pt x="358990" y="1338186"/>
                  </a:lnTo>
                  <a:lnTo>
                    <a:pt x="351828" y="1338186"/>
                  </a:lnTo>
                  <a:lnTo>
                    <a:pt x="339509" y="1345006"/>
                  </a:lnTo>
                  <a:lnTo>
                    <a:pt x="338023" y="1347266"/>
                  </a:lnTo>
                  <a:lnTo>
                    <a:pt x="337299" y="1349629"/>
                  </a:lnTo>
                  <a:lnTo>
                    <a:pt x="337299" y="1354607"/>
                  </a:lnTo>
                  <a:lnTo>
                    <a:pt x="354380" y="1366481"/>
                  </a:lnTo>
                  <a:lnTo>
                    <a:pt x="358990" y="1367624"/>
                  </a:lnTo>
                  <a:lnTo>
                    <a:pt x="369379" y="1374597"/>
                  </a:lnTo>
                  <a:lnTo>
                    <a:pt x="369379" y="1377721"/>
                  </a:lnTo>
                  <a:lnTo>
                    <a:pt x="359295" y="1384833"/>
                  </a:lnTo>
                  <a:lnTo>
                    <a:pt x="353872" y="1384833"/>
                  </a:lnTo>
                  <a:lnTo>
                    <a:pt x="343738" y="1379207"/>
                  </a:lnTo>
                  <a:lnTo>
                    <a:pt x="342709" y="1377721"/>
                  </a:lnTo>
                  <a:lnTo>
                    <a:pt x="341985" y="1375587"/>
                  </a:lnTo>
                  <a:lnTo>
                    <a:pt x="341718" y="1373035"/>
                  </a:lnTo>
                  <a:lnTo>
                    <a:pt x="335381" y="1373593"/>
                  </a:lnTo>
                  <a:lnTo>
                    <a:pt x="352450" y="1390802"/>
                  </a:lnTo>
                  <a:lnTo>
                    <a:pt x="360718" y="1390802"/>
                  </a:lnTo>
                  <a:lnTo>
                    <a:pt x="363982" y="1390154"/>
                  </a:lnTo>
                  <a:lnTo>
                    <a:pt x="366814" y="1388808"/>
                  </a:lnTo>
                  <a:lnTo>
                    <a:pt x="369747" y="1387462"/>
                  </a:lnTo>
                  <a:lnTo>
                    <a:pt x="372021" y="1385620"/>
                  </a:lnTo>
                  <a:lnTo>
                    <a:pt x="372516" y="1384833"/>
                  </a:lnTo>
                  <a:lnTo>
                    <a:pt x="375069" y="1380845"/>
                  </a:lnTo>
                  <a:lnTo>
                    <a:pt x="375843" y="1378292"/>
                  </a:lnTo>
                  <a:lnTo>
                    <a:pt x="375843" y="1372882"/>
                  </a:lnTo>
                  <a:close/>
                </a:path>
                <a:path w="1177925" h="1391285">
                  <a:moveTo>
                    <a:pt x="778281" y="35623"/>
                  </a:moveTo>
                  <a:lnTo>
                    <a:pt x="771537" y="33921"/>
                  </a:lnTo>
                  <a:lnTo>
                    <a:pt x="770597" y="38201"/>
                  </a:lnTo>
                  <a:lnTo>
                    <a:pt x="768819" y="41465"/>
                  </a:lnTo>
                  <a:lnTo>
                    <a:pt x="763638" y="45796"/>
                  </a:lnTo>
                  <a:lnTo>
                    <a:pt x="760437" y="46863"/>
                  </a:lnTo>
                  <a:lnTo>
                    <a:pt x="753605" y="46863"/>
                  </a:lnTo>
                  <a:lnTo>
                    <a:pt x="750697" y="46088"/>
                  </a:lnTo>
                  <a:lnTo>
                    <a:pt x="748055" y="44450"/>
                  </a:lnTo>
                  <a:lnTo>
                    <a:pt x="745426" y="42887"/>
                  </a:lnTo>
                  <a:lnTo>
                    <a:pt x="743432" y="40474"/>
                  </a:lnTo>
                  <a:lnTo>
                    <a:pt x="740943" y="33997"/>
                  </a:lnTo>
                  <a:lnTo>
                    <a:pt x="740397" y="30797"/>
                  </a:lnTo>
                  <a:lnTo>
                    <a:pt x="740308" y="22555"/>
                  </a:lnTo>
                  <a:lnTo>
                    <a:pt x="740816" y="19265"/>
                  </a:lnTo>
                  <a:lnTo>
                    <a:pt x="742937" y="12954"/>
                  </a:lnTo>
                  <a:lnTo>
                    <a:pt x="744791" y="10452"/>
                  </a:lnTo>
                  <a:lnTo>
                    <a:pt x="747407" y="8610"/>
                  </a:lnTo>
                  <a:lnTo>
                    <a:pt x="750049" y="6680"/>
                  </a:lnTo>
                  <a:lnTo>
                    <a:pt x="753313" y="5765"/>
                  </a:lnTo>
                  <a:lnTo>
                    <a:pt x="760641" y="5765"/>
                  </a:lnTo>
                  <a:lnTo>
                    <a:pt x="763422" y="6616"/>
                  </a:lnTo>
                  <a:lnTo>
                    <a:pt x="767892" y="9956"/>
                  </a:lnTo>
                  <a:lnTo>
                    <a:pt x="769594" y="12649"/>
                  </a:lnTo>
                  <a:lnTo>
                    <a:pt x="770813" y="16344"/>
                  </a:lnTo>
                  <a:lnTo>
                    <a:pt x="777430" y="14782"/>
                  </a:lnTo>
                  <a:lnTo>
                    <a:pt x="776071" y="10096"/>
                  </a:lnTo>
                  <a:lnTo>
                    <a:pt x="773671" y="6477"/>
                  </a:lnTo>
                  <a:lnTo>
                    <a:pt x="772693" y="5765"/>
                  </a:lnTo>
                  <a:lnTo>
                    <a:pt x="770166" y="3911"/>
                  </a:lnTo>
                  <a:lnTo>
                    <a:pt x="766686" y="1282"/>
                  </a:lnTo>
                  <a:lnTo>
                    <a:pt x="762431" y="0"/>
                  </a:lnTo>
                  <a:lnTo>
                    <a:pt x="752830" y="0"/>
                  </a:lnTo>
                  <a:lnTo>
                    <a:pt x="736396" y="12090"/>
                  </a:lnTo>
                  <a:lnTo>
                    <a:pt x="734339" y="16002"/>
                  </a:lnTo>
                  <a:lnTo>
                    <a:pt x="733336" y="20624"/>
                  </a:lnTo>
                  <a:lnTo>
                    <a:pt x="733336" y="30797"/>
                  </a:lnTo>
                  <a:lnTo>
                    <a:pt x="751751" y="52628"/>
                  </a:lnTo>
                  <a:lnTo>
                    <a:pt x="762508" y="52628"/>
                  </a:lnTo>
                  <a:lnTo>
                    <a:pt x="766978" y="51206"/>
                  </a:lnTo>
                  <a:lnTo>
                    <a:pt x="770674" y="48298"/>
                  </a:lnTo>
                  <a:lnTo>
                    <a:pt x="772452" y="46863"/>
                  </a:lnTo>
                  <a:lnTo>
                    <a:pt x="774306" y="45377"/>
                  </a:lnTo>
                  <a:lnTo>
                    <a:pt x="776859" y="41186"/>
                  </a:lnTo>
                  <a:lnTo>
                    <a:pt x="778281" y="35623"/>
                  </a:lnTo>
                  <a:close/>
                </a:path>
                <a:path w="1177925" h="1391285">
                  <a:moveTo>
                    <a:pt x="818045" y="26949"/>
                  </a:moveTo>
                  <a:lnTo>
                    <a:pt x="816419" y="22402"/>
                  </a:lnTo>
                  <a:lnTo>
                    <a:pt x="813396" y="19265"/>
                  </a:lnTo>
                  <a:lnTo>
                    <a:pt x="811644" y="17437"/>
                  </a:lnTo>
                  <a:lnTo>
                    <a:pt x="811644" y="28587"/>
                  </a:lnTo>
                  <a:lnTo>
                    <a:pt x="811618" y="38049"/>
                  </a:lnTo>
                  <a:lnTo>
                    <a:pt x="810577" y="41529"/>
                  </a:lnTo>
                  <a:lnTo>
                    <a:pt x="806450" y="46228"/>
                  </a:lnTo>
                  <a:lnTo>
                    <a:pt x="803884" y="47434"/>
                  </a:lnTo>
                  <a:lnTo>
                    <a:pt x="797623" y="47434"/>
                  </a:lnTo>
                  <a:lnTo>
                    <a:pt x="795070" y="46304"/>
                  </a:lnTo>
                  <a:lnTo>
                    <a:pt x="790943" y="41605"/>
                  </a:lnTo>
                  <a:lnTo>
                    <a:pt x="789876" y="38049"/>
                  </a:lnTo>
                  <a:lnTo>
                    <a:pt x="789889" y="28587"/>
                  </a:lnTo>
                  <a:lnTo>
                    <a:pt x="811644" y="28587"/>
                  </a:lnTo>
                  <a:lnTo>
                    <a:pt x="811644" y="17437"/>
                  </a:lnTo>
                  <a:lnTo>
                    <a:pt x="810006" y="15722"/>
                  </a:lnTo>
                  <a:lnTo>
                    <a:pt x="805878" y="14084"/>
                  </a:lnTo>
                  <a:lnTo>
                    <a:pt x="796201" y="14084"/>
                  </a:lnTo>
                  <a:lnTo>
                    <a:pt x="792365" y="15430"/>
                  </a:lnTo>
                  <a:lnTo>
                    <a:pt x="785393" y="21475"/>
                  </a:lnTo>
                  <a:lnTo>
                    <a:pt x="783475" y="26530"/>
                  </a:lnTo>
                  <a:lnTo>
                    <a:pt x="783475" y="39547"/>
                  </a:lnTo>
                  <a:lnTo>
                    <a:pt x="785037" y="44310"/>
                  </a:lnTo>
                  <a:lnTo>
                    <a:pt x="788250" y="47574"/>
                  </a:lnTo>
                  <a:lnTo>
                    <a:pt x="791438" y="50927"/>
                  </a:lnTo>
                  <a:lnTo>
                    <a:pt x="795629" y="52552"/>
                  </a:lnTo>
                  <a:lnTo>
                    <a:pt x="804024" y="52552"/>
                  </a:lnTo>
                  <a:lnTo>
                    <a:pt x="806958" y="51777"/>
                  </a:lnTo>
                  <a:lnTo>
                    <a:pt x="812419" y="48793"/>
                  </a:lnTo>
                  <a:lnTo>
                    <a:pt x="813765" y="47434"/>
                  </a:lnTo>
                  <a:lnTo>
                    <a:pt x="814476" y="46723"/>
                  </a:lnTo>
                  <a:lnTo>
                    <a:pt x="817333" y="41249"/>
                  </a:lnTo>
                  <a:lnTo>
                    <a:pt x="817943" y="38049"/>
                  </a:lnTo>
                  <a:lnTo>
                    <a:pt x="818045" y="26949"/>
                  </a:lnTo>
                  <a:close/>
                </a:path>
                <a:path w="1177925" h="1391285">
                  <a:moveTo>
                    <a:pt x="855306" y="51777"/>
                  </a:moveTo>
                  <a:lnTo>
                    <a:pt x="853782" y="19481"/>
                  </a:lnTo>
                  <a:lnTo>
                    <a:pt x="852106" y="17132"/>
                  </a:lnTo>
                  <a:lnTo>
                    <a:pt x="850684" y="16078"/>
                  </a:lnTo>
                  <a:lnTo>
                    <a:pt x="846988" y="14516"/>
                  </a:lnTo>
                  <a:lnTo>
                    <a:pt x="844918" y="14084"/>
                  </a:lnTo>
                  <a:lnTo>
                    <a:pt x="837603" y="14084"/>
                  </a:lnTo>
                  <a:lnTo>
                    <a:pt x="833691" y="16078"/>
                  </a:lnTo>
                  <a:lnTo>
                    <a:pt x="830973" y="20129"/>
                  </a:lnTo>
                  <a:lnTo>
                    <a:pt x="830973" y="14859"/>
                  </a:lnTo>
                  <a:lnTo>
                    <a:pt x="825373" y="14859"/>
                  </a:lnTo>
                  <a:lnTo>
                    <a:pt x="825373" y="51777"/>
                  </a:lnTo>
                  <a:lnTo>
                    <a:pt x="831621" y="51777"/>
                  </a:lnTo>
                  <a:lnTo>
                    <a:pt x="831634" y="26809"/>
                  </a:lnTo>
                  <a:lnTo>
                    <a:pt x="832612" y="23685"/>
                  </a:lnTo>
                  <a:lnTo>
                    <a:pt x="834542" y="22047"/>
                  </a:lnTo>
                  <a:lnTo>
                    <a:pt x="836472" y="20345"/>
                  </a:lnTo>
                  <a:lnTo>
                    <a:pt x="837031" y="20129"/>
                  </a:lnTo>
                  <a:lnTo>
                    <a:pt x="838746" y="19481"/>
                  </a:lnTo>
                  <a:lnTo>
                    <a:pt x="843076" y="19481"/>
                  </a:lnTo>
                  <a:lnTo>
                    <a:pt x="844486" y="19837"/>
                  </a:lnTo>
                  <a:lnTo>
                    <a:pt x="845693" y="20624"/>
                  </a:lnTo>
                  <a:lnTo>
                    <a:pt x="846988" y="21336"/>
                  </a:lnTo>
                  <a:lnTo>
                    <a:pt x="849058" y="51777"/>
                  </a:lnTo>
                  <a:lnTo>
                    <a:pt x="855306" y="51777"/>
                  </a:lnTo>
                  <a:close/>
                </a:path>
                <a:path w="1177925" h="1391285">
                  <a:moveTo>
                    <a:pt x="879335" y="51701"/>
                  </a:moveTo>
                  <a:lnTo>
                    <a:pt x="878509" y="46443"/>
                  </a:lnTo>
                  <a:lnTo>
                    <a:pt x="878484" y="46228"/>
                  </a:lnTo>
                  <a:lnTo>
                    <a:pt x="877366" y="46380"/>
                  </a:lnTo>
                  <a:lnTo>
                    <a:pt x="876427" y="46443"/>
                  </a:lnTo>
                  <a:lnTo>
                    <a:pt x="874852" y="46443"/>
                  </a:lnTo>
                  <a:lnTo>
                    <a:pt x="872591" y="44729"/>
                  </a:lnTo>
                  <a:lnTo>
                    <a:pt x="872375" y="44234"/>
                  </a:lnTo>
                  <a:lnTo>
                    <a:pt x="872236" y="43103"/>
                  </a:lnTo>
                  <a:lnTo>
                    <a:pt x="872236" y="19710"/>
                  </a:lnTo>
                  <a:lnTo>
                    <a:pt x="878484" y="19710"/>
                  </a:lnTo>
                  <a:lnTo>
                    <a:pt x="878484" y="14859"/>
                  </a:lnTo>
                  <a:lnTo>
                    <a:pt x="872236" y="14859"/>
                  </a:lnTo>
                  <a:lnTo>
                    <a:pt x="872236" y="1993"/>
                  </a:lnTo>
                  <a:lnTo>
                    <a:pt x="865962" y="5765"/>
                  </a:lnTo>
                  <a:lnTo>
                    <a:pt x="865962" y="14859"/>
                  </a:lnTo>
                  <a:lnTo>
                    <a:pt x="861352" y="14859"/>
                  </a:lnTo>
                  <a:lnTo>
                    <a:pt x="861352" y="19710"/>
                  </a:lnTo>
                  <a:lnTo>
                    <a:pt x="865962" y="19710"/>
                  </a:lnTo>
                  <a:lnTo>
                    <a:pt x="866025" y="45300"/>
                  </a:lnTo>
                  <a:lnTo>
                    <a:pt x="866267" y="47155"/>
                  </a:lnTo>
                  <a:lnTo>
                    <a:pt x="866749" y="48361"/>
                  </a:lnTo>
                  <a:lnTo>
                    <a:pt x="867257" y="49504"/>
                  </a:lnTo>
                  <a:lnTo>
                    <a:pt x="868095" y="50482"/>
                  </a:lnTo>
                  <a:lnTo>
                    <a:pt x="869391" y="51206"/>
                  </a:lnTo>
                  <a:lnTo>
                    <a:pt x="870597" y="51917"/>
                  </a:lnTo>
                  <a:lnTo>
                    <a:pt x="872375" y="52285"/>
                  </a:lnTo>
                  <a:lnTo>
                    <a:pt x="875995" y="52285"/>
                  </a:lnTo>
                  <a:lnTo>
                    <a:pt x="877557" y="52057"/>
                  </a:lnTo>
                  <a:lnTo>
                    <a:pt x="879335" y="51701"/>
                  </a:lnTo>
                  <a:close/>
                </a:path>
                <a:path w="1177925" h="1391285">
                  <a:moveTo>
                    <a:pt x="904671" y="16078"/>
                  </a:moveTo>
                  <a:lnTo>
                    <a:pt x="902462" y="14719"/>
                  </a:lnTo>
                  <a:lnTo>
                    <a:pt x="900328" y="14084"/>
                  </a:lnTo>
                  <a:lnTo>
                    <a:pt x="896772" y="14084"/>
                  </a:lnTo>
                  <a:lnTo>
                    <a:pt x="895426" y="14516"/>
                  </a:lnTo>
                  <a:lnTo>
                    <a:pt x="894219" y="15367"/>
                  </a:lnTo>
                  <a:lnTo>
                    <a:pt x="893000" y="16141"/>
                  </a:lnTo>
                  <a:lnTo>
                    <a:pt x="891654" y="17932"/>
                  </a:lnTo>
                  <a:lnTo>
                    <a:pt x="890219" y="20485"/>
                  </a:lnTo>
                  <a:lnTo>
                    <a:pt x="890219" y="14859"/>
                  </a:lnTo>
                  <a:lnTo>
                    <a:pt x="884618" y="14859"/>
                  </a:lnTo>
                  <a:lnTo>
                    <a:pt x="884618" y="51777"/>
                  </a:lnTo>
                  <a:lnTo>
                    <a:pt x="890866" y="51777"/>
                  </a:lnTo>
                  <a:lnTo>
                    <a:pt x="890866" y="29870"/>
                  </a:lnTo>
                  <a:lnTo>
                    <a:pt x="891222" y="27457"/>
                  </a:lnTo>
                  <a:lnTo>
                    <a:pt x="896556" y="20561"/>
                  </a:lnTo>
                  <a:lnTo>
                    <a:pt x="899414" y="20561"/>
                  </a:lnTo>
                  <a:lnTo>
                    <a:pt x="900899" y="20980"/>
                  </a:lnTo>
                  <a:lnTo>
                    <a:pt x="902462" y="21844"/>
                  </a:lnTo>
                  <a:lnTo>
                    <a:pt x="902944" y="20561"/>
                  </a:lnTo>
                  <a:lnTo>
                    <a:pt x="904671" y="16078"/>
                  </a:lnTo>
                  <a:close/>
                </a:path>
                <a:path w="1177925" h="1391285">
                  <a:moveTo>
                    <a:pt x="940574" y="26949"/>
                  </a:moveTo>
                  <a:lnTo>
                    <a:pt x="938936" y="22402"/>
                  </a:lnTo>
                  <a:lnTo>
                    <a:pt x="935926" y="19265"/>
                  </a:lnTo>
                  <a:lnTo>
                    <a:pt x="934161" y="17424"/>
                  </a:lnTo>
                  <a:lnTo>
                    <a:pt x="934161" y="28587"/>
                  </a:lnTo>
                  <a:lnTo>
                    <a:pt x="934135" y="38049"/>
                  </a:lnTo>
                  <a:lnTo>
                    <a:pt x="933107" y="41529"/>
                  </a:lnTo>
                  <a:lnTo>
                    <a:pt x="928979" y="46228"/>
                  </a:lnTo>
                  <a:lnTo>
                    <a:pt x="926426" y="47434"/>
                  </a:lnTo>
                  <a:lnTo>
                    <a:pt x="920178" y="47434"/>
                  </a:lnTo>
                  <a:lnTo>
                    <a:pt x="917613" y="46304"/>
                  </a:lnTo>
                  <a:lnTo>
                    <a:pt x="915530" y="43954"/>
                  </a:lnTo>
                  <a:lnTo>
                    <a:pt x="913485" y="41605"/>
                  </a:lnTo>
                  <a:lnTo>
                    <a:pt x="912406" y="38049"/>
                  </a:lnTo>
                  <a:lnTo>
                    <a:pt x="912418" y="28587"/>
                  </a:lnTo>
                  <a:lnTo>
                    <a:pt x="934161" y="28587"/>
                  </a:lnTo>
                  <a:lnTo>
                    <a:pt x="934161" y="17424"/>
                  </a:lnTo>
                  <a:lnTo>
                    <a:pt x="932535" y="15722"/>
                  </a:lnTo>
                  <a:lnTo>
                    <a:pt x="928420" y="14084"/>
                  </a:lnTo>
                  <a:lnTo>
                    <a:pt x="918743" y="14084"/>
                  </a:lnTo>
                  <a:lnTo>
                    <a:pt x="914895" y="15430"/>
                  </a:lnTo>
                  <a:lnTo>
                    <a:pt x="907935" y="21475"/>
                  </a:lnTo>
                  <a:lnTo>
                    <a:pt x="906005" y="26530"/>
                  </a:lnTo>
                  <a:lnTo>
                    <a:pt x="906005" y="39547"/>
                  </a:lnTo>
                  <a:lnTo>
                    <a:pt x="907592" y="44310"/>
                  </a:lnTo>
                  <a:lnTo>
                    <a:pt x="910780" y="47574"/>
                  </a:lnTo>
                  <a:lnTo>
                    <a:pt x="913968" y="50927"/>
                  </a:lnTo>
                  <a:lnTo>
                    <a:pt x="918171" y="52552"/>
                  </a:lnTo>
                  <a:lnTo>
                    <a:pt x="926566" y="52552"/>
                  </a:lnTo>
                  <a:lnTo>
                    <a:pt x="929474" y="51777"/>
                  </a:lnTo>
                  <a:lnTo>
                    <a:pt x="934974" y="48793"/>
                  </a:lnTo>
                  <a:lnTo>
                    <a:pt x="936307" y="47434"/>
                  </a:lnTo>
                  <a:lnTo>
                    <a:pt x="937018" y="46723"/>
                  </a:lnTo>
                  <a:lnTo>
                    <a:pt x="938441" y="43954"/>
                  </a:lnTo>
                  <a:lnTo>
                    <a:pt x="939876" y="41249"/>
                  </a:lnTo>
                  <a:lnTo>
                    <a:pt x="940473" y="38049"/>
                  </a:lnTo>
                  <a:lnTo>
                    <a:pt x="940574" y="26949"/>
                  </a:lnTo>
                  <a:close/>
                </a:path>
                <a:path w="1177925" h="1391285">
                  <a:moveTo>
                    <a:pt x="954024" y="850"/>
                  </a:moveTo>
                  <a:lnTo>
                    <a:pt x="947775" y="850"/>
                  </a:lnTo>
                  <a:lnTo>
                    <a:pt x="947775" y="51765"/>
                  </a:lnTo>
                  <a:lnTo>
                    <a:pt x="954024" y="51765"/>
                  </a:lnTo>
                  <a:lnTo>
                    <a:pt x="954024" y="850"/>
                  </a:lnTo>
                  <a:close/>
                </a:path>
                <a:path w="1177925" h="1391285">
                  <a:moveTo>
                    <a:pt x="1013688" y="39116"/>
                  </a:moveTo>
                  <a:lnTo>
                    <a:pt x="1007567" y="38265"/>
                  </a:lnTo>
                  <a:lnTo>
                    <a:pt x="1007148" y="41389"/>
                  </a:lnTo>
                  <a:lnTo>
                    <a:pt x="1006068" y="43662"/>
                  </a:lnTo>
                  <a:lnTo>
                    <a:pt x="1002817" y="46647"/>
                  </a:lnTo>
                  <a:lnTo>
                    <a:pt x="1000734" y="47434"/>
                  </a:lnTo>
                  <a:lnTo>
                    <a:pt x="995273" y="47434"/>
                  </a:lnTo>
                  <a:lnTo>
                    <a:pt x="992784" y="46304"/>
                  </a:lnTo>
                  <a:lnTo>
                    <a:pt x="990854" y="44107"/>
                  </a:lnTo>
                  <a:lnTo>
                    <a:pt x="988936" y="41821"/>
                  </a:lnTo>
                  <a:lnTo>
                    <a:pt x="988021" y="38265"/>
                  </a:lnTo>
                  <a:lnTo>
                    <a:pt x="988021" y="28371"/>
                  </a:lnTo>
                  <a:lnTo>
                    <a:pt x="989012" y="24828"/>
                  </a:lnTo>
                  <a:lnTo>
                    <a:pt x="991006" y="22618"/>
                  </a:lnTo>
                  <a:lnTo>
                    <a:pt x="992924" y="20345"/>
                  </a:lnTo>
                  <a:lnTo>
                    <a:pt x="995476" y="19202"/>
                  </a:lnTo>
                  <a:lnTo>
                    <a:pt x="1000734" y="19202"/>
                  </a:lnTo>
                  <a:lnTo>
                    <a:pt x="1007071" y="26670"/>
                  </a:lnTo>
                  <a:lnTo>
                    <a:pt x="1013117" y="25742"/>
                  </a:lnTo>
                  <a:lnTo>
                    <a:pt x="1012405" y="22047"/>
                  </a:lnTo>
                  <a:lnTo>
                    <a:pt x="1010818" y="19202"/>
                  </a:lnTo>
                  <a:lnTo>
                    <a:pt x="1008202" y="17132"/>
                  </a:lnTo>
                  <a:lnTo>
                    <a:pt x="1005649" y="15074"/>
                  </a:lnTo>
                  <a:lnTo>
                    <a:pt x="1002372" y="14084"/>
                  </a:lnTo>
                  <a:lnTo>
                    <a:pt x="995273" y="14084"/>
                  </a:lnTo>
                  <a:lnTo>
                    <a:pt x="992276" y="14782"/>
                  </a:lnTo>
                  <a:lnTo>
                    <a:pt x="989584" y="16281"/>
                  </a:lnTo>
                  <a:lnTo>
                    <a:pt x="986955" y="17780"/>
                  </a:lnTo>
                  <a:lnTo>
                    <a:pt x="984885" y="20053"/>
                  </a:lnTo>
                  <a:lnTo>
                    <a:pt x="983602" y="23037"/>
                  </a:lnTo>
                  <a:lnTo>
                    <a:pt x="982243" y="26022"/>
                  </a:lnTo>
                  <a:lnTo>
                    <a:pt x="981608" y="29514"/>
                  </a:lnTo>
                  <a:lnTo>
                    <a:pt x="981608" y="39624"/>
                  </a:lnTo>
                  <a:lnTo>
                    <a:pt x="983195" y="44310"/>
                  </a:lnTo>
                  <a:lnTo>
                    <a:pt x="986243" y="47650"/>
                  </a:lnTo>
                  <a:lnTo>
                    <a:pt x="989291" y="50927"/>
                  </a:lnTo>
                  <a:lnTo>
                    <a:pt x="993343" y="52552"/>
                  </a:lnTo>
                  <a:lnTo>
                    <a:pt x="1002372" y="52552"/>
                  </a:lnTo>
                  <a:lnTo>
                    <a:pt x="1005789" y="51346"/>
                  </a:lnTo>
                  <a:lnTo>
                    <a:pt x="1008570" y="48996"/>
                  </a:lnTo>
                  <a:lnTo>
                    <a:pt x="1010310" y="47434"/>
                  </a:lnTo>
                  <a:lnTo>
                    <a:pt x="1011262" y="46583"/>
                  </a:lnTo>
                  <a:lnTo>
                    <a:pt x="1013053" y="43319"/>
                  </a:lnTo>
                  <a:lnTo>
                    <a:pt x="1013688" y="39116"/>
                  </a:lnTo>
                  <a:close/>
                </a:path>
                <a:path w="1177925" h="1391285">
                  <a:moveTo>
                    <a:pt x="1050886" y="27178"/>
                  </a:moveTo>
                  <a:lnTo>
                    <a:pt x="1049324" y="22466"/>
                  </a:lnTo>
                  <a:lnTo>
                    <a:pt x="1046264" y="19202"/>
                  </a:lnTo>
                  <a:lnTo>
                    <a:pt x="1044270" y="17081"/>
                  </a:lnTo>
                  <a:lnTo>
                    <a:pt x="1044270" y="29806"/>
                  </a:lnTo>
                  <a:lnTo>
                    <a:pt x="1023708" y="29806"/>
                  </a:lnTo>
                  <a:lnTo>
                    <a:pt x="1023937" y="26593"/>
                  </a:lnTo>
                  <a:lnTo>
                    <a:pt x="1025004" y="24041"/>
                  </a:lnTo>
                  <a:lnTo>
                    <a:pt x="1026998" y="22123"/>
                  </a:lnTo>
                  <a:lnTo>
                    <a:pt x="1028903" y="20205"/>
                  </a:lnTo>
                  <a:lnTo>
                    <a:pt x="1031341" y="19202"/>
                  </a:lnTo>
                  <a:lnTo>
                    <a:pt x="1037374" y="19202"/>
                  </a:lnTo>
                  <a:lnTo>
                    <a:pt x="1044270" y="29806"/>
                  </a:lnTo>
                  <a:lnTo>
                    <a:pt x="1044270" y="17081"/>
                  </a:lnTo>
                  <a:lnTo>
                    <a:pt x="1043063" y="15786"/>
                  </a:lnTo>
                  <a:lnTo>
                    <a:pt x="1039075" y="14084"/>
                  </a:lnTo>
                  <a:lnTo>
                    <a:pt x="1029042" y="14084"/>
                  </a:lnTo>
                  <a:lnTo>
                    <a:pt x="1024928" y="15786"/>
                  </a:lnTo>
                  <a:lnTo>
                    <a:pt x="1018527" y="22618"/>
                  </a:lnTo>
                  <a:lnTo>
                    <a:pt x="1017054" y="27178"/>
                  </a:lnTo>
                  <a:lnTo>
                    <a:pt x="1017028" y="39827"/>
                  </a:lnTo>
                  <a:lnTo>
                    <a:pt x="1018527" y="44234"/>
                  </a:lnTo>
                  <a:lnTo>
                    <a:pt x="1021740" y="47574"/>
                  </a:lnTo>
                  <a:lnTo>
                    <a:pt x="1024864" y="50927"/>
                  </a:lnTo>
                  <a:lnTo>
                    <a:pt x="1029131" y="52552"/>
                  </a:lnTo>
                  <a:lnTo>
                    <a:pt x="1038809" y="52552"/>
                  </a:lnTo>
                  <a:lnTo>
                    <a:pt x="1042276" y="51498"/>
                  </a:lnTo>
                  <a:lnTo>
                    <a:pt x="1045057" y="49428"/>
                  </a:lnTo>
                  <a:lnTo>
                    <a:pt x="1047661" y="47434"/>
                  </a:lnTo>
                  <a:lnTo>
                    <a:pt x="1049667" y="44450"/>
                  </a:lnTo>
                  <a:lnTo>
                    <a:pt x="1050671" y="40678"/>
                  </a:lnTo>
                  <a:lnTo>
                    <a:pt x="1044194" y="39827"/>
                  </a:lnTo>
                  <a:lnTo>
                    <a:pt x="1043279" y="42456"/>
                  </a:lnTo>
                  <a:lnTo>
                    <a:pt x="1041996" y="44386"/>
                  </a:lnTo>
                  <a:lnTo>
                    <a:pt x="1038733" y="46786"/>
                  </a:lnTo>
                  <a:lnTo>
                    <a:pt x="1036802" y="47434"/>
                  </a:lnTo>
                  <a:lnTo>
                    <a:pt x="1031405" y="47434"/>
                  </a:lnTo>
                  <a:lnTo>
                    <a:pt x="1023366" y="34912"/>
                  </a:lnTo>
                  <a:lnTo>
                    <a:pt x="1050886" y="34912"/>
                  </a:lnTo>
                  <a:lnTo>
                    <a:pt x="1050886" y="29806"/>
                  </a:lnTo>
                  <a:lnTo>
                    <a:pt x="1050886" y="27178"/>
                  </a:lnTo>
                  <a:close/>
                </a:path>
                <a:path w="1177925" h="1391285">
                  <a:moveTo>
                    <a:pt x="1088517" y="51777"/>
                  </a:moveTo>
                  <a:lnTo>
                    <a:pt x="1086993" y="19481"/>
                  </a:lnTo>
                  <a:lnTo>
                    <a:pt x="1085303" y="17132"/>
                  </a:lnTo>
                  <a:lnTo>
                    <a:pt x="1083868" y="16078"/>
                  </a:lnTo>
                  <a:lnTo>
                    <a:pt x="1082040" y="15290"/>
                  </a:lnTo>
                  <a:lnTo>
                    <a:pt x="1080173" y="14516"/>
                  </a:lnTo>
                  <a:lnTo>
                    <a:pt x="1078128" y="14084"/>
                  </a:lnTo>
                  <a:lnTo>
                    <a:pt x="1070800" y="14084"/>
                  </a:lnTo>
                  <a:lnTo>
                    <a:pt x="1066888" y="16078"/>
                  </a:lnTo>
                  <a:lnTo>
                    <a:pt x="1064196" y="20129"/>
                  </a:lnTo>
                  <a:lnTo>
                    <a:pt x="1064196" y="14859"/>
                  </a:lnTo>
                  <a:lnTo>
                    <a:pt x="1058557" y="14859"/>
                  </a:lnTo>
                  <a:lnTo>
                    <a:pt x="1058557" y="51777"/>
                  </a:lnTo>
                  <a:lnTo>
                    <a:pt x="1064818" y="51777"/>
                  </a:lnTo>
                  <a:lnTo>
                    <a:pt x="1064831" y="26809"/>
                  </a:lnTo>
                  <a:lnTo>
                    <a:pt x="1065809" y="23685"/>
                  </a:lnTo>
                  <a:lnTo>
                    <a:pt x="1067752" y="22047"/>
                  </a:lnTo>
                  <a:lnTo>
                    <a:pt x="1069657" y="20345"/>
                  </a:lnTo>
                  <a:lnTo>
                    <a:pt x="1070216" y="20129"/>
                  </a:lnTo>
                  <a:lnTo>
                    <a:pt x="1071930" y="19481"/>
                  </a:lnTo>
                  <a:lnTo>
                    <a:pt x="1076274" y="19481"/>
                  </a:lnTo>
                  <a:lnTo>
                    <a:pt x="1077696" y="19837"/>
                  </a:lnTo>
                  <a:lnTo>
                    <a:pt x="1078915" y="20624"/>
                  </a:lnTo>
                  <a:lnTo>
                    <a:pt x="1080173" y="21336"/>
                  </a:lnTo>
                  <a:lnTo>
                    <a:pt x="1081049" y="22402"/>
                  </a:lnTo>
                  <a:lnTo>
                    <a:pt x="1082040" y="24892"/>
                  </a:lnTo>
                  <a:lnTo>
                    <a:pt x="1082179" y="26238"/>
                  </a:lnTo>
                  <a:lnTo>
                    <a:pt x="1082243" y="51777"/>
                  </a:lnTo>
                  <a:lnTo>
                    <a:pt x="1088517" y="51777"/>
                  </a:lnTo>
                  <a:close/>
                </a:path>
                <a:path w="1177925" h="1391285">
                  <a:moveTo>
                    <a:pt x="1112545" y="51701"/>
                  </a:moveTo>
                  <a:lnTo>
                    <a:pt x="1111719" y="46443"/>
                  </a:lnTo>
                  <a:lnTo>
                    <a:pt x="1111694" y="46228"/>
                  </a:lnTo>
                  <a:lnTo>
                    <a:pt x="1110551" y="46380"/>
                  </a:lnTo>
                  <a:lnTo>
                    <a:pt x="1109624" y="46443"/>
                  </a:lnTo>
                  <a:lnTo>
                    <a:pt x="1108062" y="46443"/>
                  </a:lnTo>
                  <a:lnTo>
                    <a:pt x="1105789" y="44729"/>
                  </a:lnTo>
                  <a:lnTo>
                    <a:pt x="1105573" y="44234"/>
                  </a:lnTo>
                  <a:lnTo>
                    <a:pt x="1105446" y="19710"/>
                  </a:lnTo>
                  <a:lnTo>
                    <a:pt x="1111694" y="19710"/>
                  </a:lnTo>
                  <a:lnTo>
                    <a:pt x="1111694" y="14859"/>
                  </a:lnTo>
                  <a:lnTo>
                    <a:pt x="1105446" y="14859"/>
                  </a:lnTo>
                  <a:lnTo>
                    <a:pt x="1105446" y="1993"/>
                  </a:lnTo>
                  <a:lnTo>
                    <a:pt x="1099172" y="5765"/>
                  </a:lnTo>
                  <a:lnTo>
                    <a:pt x="1099172" y="14859"/>
                  </a:lnTo>
                  <a:lnTo>
                    <a:pt x="1094549" y="14859"/>
                  </a:lnTo>
                  <a:lnTo>
                    <a:pt x="1094549" y="19710"/>
                  </a:lnTo>
                  <a:lnTo>
                    <a:pt x="1099172" y="19710"/>
                  </a:lnTo>
                  <a:lnTo>
                    <a:pt x="1099235" y="45300"/>
                  </a:lnTo>
                  <a:lnTo>
                    <a:pt x="1099464" y="47155"/>
                  </a:lnTo>
                  <a:lnTo>
                    <a:pt x="1100455" y="49504"/>
                  </a:lnTo>
                  <a:lnTo>
                    <a:pt x="1101305" y="50482"/>
                  </a:lnTo>
                  <a:lnTo>
                    <a:pt x="1102588" y="51206"/>
                  </a:lnTo>
                  <a:lnTo>
                    <a:pt x="1103795" y="51917"/>
                  </a:lnTo>
                  <a:lnTo>
                    <a:pt x="1105573" y="52285"/>
                  </a:lnTo>
                  <a:lnTo>
                    <a:pt x="1109205" y="52285"/>
                  </a:lnTo>
                  <a:lnTo>
                    <a:pt x="1110780" y="52057"/>
                  </a:lnTo>
                  <a:lnTo>
                    <a:pt x="1112545" y="51701"/>
                  </a:lnTo>
                  <a:close/>
                </a:path>
                <a:path w="1177925" h="1391285">
                  <a:moveTo>
                    <a:pt x="1149731" y="27178"/>
                  </a:moveTo>
                  <a:lnTo>
                    <a:pt x="1148168" y="22466"/>
                  </a:lnTo>
                  <a:lnTo>
                    <a:pt x="1145108" y="19202"/>
                  </a:lnTo>
                  <a:lnTo>
                    <a:pt x="1143114" y="17068"/>
                  </a:lnTo>
                  <a:lnTo>
                    <a:pt x="1143114" y="29806"/>
                  </a:lnTo>
                  <a:lnTo>
                    <a:pt x="1122578" y="29806"/>
                  </a:lnTo>
                  <a:lnTo>
                    <a:pt x="1122794" y="26593"/>
                  </a:lnTo>
                  <a:lnTo>
                    <a:pt x="1123848" y="24041"/>
                  </a:lnTo>
                  <a:lnTo>
                    <a:pt x="1125842" y="22123"/>
                  </a:lnTo>
                  <a:lnTo>
                    <a:pt x="1127760" y="20205"/>
                  </a:lnTo>
                  <a:lnTo>
                    <a:pt x="1130185" y="19202"/>
                  </a:lnTo>
                  <a:lnTo>
                    <a:pt x="1136218" y="19202"/>
                  </a:lnTo>
                  <a:lnTo>
                    <a:pt x="1143114" y="29806"/>
                  </a:lnTo>
                  <a:lnTo>
                    <a:pt x="1143114" y="17068"/>
                  </a:lnTo>
                  <a:lnTo>
                    <a:pt x="1141920" y="15786"/>
                  </a:lnTo>
                  <a:lnTo>
                    <a:pt x="1137920" y="14084"/>
                  </a:lnTo>
                  <a:lnTo>
                    <a:pt x="1127912" y="14084"/>
                  </a:lnTo>
                  <a:lnTo>
                    <a:pt x="1123772" y="15786"/>
                  </a:lnTo>
                  <a:lnTo>
                    <a:pt x="1117384" y="22618"/>
                  </a:lnTo>
                  <a:lnTo>
                    <a:pt x="1115910" y="27178"/>
                  </a:lnTo>
                  <a:lnTo>
                    <a:pt x="1115885" y="39827"/>
                  </a:lnTo>
                  <a:lnTo>
                    <a:pt x="1117384" y="44234"/>
                  </a:lnTo>
                  <a:lnTo>
                    <a:pt x="1120584" y="47574"/>
                  </a:lnTo>
                  <a:lnTo>
                    <a:pt x="1123708" y="50927"/>
                  </a:lnTo>
                  <a:lnTo>
                    <a:pt x="1127975" y="52552"/>
                  </a:lnTo>
                  <a:lnTo>
                    <a:pt x="1137653" y="52552"/>
                  </a:lnTo>
                  <a:lnTo>
                    <a:pt x="1141133" y="51498"/>
                  </a:lnTo>
                  <a:lnTo>
                    <a:pt x="1143901" y="49428"/>
                  </a:lnTo>
                  <a:lnTo>
                    <a:pt x="1146505" y="47434"/>
                  </a:lnTo>
                  <a:lnTo>
                    <a:pt x="1148537" y="44450"/>
                  </a:lnTo>
                  <a:lnTo>
                    <a:pt x="1149527" y="40678"/>
                  </a:lnTo>
                  <a:lnTo>
                    <a:pt x="1143050" y="39827"/>
                  </a:lnTo>
                  <a:lnTo>
                    <a:pt x="1142123" y="42456"/>
                  </a:lnTo>
                  <a:lnTo>
                    <a:pt x="1140853" y="44386"/>
                  </a:lnTo>
                  <a:lnTo>
                    <a:pt x="1137577" y="46786"/>
                  </a:lnTo>
                  <a:lnTo>
                    <a:pt x="1135659" y="47434"/>
                  </a:lnTo>
                  <a:lnTo>
                    <a:pt x="1130261" y="47434"/>
                  </a:lnTo>
                  <a:lnTo>
                    <a:pt x="1122210" y="34912"/>
                  </a:lnTo>
                  <a:lnTo>
                    <a:pt x="1149731" y="34912"/>
                  </a:lnTo>
                  <a:lnTo>
                    <a:pt x="1149731" y="29806"/>
                  </a:lnTo>
                  <a:lnTo>
                    <a:pt x="1149731" y="27178"/>
                  </a:lnTo>
                  <a:close/>
                </a:path>
                <a:path w="1177925" h="1391285">
                  <a:moveTo>
                    <a:pt x="1177417" y="16078"/>
                  </a:moveTo>
                  <a:lnTo>
                    <a:pt x="1175207" y="14719"/>
                  </a:lnTo>
                  <a:lnTo>
                    <a:pt x="1173073" y="14084"/>
                  </a:lnTo>
                  <a:lnTo>
                    <a:pt x="1169517" y="14084"/>
                  </a:lnTo>
                  <a:lnTo>
                    <a:pt x="1168158" y="14516"/>
                  </a:lnTo>
                  <a:lnTo>
                    <a:pt x="1166952" y="15367"/>
                  </a:lnTo>
                  <a:lnTo>
                    <a:pt x="1165745" y="16141"/>
                  </a:lnTo>
                  <a:lnTo>
                    <a:pt x="1164386" y="17932"/>
                  </a:lnTo>
                  <a:lnTo>
                    <a:pt x="1162964" y="20485"/>
                  </a:lnTo>
                  <a:lnTo>
                    <a:pt x="1162964" y="14859"/>
                  </a:lnTo>
                  <a:lnTo>
                    <a:pt x="1157363" y="14859"/>
                  </a:lnTo>
                  <a:lnTo>
                    <a:pt x="1157363" y="51777"/>
                  </a:lnTo>
                  <a:lnTo>
                    <a:pt x="1163612" y="51777"/>
                  </a:lnTo>
                  <a:lnTo>
                    <a:pt x="1163612" y="29870"/>
                  </a:lnTo>
                  <a:lnTo>
                    <a:pt x="1163967" y="27457"/>
                  </a:lnTo>
                  <a:lnTo>
                    <a:pt x="1164691" y="25171"/>
                  </a:lnTo>
                  <a:lnTo>
                    <a:pt x="1165098" y="23749"/>
                  </a:lnTo>
                  <a:lnTo>
                    <a:pt x="1165872" y="22618"/>
                  </a:lnTo>
                  <a:lnTo>
                    <a:pt x="1166952" y="21767"/>
                  </a:lnTo>
                  <a:lnTo>
                    <a:pt x="1168019" y="20980"/>
                  </a:lnTo>
                  <a:lnTo>
                    <a:pt x="1169301" y="20561"/>
                  </a:lnTo>
                  <a:lnTo>
                    <a:pt x="1172159" y="20561"/>
                  </a:lnTo>
                  <a:lnTo>
                    <a:pt x="1173645" y="20980"/>
                  </a:lnTo>
                  <a:lnTo>
                    <a:pt x="1175207" y="21844"/>
                  </a:lnTo>
                  <a:lnTo>
                    <a:pt x="1175689" y="20561"/>
                  </a:lnTo>
                  <a:lnTo>
                    <a:pt x="1177417" y="160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82030" y="3532174"/>
              <a:ext cx="253187" cy="65074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5164010" y="1739226"/>
              <a:ext cx="1886585" cy="1916430"/>
            </a:xfrm>
            <a:custGeom>
              <a:avLst/>
              <a:gdLst/>
              <a:ahLst/>
              <a:cxnLst/>
              <a:rect l="l" t="t" r="r" b="b"/>
              <a:pathLst>
                <a:path w="1886584" h="1916429">
                  <a:moveTo>
                    <a:pt x="43522" y="1897913"/>
                  </a:moveTo>
                  <a:lnTo>
                    <a:pt x="18122" y="1883765"/>
                  </a:lnTo>
                  <a:lnTo>
                    <a:pt x="14719" y="1882546"/>
                  </a:lnTo>
                  <a:lnTo>
                    <a:pt x="12077" y="1880133"/>
                  </a:lnTo>
                  <a:lnTo>
                    <a:pt x="11544" y="1878926"/>
                  </a:lnTo>
                  <a:lnTo>
                    <a:pt x="11468" y="1874659"/>
                  </a:lnTo>
                  <a:lnTo>
                    <a:pt x="12369" y="1872945"/>
                  </a:lnTo>
                  <a:lnTo>
                    <a:pt x="14211" y="1871459"/>
                  </a:lnTo>
                  <a:lnTo>
                    <a:pt x="16141" y="1869960"/>
                  </a:lnTo>
                  <a:lnTo>
                    <a:pt x="19062" y="1869186"/>
                  </a:lnTo>
                  <a:lnTo>
                    <a:pt x="27101" y="1869186"/>
                  </a:lnTo>
                  <a:lnTo>
                    <a:pt x="29997" y="1870036"/>
                  </a:lnTo>
                  <a:lnTo>
                    <a:pt x="31991" y="1871675"/>
                  </a:lnTo>
                  <a:lnTo>
                    <a:pt x="34048" y="1873313"/>
                  </a:lnTo>
                  <a:lnTo>
                    <a:pt x="35179" y="1875726"/>
                  </a:lnTo>
                  <a:lnTo>
                    <a:pt x="35560" y="1878926"/>
                  </a:lnTo>
                  <a:lnTo>
                    <a:pt x="42024" y="1878431"/>
                  </a:lnTo>
                  <a:lnTo>
                    <a:pt x="41871" y="1875447"/>
                  </a:lnTo>
                  <a:lnTo>
                    <a:pt x="41084" y="1872742"/>
                  </a:lnTo>
                  <a:lnTo>
                    <a:pt x="38709" y="1869186"/>
                  </a:lnTo>
                  <a:lnTo>
                    <a:pt x="37960" y="1868055"/>
                  </a:lnTo>
                  <a:lnTo>
                    <a:pt x="35763" y="1866265"/>
                  </a:lnTo>
                  <a:lnTo>
                    <a:pt x="32842" y="1865058"/>
                  </a:lnTo>
                  <a:lnTo>
                    <a:pt x="29997" y="1863852"/>
                  </a:lnTo>
                  <a:lnTo>
                    <a:pt x="26657" y="1863217"/>
                  </a:lnTo>
                  <a:lnTo>
                    <a:pt x="19469" y="1863217"/>
                  </a:lnTo>
                  <a:lnTo>
                    <a:pt x="4965" y="1874659"/>
                  </a:lnTo>
                  <a:lnTo>
                    <a:pt x="4965" y="1879638"/>
                  </a:lnTo>
                  <a:lnTo>
                    <a:pt x="22047" y="1891512"/>
                  </a:lnTo>
                  <a:lnTo>
                    <a:pt x="26657" y="1892642"/>
                  </a:lnTo>
                  <a:lnTo>
                    <a:pt x="37045" y="1899615"/>
                  </a:lnTo>
                  <a:lnTo>
                    <a:pt x="37045" y="1902739"/>
                  </a:lnTo>
                  <a:lnTo>
                    <a:pt x="26936" y="1909864"/>
                  </a:lnTo>
                  <a:lnTo>
                    <a:pt x="21539" y="1909864"/>
                  </a:lnTo>
                  <a:lnTo>
                    <a:pt x="11417" y="1904250"/>
                  </a:lnTo>
                  <a:lnTo>
                    <a:pt x="10375" y="1902739"/>
                  </a:lnTo>
                  <a:lnTo>
                    <a:pt x="9664" y="1900618"/>
                  </a:lnTo>
                  <a:lnTo>
                    <a:pt x="9385" y="1898053"/>
                  </a:lnTo>
                  <a:lnTo>
                    <a:pt x="3048" y="1898624"/>
                  </a:lnTo>
                  <a:lnTo>
                    <a:pt x="13157" y="1913839"/>
                  </a:lnTo>
                  <a:lnTo>
                    <a:pt x="16281" y="1915198"/>
                  </a:lnTo>
                  <a:lnTo>
                    <a:pt x="20116" y="1915833"/>
                  </a:lnTo>
                  <a:lnTo>
                    <a:pt x="28359" y="1915833"/>
                  </a:lnTo>
                  <a:lnTo>
                    <a:pt x="31648" y="1915198"/>
                  </a:lnTo>
                  <a:lnTo>
                    <a:pt x="34493" y="1913839"/>
                  </a:lnTo>
                  <a:lnTo>
                    <a:pt x="37388" y="1912505"/>
                  </a:lnTo>
                  <a:lnTo>
                    <a:pt x="39687" y="1910638"/>
                  </a:lnTo>
                  <a:lnTo>
                    <a:pt x="40182" y="1909864"/>
                  </a:lnTo>
                  <a:lnTo>
                    <a:pt x="42735" y="1905876"/>
                  </a:lnTo>
                  <a:lnTo>
                    <a:pt x="43522" y="1903323"/>
                  </a:lnTo>
                  <a:lnTo>
                    <a:pt x="43522" y="1897913"/>
                  </a:lnTo>
                  <a:close/>
                </a:path>
                <a:path w="1886584" h="1916429">
                  <a:moveTo>
                    <a:pt x="43522" y="1755673"/>
                  </a:moveTo>
                  <a:lnTo>
                    <a:pt x="18122" y="1741525"/>
                  </a:lnTo>
                  <a:lnTo>
                    <a:pt x="14719" y="1740306"/>
                  </a:lnTo>
                  <a:lnTo>
                    <a:pt x="13423" y="1739099"/>
                  </a:lnTo>
                  <a:lnTo>
                    <a:pt x="12077" y="1737893"/>
                  </a:lnTo>
                  <a:lnTo>
                    <a:pt x="11544" y="1736686"/>
                  </a:lnTo>
                  <a:lnTo>
                    <a:pt x="19062" y="1726933"/>
                  </a:lnTo>
                  <a:lnTo>
                    <a:pt x="27101" y="1726933"/>
                  </a:lnTo>
                  <a:lnTo>
                    <a:pt x="29997" y="1727796"/>
                  </a:lnTo>
                  <a:lnTo>
                    <a:pt x="31991" y="1729435"/>
                  </a:lnTo>
                  <a:lnTo>
                    <a:pt x="34048" y="1731073"/>
                  </a:lnTo>
                  <a:lnTo>
                    <a:pt x="35179" y="1733486"/>
                  </a:lnTo>
                  <a:lnTo>
                    <a:pt x="35560" y="1736686"/>
                  </a:lnTo>
                  <a:lnTo>
                    <a:pt x="42024" y="1736191"/>
                  </a:lnTo>
                  <a:lnTo>
                    <a:pt x="41871" y="1733194"/>
                  </a:lnTo>
                  <a:lnTo>
                    <a:pt x="41084" y="1730502"/>
                  </a:lnTo>
                  <a:lnTo>
                    <a:pt x="38709" y="1726933"/>
                  </a:lnTo>
                  <a:lnTo>
                    <a:pt x="37960" y="1725803"/>
                  </a:lnTo>
                  <a:lnTo>
                    <a:pt x="35763" y="1724025"/>
                  </a:lnTo>
                  <a:lnTo>
                    <a:pt x="32842" y="1722818"/>
                  </a:lnTo>
                  <a:lnTo>
                    <a:pt x="29997" y="1721599"/>
                  </a:lnTo>
                  <a:lnTo>
                    <a:pt x="26657" y="1720977"/>
                  </a:lnTo>
                  <a:lnTo>
                    <a:pt x="19469" y="1720977"/>
                  </a:lnTo>
                  <a:lnTo>
                    <a:pt x="4965" y="1732419"/>
                  </a:lnTo>
                  <a:lnTo>
                    <a:pt x="4965" y="1737398"/>
                  </a:lnTo>
                  <a:lnTo>
                    <a:pt x="22047" y="1749272"/>
                  </a:lnTo>
                  <a:lnTo>
                    <a:pt x="26657" y="1750415"/>
                  </a:lnTo>
                  <a:lnTo>
                    <a:pt x="37045" y="1757387"/>
                  </a:lnTo>
                  <a:lnTo>
                    <a:pt x="37045" y="1760512"/>
                  </a:lnTo>
                  <a:lnTo>
                    <a:pt x="26936" y="1767624"/>
                  </a:lnTo>
                  <a:lnTo>
                    <a:pt x="21539" y="1767624"/>
                  </a:lnTo>
                  <a:lnTo>
                    <a:pt x="11404" y="1761998"/>
                  </a:lnTo>
                  <a:lnTo>
                    <a:pt x="10375" y="1760512"/>
                  </a:lnTo>
                  <a:lnTo>
                    <a:pt x="9664" y="1758378"/>
                  </a:lnTo>
                  <a:lnTo>
                    <a:pt x="9385" y="1755825"/>
                  </a:lnTo>
                  <a:lnTo>
                    <a:pt x="3048" y="1756384"/>
                  </a:lnTo>
                  <a:lnTo>
                    <a:pt x="20116" y="1773593"/>
                  </a:lnTo>
                  <a:lnTo>
                    <a:pt x="28359" y="1773593"/>
                  </a:lnTo>
                  <a:lnTo>
                    <a:pt x="31648" y="1772945"/>
                  </a:lnTo>
                  <a:lnTo>
                    <a:pt x="37388" y="1770253"/>
                  </a:lnTo>
                  <a:lnTo>
                    <a:pt x="39687" y="1768411"/>
                  </a:lnTo>
                  <a:lnTo>
                    <a:pt x="40182" y="1767624"/>
                  </a:lnTo>
                  <a:lnTo>
                    <a:pt x="41173" y="1766049"/>
                  </a:lnTo>
                  <a:lnTo>
                    <a:pt x="42735" y="1763636"/>
                  </a:lnTo>
                  <a:lnTo>
                    <a:pt x="43522" y="1761083"/>
                  </a:lnTo>
                  <a:lnTo>
                    <a:pt x="43522" y="1755673"/>
                  </a:lnTo>
                  <a:close/>
                </a:path>
                <a:path w="1886584" h="1916429">
                  <a:moveTo>
                    <a:pt x="43522" y="830186"/>
                  </a:moveTo>
                  <a:lnTo>
                    <a:pt x="34836" y="820521"/>
                  </a:lnTo>
                  <a:lnTo>
                    <a:pt x="32842" y="819594"/>
                  </a:lnTo>
                  <a:lnTo>
                    <a:pt x="29083" y="818451"/>
                  </a:lnTo>
                  <a:lnTo>
                    <a:pt x="18122" y="816038"/>
                  </a:lnTo>
                  <a:lnTo>
                    <a:pt x="14719" y="814819"/>
                  </a:lnTo>
                  <a:lnTo>
                    <a:pt x="13423" y="813612"/>
                  </a:lnTo>
                  <a:lnTo>
                    <a:pt x="12077" y="812406"/>
                  </a:lnTo>
                  <a:lnTo>
                    <a:pt x="11544" y="811187"/>
                  </a:lnTo>
                  <a:lnTo>
                    <a:pt x="19062" y="801446"/>
                  </a:lnTo>
                  <a:lnTo>
                    <a:pt x="27101" y="801446"/>
                  </a:lnTo>
                  <a:lnTo>
                    <a:pt x="29997" y="802309"/>
                  </a:lnTo>
                  <a:lnTo>
                    <a:pt x="31991" y="803948"/>
                  </a:lnTo>
                  <a:lnTo>
                    <a:pt x="34048" y="805586"/>
                  </a:lnTo>
                  <a:lnTo>
                    <a:pt x="35179" y="807999"/>
                  </a:lnTo>
                  <a:lnTo>
                    <a:pt x="35560" y="811187"/>
                  </a:lnTo>
                  <a:lnTo>
                    <a:pt x="42024" y="810704"/>
                  </a:lnTo>
                  <a:lnTo>
                    <a:pt x="41871" y="807720"/>
                  </a:lnTo>
                  <a:lnTo>
                    <a:pt x="41084" y="805002"/>
                  </a:lnTo>
                  <a:lnTo>
                    <a:pt x="38709" y="801446"/>
                  </a:lnTo>
                  <a:lnTo>
                    <a:pt x="37960" y="800315"/>
                  </a:lnTo>
                  <a:lnTo>
                    <a:pt x="35763" y="798537"/>
                  </a:lnTo>
                  <a:lnTo>
                    <a:pt x="32842" y="797331"/>
                  </a:lnTo>
                  <a:lnTo>
                    <a:pt x="29997" y="796124"/>
                  </a:lnTo>
                  <a:lnTo>
                    <a:pt x="26657" y="795477"/>
                  </a:lnTo>
                  <a:lnTo>
                    <a:pt x="19469" y="795477"/>
                  </a:lnTo>
                  <a:lnTo>
                    <a:pt x="4965" y="806932"/>
                  </a:lnTo>
                  <a:lnTo>
                    <a:pt x="4965" y="811898"/>
                  </a:lnTo>
                  <a:lnTo>
                    <a:pt x="22047" y="823785"/>
                  </a:lnTo>
                  <a:lnTo>
                    <a:pt x="26657" y="824928"/>
                  </a:lnTo>
                  <a:lnTo>
                    <a:pt x="37045" y="831888"/>
                  </a:lnTo>
                  <a:lnTo>
                    <a:pt x="37045" y="835025"/>
                  </a:lnTo>
                  <a:lnTo>
                    <a:pt x="26936" y="842137"/>
                  </a:lnTo>
                  <a:lnTo>
                    <a:pt x="21539" y="842137"/>
                  </a:lnTo>
                  <a:lnTo>
                    <a:pt x="11404" y="836510"/>
                  </a:lnTo>
                  <a:lnTo>
                    <a:pt x="10375" y="835025"/>
                  </a:lnTo>
                  <a:lnTo>
                    <a:pt x="9664" y="832891"/>
                  </a:lnTo>
                  <a:lnTo>
                    <a:pt x="9385" y="830326"/>
                  </a:lnTo>
                  <a:lnTo>
                    <a:pt x="3048" y="830897"/>
                  </a:lnTo>
                  <a:lnTo>
                    <a:pt x="20116" y="848106"/>
                  </a:lnTo>
                  <a:lnTo>
                    <a:pt x="28359" y="848106"/>
                  </a:lnTo>
                  <a:lnTo>
                    <a:pt x="31648" y="847458"/>
                  </a:lnTo>
                  <a:lnTo>
                    <a:pt x="37388" y="844765"/>
                  </a:lnTo>
                  <a:lnTo>
                    <a:pt x="39687" y="842911"/>
                  </a:lnTo>
                  <a:lnTo>
                    <a:pt x="40182" y="842137"/>
                  </a:lnTo>
                  <a:lnTo>
                    <a:pt x="42735" y="838161"/>
                  </a:lnTo>
                  <a:lnTo>
                    <a:pt x="43522" y="835583"/>
                  </a:lnTo>
                  <a:lnTo>
                    <a:pt x="43522" y="830186"/>
                  </a:lnTo>
                  <a:close/>
                </a:path>
                <a:path w="1886584" h="1916429">
                  <a:moveTo>
                    <a:pt x="43522" y="687946"/>
                  </a:moveTo>
                  <a:lnTo>
                    <a:pt x="18122" y="673798"/>
                  </a:lnTo>
                  <a:lnTo>
                    <a:pt x="14719" y="672579"/>
                  </a:lnTo>
                  <a:lnTo>
                    <a:pt x="13423" y="671372"/>
                  </a:lnTo>
                  <a:lnTo>
                    <a:pt x="12077" y="670166"/>
                  </a:lnTo>
                  <a:lnTo>
                    <a:pt x="11544" y="668959"/>
                  </a:lnTo>
                  <a:lnTo>
                    <a:pt x="19062" y="659218"/>
                  </a:lnTo>
                  <a:lnTo>
                    <a:pt x="27101" y="659218"/>
                  </a:lnTo>
                  <a:lnTo>
                    <a:pt x="29997" y="660057"/>
                  </a:lnTo>
                  <a:lnTo>
                    <a:pt x="31991" y="661708"/>
                  </a:lnTo>
                  <a:lnTo>
                    <a:pt x="34048" y="663346"/>
                  </a:lnTo>
                  <a:lnTo>
                    <a:pt x="35179" y="665759"/>
                  </a:lnTo>
                  <a:lnTo>
                    <a:pt x="35560" y="668959"/>
                  </a:lnTo>
                  <a:lnTo>
                    <a:pt x="42024" y="668464"/>
                  </a:lnTo>
                  <a:lnTo>
                    <a:pt x="41871" y="665467"/>
                  </a:lnTo>
                  <a:lnTo>
                    <a:pt x="41084" y="662774"/>
                  </a:lnTo>
                  <a:lnTo>
                    <a:pt x="38709" y="659218"/>
                  </a:lnTo>
                  <a:lnTo>
                    <a:pt x="37960" y="658075"/>
                  </a:lnTo>
                  <a:lnTo>
                    <a:pt x="35763" y="656297"/>
                  </a:lnTo>
                  <a:lnTo>
                    <a:pt x="32842" y="655091"/>
                  </a:lnTo>
                  <a:lnTo>
                    <a:pt x="29997" y="653884"/>
                  </a:lnTo>
                  <a:lnTo>
                    <a:pt x="26657" y="653237"/>
                  </a:lnTo>
                  <a:lnTo>
                    <a:pt x="19469" y="653237"/>
                  </a:lnTo>
                  <a:lnTo>
                    <a:pt x="4965" y="664692"/>
                  </a:lnTo>
                  <a:lnTo>
                    <a:pt x="4965" y="669658"/>
                  </a:lnTo>
                  <a:lnTo>
                    <a:pt x="22047" y="681545"/>
                  </a:lnTo>
                  <a:lnTo>
                    <a:pt x="26657" y="682688"/>
                  </a:lnTo>
                  <a:lnTo>
                    <a:pt x="37045" y="689648"/>
                  </a:lnTo>
                  <a:lnTo>
                    <a:pt x="37045" y="692785"/>
                  </a:lnTo>
                  <a:lnTo>
                    <a:pt x="26936" y="699897"/>
                  </a:lnTo>
                  <a:lnTo>
                    <a:pt x="21539" y="699897"/>
                  </a:lnTo>
                  <a:lnTo>
                    <a:pt x="11404" y="694270"/>
                  </a:lnTo>
                  <a:lnTo>
                    <a:pt x="10375" y="692785"/>
                  </a:lnTo>
                  <a:lnTo>
                    <a:pt x="9664" y="690651"/>
                  </a:lnTo>
                  <a:lnTo>
                    <a:pt x="9385" y="688086"/>
                  </a:lnTo>
                  <a:lnTo>
                    <a:pt x="3048" y="688657"/>
                  </a:lnTo>
                  <a:lnTo>
                    <a:pt x="20116" y="705866"/>
                  </a:lnTo>
                  <a:lnTo>
                    <a:pt x="28359" y="705866"/>
                  </a:lnTo>
                  <a:lnTo>
                    <a:pt x="31648" y="705231"/>
                  </a:lnTo>
                  <a:lnTo>
                    <a:pt x="37388" y="702525"/>
                  </a:lnTo>
                  <a:lnTo>
                    <a:pt x="39687" y="700671"/>
                  </a:lnTo>
                  <a:lnTo>
                    <a:pt x="40182" y="699897"/>
                  </a:lnTo>
                  <a:lnTo>
                    <a:pt x="42735" y="695921"/>
                  </a:lnTo>
                  <a:lnTo>
                    <a:pt x="43522" y="693356"/>
                  </a:lnTo>
                  <a:lnTo>
                    <a:pt x="43522" y="687946"/>
                  </a:lnTo>
                  <a:close/>
                </a:path>
                <a:path w="1886584" h="1916429">
                  <a:moveTo>
                    <a:pt x="50622" y="1806956"/>
                  </a:moveTo>
                  <a:lnTo>
                    <a:pt x="44513" y="1806956"/>
                  </a:lnTo>
                  <a:lnTo>
                    <a:pt x="38023" y="1828571"/>
                  </a:lnTo>
                  <a:lnTo>
                    <a:pt x="36055" y="1835404"/>
                  </a:lnTo>
                  <a:lnTo>
                    <a:pt x="34150" y="1828215"/>
                  </a:lnTo>
                  <a:lnTo>
                    <a:pt x="30861" y="1815490"/>
                  </a:lnTo>
                  <a:lnTo>
                    <a:pt x="28663" y="1806956"/>
                  </a:lnTo>
                  <a:lnTo>
                    <a:pt x="22250" y="1806956"/>
                  </a:lnTo>
                  <a:lnTo>
                    <a:pt x="16421" y="1828571"/>
                  </a:lnTo>
                  <a:lnTo>
                    <a:pt x="14579" y="1835759"/>
                  </a:lnTo>
                  <a:lnTo>
                    <a:pt x="14503" y="1836191"/>
                  </a:lnTo>
                  <a:lnTo>
                    <a:pt x="12369" y="1828215"/>
                  </a:lnTo>
                  <a:lnTo>
                    <a:pt x="6477" y="1806956"/>
                  </a:lnTo>
                  <a:lnTo>
                    <a:pt x="0" y="1806956"/>
                  </a:lnTo>
                  <a:lnTo>
                    <a:pt x="11087" y="1843862"/>
                  </a:lnTo>
                  <a:lnTo>
                    <a:pt x="17767" y="1843862"/>
                  </a:lnTo>
                  <a:lnTo>
                    <a:pt x="19773" y="1836191"/>
                  </a:lnTo>
                  <a:lnTo>
                    <a:pt x="25234" y="1815490"/>
                  </a:lnTo>
                  <a:lnTo>
                    <a:pt x="26657" y="1821738"/>
                  </a:lnTo>
                  <a:lnTo>
                    <a:pt x="32562" y="1843862"/>
                  </a:lnTo>
                  <a:lnTo>
                    <a:pt x="39039" y="1843862"/>
                  </a:lnTo>
                  <a:lnTo>
                    <a:pt x="41694" y="1835404"/>
                  </a:lnTo>
                  <a:lnTo>
                    <a:pt x="50622" y="1806956"/>
                  </a:lnTo>
                  <a:close/>
                </a:path>
                <a:path w="1886584" h="1916429">
                  <a:moveTo>
                    <a:pt x="50622" y="739216"/>
                  </a:moveTo>
                  <a:lnTo>
                    <a:pt x="44513" y="739216"/>
                  </a:lnTo>
                  <a:lnTo>
                    <a:pt x="38023" y="760844"/>
                  </a:lnTo>
                  <a:lnTo>
                    <a:pt x="36055" y="767664"/>
                  </a:lnTo>
                  <a:lnTo>
                    <a:pt x="34163" y="760488"/>
                  </a:lnTo>
                  <a:lnTo>
                    <a:pt x="30873" y="747763"/>
                  </a:lnTo>
                  <a:lnTo>
                    <a:pt x="28663" y="739216"/>
                  </a:lnTo>
                  <a:lnTo>
                    <a:pt x="22250" y="739216"/>
                  </a:lnTo>
                  <a:lnTo>
                    <a:pt x="16421" y="760844"/>
                  </a:lnTo>
                  <a:lnTo>
                    <a:pt x="14579" y="768019"/>
                  </a:lnTo>
                  <a:lnTo>
                    <a:pt x="14503" y="768464"/>
                  </a:lnTo>
                  <a:lnTo>
                    <a:pt x="12369" y="760488"/>
                  </a:lnTo>
                  <a:lnTo>
                    <a:pt x="6477" y="739216"/>
                  </a:lnTo>
                  <a:lnTo>
                    <a:pt x="0" y="739216"/>
                  </a:lnTo>
                  <a:lnTo>
                    <a:pt x="11087" y="776135"/>
                  </a:lnTo>
                  <a:lnTo>
                    <a:pt x="17767" y="776135"/>
                  </a:lnTo>
                  <a:lnTo>
                    <a:pt x="19773" y="768464"/>
                  </a:lnTo>
                  <a:lnTo>
                    <a:pt x="25234" y="747763"/>
                  </a:lnTo>
                  <a:lnTo>
                    <a:pt x="26657" y="754011"/>
                  </a:lnTo>
                  <a:lnTo>
                    <a:pt x="32562" y="776135"/>
                  </a:lnTo>
                  <a:lnTo>
                    <a:pt x="39039" y="776135"/>
                  </a:lnTo>
                  <a:lnTo>
                    <a:pt x="41694" y="767664"/>
                  </a:lnTo>
                  <a:lnTo>
                    <a:pt x="50622" y="739216"/>
                  </a:lnTo>
                  <a:close/>
                </a:path>
                <a:path w="1886584" h="1916429">
                  <a:moveTo>
                    <a:pt x="60591" y="1864055"/>
                  </a:moveTo>
                  <a:lnTo>
                    <a:pt x="53835" y="1864055"/>
                  </a:lnTo>
                  <a:lnTo>
                    <a:pt x="53835" y="1914982"/>
                  </a:lnTo>
                  <a:lnTo>
                    <a:pt x="60591" y="1914982"/>
                  </a:lnTo>
                  <a:lnTo>
                    <a:pt x="60591" y="1864055"/>
                  </a:lnTo>
                  <a:close/>
                </a:path>
                <a:path w="1886584" h="1916429">
                  <a:moveTo>
                    <a:pt x="60591" y="796328"/>
                  </a:moveTo>
                  <a:lnTo>
                    <a:pt x="53835" y="796328"/>
                  </a:lnTo>
                  <a:lnTo>
                    <a:pt x="53835" y="847255"/>
                  </a:lnTo>
                  <a:lnTo>
                    <a:pt x="60591" y="847255"/>
                  </a:lnTo>
                  <a:lnTo>
                    <a:pt x="60591" y="796328"/>
                  </a:lnTo>
                  <a:close/>
                </a:path>
                <a:path w="1886584" h="1916429">
                  <a:moveTo>
                    <a:pt x="62077" y="1806956"/>
                  </a:moveTo>
                  <a:lnTo>
                    <a:pt x="55816" y="1806956"/>
                  </a:lnTo>
                  <a:lnTo>
                    <a:pt x="55816" y="1843862"/>
                  </a:lnTo>
                  <a:lnTo>
                    <a:pt x="62077" y="1843862"/>
                  </a:lnTo>
                  <a:lnTo>
                    <a:pt x="62077" y="1806956"/>
                  </a:lnTo>
                  <a:close/>
                </a:path>
                <a:path w="1886584" h="1916429">
                  <a:moveTo>
                    <a:pt x="62077" y="1792947"/>
                  </a:moveTo>
                  <a:lnTo>
                    <a:pt x="55816" y="1792947"/>
                  </a:lnTo>
                  <a:lnTo>
                    <a:pt x="55816" y="1800047"/>
                  </a:lnTo>
                  <a:lnTo>
                    <a:pt x="62077" y="1800047"/>
                  </a:lnTo>
                  <a:lnTo>
                    <a:pt x="62077" y="1792947"/>
                  </a:lnTo>
                  <a:close/>
                </a:path>
                <a:path w="1886584" h="1916429">
                  <a:moveTo>
                    <a:pt x="62077" y="739216"/>
                  </a:moveTo>
                  <a:lnTo>
                    <a:pt x="55816" y="739216"/>
                  </a:lnTo>
                  <a:lnTo>
                    <a:pt x="55816" y="776135"/>
                  </a:lnTo>
                  <a:lnTo>
                    <a:pt x="62077" y="776135"/>
                  </a:lnTo>
                  <a:lnTo>
                    <a:pt x="62077" y="739216"/>
                  </a:lnTo>
                  <a:close/>
                </a:path>
                <a:path w="1886584" h="1916429">
                  <a:moveTo>
                    <a:pt x="62077" y="725208"/>
                  </a:moveTo>
                  <a:lnTo>
                    <a:pt x="55816" y="725208"/>
                  </a:lnTo>
                  <a:lnTo>
                    <a:pt x="55816" y="732332"/>
                  </a:lnTo>
                  <a:lnTo>
                    <a:pt x="62077" y="732332"/>
                  </a:lnTo>
                  <a:lnTo>
                    <a:pt x="62077" y="725208"/>
                  </a:lnTo>
                  <a:close/>
                </a:path>
                <a:path w="1886584" h="1916429">
                  <a:moveTo>
                    <a:pt x="83489" y="1722462"/>
                  </a:moveTo>
                  <a:lnTo>
                    <a:pt x="50546" y="1722462"/>
                  </a:lnTo>
                  <a:lnTo>
                    <a:pt x="50546" y="1728431"/>
                  </a:lnTo>
                  <a:lnTo>
                    <a:pt x="75450" y="1728431"/>
                  </a:lnTo>
                  <a:lnTo>
                    <a:pt x="72237" y="1732064"/>
                  </a:lnTo>
                  <a:lnTo>
                    <a:pt x="69253" y="1736471"/>
                  </a:lnTo>
                  <a:lnTo>
                    <a:pt x="66497" y="1741805"/>
                  </a:lnTo>
                  <a:lnTo>
                    <a:pt x="63715" y="1747062"/>
                  </a:lnTo>
                  <a:lnTo>
                    <a:pt x="61518" y="1752549"/>
                  </a:lnTo>
                  <a:lnTo>
                    <a:pt x="58521" y="1763852"/>
                  </a:lnTo>
                  <a:lnTo>
                    <a:pt x="57746" y="1768754"/>
                  </a:lnTo>
                  <a:lnTo>
                    <a:pt x="57670" y="1772742"/>
                  </a:lnTo>
                  <a:lnTo>
                    <a:pt x="64071" y="1772742"/>
                  </a:lnTo>
                  <a:lnTo>
                    <a:pt x="64427" y="1767687"/>
                  </a:lnTo>
                  <a:lnTo>
                    <a:pt x="65214" y="1763001"/>
                  </a:lnTo>
                  <a:lnTo>
                    <a:pt x="66497" y="1758734"/>
                  </a:lnTo>
                  <a:lnTo>
                    <a:pt x="68199" y="1752688"/>
                  </a:lnTo>
                  <a:lnTo>
                    <a:pt x="70675" y="1746783"/>
                  </a:lnTo>
                  <a:lnTo>
                    <a:pt x="77012" y="1735328"/>
                  </a:lnTo>
                  <a:lnTo>
                    <a:pt x="80213" y="1730705"/>
                  </a:lnTo>
                  <a:lnTo>
                    <a:pt x="83489" y="1727301"/>
                  </a:lnTo>
                  <a:lnTo>
                    <a:pt x="83489" y="1722462"/>
                  </a:lnTo>
                  <a:close/>
                </a:path>
                <a:path w="1886584" h="1916429">
                  <a:moveTo>
                    <a:pt x="83489" y="654723"/>
                  </a:moveTo>
                  <a:lnTo>
                    <a:pt x="50546" y="654723"/>
                  </a:lnTo>
                  <a:lnTo>
                    <a:pt x="50546" y="660704"/>
                  </a:lnTo>
                  <a:lnTo>
                    <a:pt x="75450" y="660704"/>
                  </a:lnTo>
                  <a:lnTo>
                    <a:pt x="72237" y="664337"/>
                  </a:lnTo>
                  <a:lnTo>
                    <a:pt x="69253" y="668743"/>
                  </a:lnTo>
                  <a:lnTo>
                    <a:pt x="66497" y="674077"/>
                  </a:lnTo>
                  <a:lnTo>
                    <a:pt x="63715" y="679335"/>
                  </a:lnTo>
                  <a:lnTo>
                    <a:pt x="61518" y="684822"/>
                  </a:lnTo>
                  <a:lnTo>
                    <a:pt x="58521" y="696125"/>
                  </a:lnTo>
                  <a:lnTo>
                    <a:pt x="57746" y="701027"/>
                  </a:lnTo>
                  <a:lnTo>
                    <a:pt x="57670" y="705015"/>
                  </a:lnTo>
                  <a:lnTo>
                    <a:pt x="64071" y="705015"/>
                  </a:lnTo>
                  <a:lnTo>
                    <a:pt x="64427" y="699960"/>
                  </a:lnTo>
                  <a:lnTo>
                    <a:pt x="65214" y="695274"/>
                  </a:lnTo>
                  <a:lnTo>
                    <a:pt x="66497" y="691007"/>
                  </a:lnTo>
                  <a:lnTo>
                    <a:pt x="68199" y="684961"/>
                  </a:lnTo>
                  <a:lnTo>
                    <a:pt x="70675" y="679056"/>
                  </a:lnTo>
                  <a:lnTo>
                    <a:pt x="77012" y="667613"/>
                  </a:lnTo>
                  <a:lnTo>
                    <a:pt x="80213" y="662978"/>
                  </a:lnTo>
                  <a:lnTo>
                    <a:pt x="83489" y="659574"/>
                  </a:lnTo>
                  <a:lnTo>
                    <a:pt x="83489" y="654723"/>
                  </a:lnTo>
                  <a:close/>
                </a:path>
                <a:path w="1886584" h="1916429">
                  <a:moveTo>
                    <a:pt x="86042" y="1843786"/>
                  </a:moveTo>
                  <a:lnTo>
                    <a:pt x="85217" y="1838528"/>
                  </a:lnTo>
                  <a:lnTo>
                    <a:pt x="85191" y="1838325"/>
                  </a:lnTo>
                  <a:lnTo>
                    <a:pt x="84048" y="1838464"/>
                  </a:lnTo>
                  <a:lnTo>
                    <a:pt x="83134" y="1838528"/>
                  </a:lnTo>
                  <a:lnTo>
                    <a:pt x="81572" y="1838528"/>
                  </a:lnTo>
                  <a:lnTo>
                    <a:pt x="78930" y="1835188"/>
                  </a:lnTo>
                  <a:lnTo>
                    <a:pt x="78930" y="1811794"/>
                  </a:lnTo>
                  <a:lnTo>
                    <a:pt x="85191" y="1811794"/>
                  </a:lnTo>
                  <a:lnTo>
                    <a:pt x="85191" y="1806956"/>
                  </a:lnTo>
                  <a:lnTo>
                    <a:pt x="78930" y="1806956"/>
                  </a:lnTo>
                  <a:lnTo>
                    <a:pt x="78930" y="1794078"/>
                  </a:lnTo>
                  <a:lnTo>
                    <a:pt x="72669" y="1797837"/>
                  </a:lnTo>
                  <a:lnTo>
                    <a:pt x="72669" y="1806956"/>
                  </a:lnTo>
                  <a:lnTo>
                    <a:pt x="68059" y="1806956"/>
                  </a:lnTo>
                  <a:lnTo>
                    <a:pt x="68059" y="1811794"/>
                  </a:lnTo>
                  <a:lnTo>
                    <a:pt x="72669" y="1811794"/>
                  </a:lnTo>
                  <a:lnTo>
                    <a:pt x="72732" y="1837397"/>
                  </a:lnTo>
                  <a:lnTo>
                    <a:pt x="72948" y="1839239"/>
                  </a:lnTo>
                  <a:lnTo>
                    <a:pt x="73964" y="1841588"/>
                  </a:lnTo>
                  <a:lnTo>
                    <a:pt x="74803" y="1842579"/>
                  </a:lnTo>
                  <a:lnTo>
                    <a:pt x="76098" y="1843290"/>
                  </a:lnTo>
                  <a:lnTo>
                    <a:pt x="77292" y="1844001"/>
                  </a:lnTo>
                  <a:lnTo>
                    <a:pt x="79082" y="1844357"/>
                  </a:lnTo>
                  <a:lnTo>
                    <a:pt x="82702" y="1844357"/>
                  </a:lnTo>
                  <a:lnTo>
                    <a:pt x="84277" y="1844141"/>
                  </a:lnTo>
                  <a:lnTo>
                    <a:pt x="86042" y="1843786"/>
                  </a:lnTo>
                  <a:close/>
                </a:path>
                <a:path w="1886584" h="1916429">
                  <a:moveTo>
                    <a:pt x="86042" y="776071"/>
                  </a:moveTo>
                  <a:lnTo>
                    <a:pt x="85217" y="770801"/>
                  </a:lnTo>
                  <a:lnTo>
                    <a:pt x="85191" y="770585"/>
                  </a:lnTo>
                  <a:lnTo>
                    <a:pt x="84048" y="770737"/>
                  </a:lnTo>
                  <a:lnTo>
                    <a:pt x="83134" y="770801"/>
                  </a:lnTo>
                  <a:lnTo>
                    <a:pt x="81572" y="770801"/>
                  </a:lnTo>
                  <a:lnTo>
                    <a:pt x="78930" y="767448"/>
                  </a:lnTo>
                  <a:lnTo>
                    <a:pt x="78930" y="744067"/>
                  </a:lnTo>
                  <a:lnTo>
                    <a:pt x="85191" y="744067"/>
                  </a:lnTo>
                  <a:lnTo>
                    <a:pt x="85191" y="739216"/>
                  </a:lnTo>
                  <a:lnTo>
                    <a:pt x="78930" y="739216"/>
                  </a:lnTo>
                  <a:lnTo>
                    <a:pt x="78930" y="726351"/>
                  </a:lnTo>
                  <a:lnTo>
                    <a:pt x="72669" y="730123"/>
                  </a:lnTo>
                  <a:lnTo>
                    <a:pt x="72669" y="739216"/>
                  </a:lnTo>
                  <a:lnTo>
                    <a:pt x="68059" y="739216"/>
                  </a:lnTo>
                  <a:lnTo>
                    <a:pt x="68059" y="744067"/>
                  </a:lnTo>
                  <a:lnTo>
                    <a:pt x="72669" y="744067"/>
                  </a:lnTo>
                  <a:lnTo>
                    <a:pt x="72732" y="769658"/>
                  </a:lnTo>
                  <a:lnTo>
                    <a:pt x="72948" y="771512"/>
                  </a:lnTo>
                  <a:lnTo>
                    <a:pt x="73456" y="772731"/>
                  </a:lnTo>
                  <a:lnTo>
                    <a:pt x="73964" y="773861"/>
                  </a:lnTo>
                  <a:lnTo>
                    <a:pt x="74803" y="774852"/>
                  </a:lnTo>
                  <a:lnTo>
                    <a:pt x="76098" y="775563"/>
                  </a:lnTo>
                  <a:lnTo>
                    <a:pt x="77292" y="776274"/>
                  </a:lnTo>
                  <a:lnTo>
                    <a:pt x="79082" y="776643"/>
                  </a:lnTo>
                  <a:lnTo>
                    <a:pt x="82702" y="776643"/>
                  </a:lnTo>
                  <a:lnTo>
                    <a:pt x="84277" y="776427"/>
                  </a:lnTo>
                  <a:lnTo>
                    <a:pt x="86042" y="776071"/>
                  </a:lnTo>
                  <a:close/>
                </a:path>
                <a:path w="1886584" h="1916429">
                  <a:moveTo>
                    <a:pt x="108305" y="1751190"/>
                  </a:moveTo>
                  <a:lnTo>
                    <a:pt x="88963" y="1751190"/>
                  </a:lnTo>
                  <a:lnTo>
                    <a:pt x="88963" y="1757451"/>
                  </a:lnTo>
                  <a:lnTo>
                    <a:pt x="108305" y="1757451"/>
                  </a:lnTo>
                  <a:lnTo>
                    <a:pt x="108305" y="1751190"/>
                  </a:lnTo>
                  <a:close/>
                </a:path>
                <a:path w="1886584" h="1916429">
                  <a:moveTo>
                    <a:pt x="108305" y="683463"/>
                  </a:moveTo>
                  <a:lnTo>
                    <a:pt x="88963" y="683463"/>
                  </a:lnTo>
                  <a:lnTo>
                    <a:pt x="88963" y="689711"/>
                  </a:lnTo>
                  <a:lnTo>
                    <a:pt x="108305" y="689711"/>
                  </a:lnTo>
                  <a:lnTo>
                    <a:pt x="108305" y="683463"/>
                  </a:lnTo>
                  <a:close/>
                </a:path>
                <a:path w="1886584" h="1916429">
                  <a:moveTo>
                    <a:pt x="112509" y="1864055"/>
                  </a:moveTo>
                  <a:lnTo>
                    <a:pt x="106019" y="1864055"/>
                  </a:lnTo>
                  <a:lnTo>
                    <a:pt x="106019" y="1904034"/>
                  </a:lnTo>
                  <a:lnTo>
                    <a:pt x="86614" y="1875015"/>
                  </a:lnTo>
                  <a:lnTo>
                    <a:pt x="79286" y="1864055"/>
                  </a:lnTo>
                  <a:lnTo>
                    <a:pt x="72402" y="1864055"/>
                  </a:lnTo>
                  <a:lnTo>
                    <a:pt x="72402" y="1914982"/>
                  </a:lnTo>
                  <a:lnTo>
                    <a:pt x="78854" y="1914982"/>
                  </a:lnTo>
                  <a:lnTo>
                    <a:pt x="78854" y="1875015"/>
                  </a:lnTo>
                  <a:lnTo>
                    <a:pt x="105587" y="1914982"/>
                  </a:lnTo>
                  <a:lnTo>
                    <a:pt x="112509" y="1914982"/>
                  </a:lnTo>
                  <a:lnTo>
                    <a:pt x="112509" y="1904034"/>
                  </a:lnTo>
                  <a:lnTo>
                    <a:pt x="112509" y="1864055"/>
                  </a:lnTo>
                  <a:close/>
                </a:path>
                <a:path w="1886584" h="1916429">
                  <a:moveTo>
                    <a:pt x="112509" y="796328"/>
                  </a:moveTo>
                  <a:lnTo>
                    <a:pt x="106019" y="796328"/>
                  </a:lnTo>
                  <a:lnTo>
                    <a:pt x="106019" y="836295"/>
                  </a:lnTo>
                  <a:lnTo>
                    <a:pt x="86614" y="807288"/>
                  </a:lnTo>
                  <a:lnTo>
                    <a:pt x="79286" y="796328"/>
                  </a:lnTo>
                  <a:lnTo>
                    <a:pt x="72402" y="796328"/>
                  </a:lnTo>
                  <a:lnTo>
                    <a:pt x="72402" y="847255"/>
                  </a:lnTo>
                  <a:lnTo>
                    <a:pt x="78854" y="847255"/>
                  </a:lnTo>
                  <a:lnTo>
                    <a:pt x="78854" y="807288"/>
                  </a:lnTo>
                  <a:lnTo>
                    <a:pt x="105587" y="847255"/>
                  </a:lnTo>
                  <a:lnTo>
                    <a:pt x="112509" y="847255"/>
                  </a:lnTo>
                  <a:lnTo>
                    <a:pt x="112509" y="836295"/>
                  </a:lnTo>
                  <a:lnTo>
                    <a:pt x="112509" y="796328"/>
                  </a:lnTo>
                  <a:close/>
                </a:path>
                <a:path w="1886584" h="1916429">
                  <a:moveTo>
                    <a:pt x="121335" y="1816912"/>
                  </a:moveTo>
                  <a:lnTo>
                    <a:pt x="120891" y="1814144"/>
                  </a:lnTo>
                  <a:lnTo>
                    <a:pt x="119735" y="1811566"/>
                  </a:lnTo>
                  <a:lnTo>
                    <a:pt x="119608" y="1811299"/>
                  </a:lnTo>
                  <a:lnTo>
                    <a:pt x="119202" y="1810372"/>
                  </a:lnTo>
                  <a:lnTo>
                    <a:pt x="117690" y="1808861"/>
                  </a:lnTo>
                  <a:lnTo>
                    <a:pt x="113703" y="1806740"/>
                  </a:lnTo>
                  <a:lnTo>
                    <a:pt x="111353" y="1806181"/>
                  </a:lnTo>
                  <a:lnTo>
                    <a:pt x="104178" y="1806181"/>
                  </a:lnTo>
                  <a:lnTo>
                    <a:pt x="100558" y="1807870"/>
                  </a:lnTo>
                  <a:lnTo>
                    <a:pt x="97637" y="1811299"/>
                  </a:lnTo>
                  <a:lnTo>
                    <a:pt x="97637" y="1792947"/>
                  </a:lnTo>
                  <a:lnTo>
                    <a:pt x="91376" y="1792947"/>
                  </a:lnTo>
                  <a:lnTo>
                    <a:pt x="91376" y="1843862"/>
                  </a:lnTo>
                  <a:lnTo>
                    <a:pt x="97637" y="1843862"/>
                  </a:lnTo>
                  <a:lnTo>
                    <a:pt x="97637" y="1820824"/>
                  </a:lnTo>
                  <a:lnTo>
                    <a:pt x="97993" y="1818538"/>
                  </a:lnTo>
                  <a:lnTo>
                    <a:pt x="98704" y="1816912"/>
                  </a:lnTo>
                  <a:lnTo>
                    <a:pt x="99339" y="1815261"/>
                  </a:lnTo>
                  <a:lnTo>
                    <a:pt x="100558" y="1813991"/>
                  </a:lnTo>
                  <a:lnTo>
                    <a:pt x="102120" y="1813001"/>
                  </a:lnTo>
                  <a:lnTo>
                    <a:pt x="103759" y="1812074"/>
                  </a:lnTo>
                  <a:lnTo>
                    <a:pt x="105460" y="1811566"/>
                  </a:lnTo>
                  <a:lnTo>
                    <a:pt x="109791" y="1811566"/>
                  </a:lnTo>
                  <a:lnTo>
                    <a:pt x="111734" y="1812277"/>
                  </a:lnTo>
                  <a:lnTo>
                    <a:pt x="113055" y="1813699"/>
                  </a:lnTo>
                  <a:lnTo>
                    <a:pt x="114427" y="1815134"/>
                  </a:lnTo>
                  <a:lnTo>
                    <a:pt x="115049" y="1817395"/>
                  </a:lnTo>
                  <a:lnTo>
                    <a:pt x="115049" y="1843862"/>
                  </a:lnTo>
                  <a:lnTo>
                    <a:pt x="121335" y="1843862"/>
                  </a:lnTo>
                  <a:lnTo>
                    <a:pt x="121335" y="1816912"/>
                  </a:lnTo>
                  <a:close/>
                </a:path>
                <a:path w="1886584" h="1916429">
                  <a:moveTo>
                    <a:pt x="121335" y="749185"/>
                  </a:moveTo>
                  <a:lnTo>
                    <a:pt x="120891" y="746404"/>
                  </a:lnTo>
                  <a:lnTo>
                    <a:pt x="119735" y="743851"/>
                  </a:lnTo>
                  <a:lnTo>
                    <a:pt x="119608" y="743559"/>
                  </a:lnTo>
                  <a:lnTo>
                    <a:pt x="119202" y="742645"/>
                  </a:lnTo>
                  <a:lnTo>
                    <a:pt x="117690" y="741146"/>
                  </a:lnTo>
                  <a:lnTo>
                    <a:pt x="113703" y="739013"/>
                  </a:lnTo>
                  <a:lnTo>
                    <a:pt x="111353" y="738441"/>
                  </a:lnTo>
                  <a:lnTo>
                    <a:pt x="104178" y="738441"/>
                  </a:lnTo>
                  <a:lnTo>
                    <a:pt x="100558" y="740156"/>
                  </a:lnTo>
                  <a:lnTo>
                    <a:pt x="97637" y="743559"/>
                  </a:lnTo>
                  <a:lnTo>
                    <a:pt x="97637" y="725208"/>
                  </a:lnTo>
                  <a:lnTo>
                    <a:pt x="91376" y="725208"/>
                  </a:lnTo>
                  <a:lnTo>
                    <a:pt x="91376" y="776135"/>
                  </a:lnTo>
                  <a:lnTo>
                    <a:pt x="97637" y="776135"/>
                  </a:lnTo>
                  <a:lnTo>
                    <a:pt x="97637" y="753097"/>
                  </a:lnTo>
                  <a:lnTo>
                    <a:pt x="97993" y="750824"/>
                  </a:lnTo>
                  <a:lnTo>
                    <a:pt x="98704" y="749185"/>
                  </a:lnTo>
                  <a:lnTo>
                    <a:pt x="99339" y="747547"/>
                  </a:lnTo>
                  <a:lnTo>
                    <a:pt x="100558" y="746264"/>
                  </a:lnTo>
                  <a:lnTo>
                    <a:pt x="102120" y="745274"/>
                  </a:lnTo>
                  <a:lnTo>
                    <a:pt x="103759" y="744347"/>
                  </a:lnTo>
                  <a:lnTo>
                    <a:pt x="105460" y="743851"/>
                  </a:lnTo>
                  <a:lnTo>
                    <a:pt x="109791" y="743851"/>
                  </a:lnTo>
                  <a:lnTo>
                    <a:pt x="111734" y="744562"/>
                  </a:lnTo>
                  <a:lnTo>
                    <a:pt x="113055" y="745972"/>
                  </a:lnTo>
                  <a:lnTo>
                    <a:pt x="114427" y="747395"/>
                  </a:lnTo>
                  <a:lnTo>
                    <a:pt x="115049" y="749681"/>
                  </a:lnTo>
                  <a:lnTo>
                    <a:pt x="115049" y="776135"/>
                  </a:lnTo>
                  <a:lnTo>
                    <a:pt x="121335" y="776135"/>
                  </a:lnTo>
                  <a:lnTo>
                    <a:pt x="121335" y="749185"/>
                  </a:lnTo>
                  <a:close/>
                </a:path>
                <a:path w="1886584" h="1916429">
                  <a:moveTo>
                    <a:pt x="146202" y="1766760"/>
                  </a:moveTo>
                  <a:lnTo>
                    <a:pt x="121170" y="1766760"/>
                  </a:lnTo>
                  <a:lnTo>
                    <a:pt x="121881" y="1765630"/>
                  </a:lnTo>
                  <a:lnTo>
                    <a:pt x="135623" y="1753196"/>
                  </a:lnTo>
                  <a:lnTo>
                    <a:pt x="138811" y="1750199"/>
                  </a:lnTo>
                  <a:lnTo>
                    <a:pt x="140741" y="1748002"/>
                  </a:lnTo>
                  <a:lnTo>
                    <a:pt x="142646" y="1745792"/>
                  </a:lnTo>
                  <a:lnTo>
                    <a:pt x="144081" y="1743735"/>
                  </a:lnTo>
                  <a:lnTo>
                    <a:pt x="144856" y="1741805"/>
                  </a:lnTo>
                  <a:lnTo>
                    <a:pt x="145719" y="1739823"/>
                  </a:lnTo>
                  <a:lnTo>
                    <a:pt x="146100" y="1737956"/>
                  </a:lnTo>
                  <a:lnTo>
                    <a:pt x="146050" y="1731568"/>
                  </a:lnTo>
                  <a:lnTo>
                    <a:pt x="144716" y="1728368"/>
                  </a:lnTo>
                  <a:lnTo>
                    <a:pt x="143065" y="1726806"/>
                  </a:lnTo>
                  <a:lnTo>
                    <a:pt x="139039" y="1722958"/>
                  </a:lnTo>
                  <a:lnTo>
                    <a:pt x="135102" y="1721599"/>
                  </a:lnTo>
                  <a:lnTo>
                    <a:pt x="125450" y="1721599"/>
                  </a:lnTo>
                  <a:lnTo>
                    <a:pt x="121539" y="1722894"/>
                  </a:lnTo>
                  <a:lnTo>
                    <a:pt x="118694" y="1725371"/>
                  </a:lnTo>
                  <a:lnTo>
                    <a:pt x="115773" y="1727873"/>
                  </a:lnTo>
                  <a:lnTo>
                    <a:pt x="114134" y="1731568"/>
                  </a:lnTo>
                  <a:lnTo>
                    <a:pt x="113703" y="1736331"/>
                  </a:lnTo>
                  <a:lnTo>
                    <a:pt x="120116" y="1736966"/>
                  </a:lnTo>
                  <a:lnTo>
                    <a:pt x="120116" y="1733765"/>
                  </a:lnTo>
                  <a:lnTo>
                    <a:pt x="121031" y="1731276"/>
                  </a:lnTo>
                  <a:lnTo>
                    <a:pt x="122897" y="1729498"/>
                  </a:lnTo>
                  <a:lnTo>
                    <a:pt x="124663" y="1727720"/>
                  </a:lnTo>
                  <a:lnTo>
                    <a:pt x="127076" y="1726806"/>
                  </a:lnTo>
                  <a:lnTo>
                    <a:pt x="132981" y="1726806"/>
                  </a:lnTo>
                  <a:lnTo>
                    <a:pt x="135343" y="1727657"/>
                  </a:lnTo>
                  <a:lnTo>
                    <a:pt x="138874" y="1731073"/>
                  </a:lnTo>
                  <a:lnTo>
                    <a:pt x="139750" y="1733143"/>
                  </a:lnTo>
                  <a:lnTo>
                    <a:pt x="139750" y="1737956"/>
                  </a:lnTo>
                  <a:lnTo>
                    <a:pt x="122034" y="1756803"/>
                  </a:lnTo>
                  <a:lnTo>
                    <a:pt x="119329" y="1759369"/>
                  </a:lnTo>
                  <a:lnTo>
                    <a:pt x="117398" y="1761655"/>
                  </a:lnTo>
                  <a:lnTo>
                    <a:pt x="115493" y="1763852"/>
                  </a:lnTo>
                  <a:lnTo>
                    <a:pt x="114134" y="1766125"/>
                  </a:lnTo>
                  <a:lnTo>
                    <a:pt x="113220" y="1768411"/>
                  </a:lnTo>
                  <a:lnTo>
                    <a:pt x="112712" y="1769745"/>
                  </a:lnTo>
                  <a:lnTo>
                    <a:pt x="112433" y="1771256"/>
                  </a:lnTo>
                  <a:lnTo>
                    <a:pt x="112509" y="1772742"/>
                  </a:lnTo>
                  <a:lnTo>
                    <a:pt x="146202" y="1772742"/>
                  </a:lnTo>
                  <a:lnTo>
                    <a:pt x="146202" y="1766760"/>
                  </a:lnTo>
                  <a:close/>
                </a:path>
                <a:path w="1886584" h="1916429">
                  <a:moveTo>
                    <a:pt x="146202" y="699046"/>
                  </a:moveTo>
                  <a:lnTo>
                    <a:pt x="121170" y="699046"/>
                  </a:lnTo>
                  <a:lnTo>
                    <a:pt x="121881" y="697890"/>
                  </a:lnTo>
                  <a:lnTo>
                    <a:pt x="135623" y="685457"/>
                  </a:lnTo>
                  <a:lnTo>
                    <a:pt x="138811" y="682472"/>
                  </a:lnTo>
                  <a:lnTo>
                    <a:pt x="142646" y="678053"/>
                  </a:lnTo>
                  <a:lnTo>
                    <a:pt x="144081" y="675995"/>
                  </a:lnTo>
                  <a:lnTo>
                    <a:pt x="144856" y="674077"/>
                  </a:lnTo>
                  <a:lnTo>
                    <a:pt x="145719" y="672084"/>
                  </a:lnTo>
                  <a:lnTo>
                    <a:pt x="146100" y="670242"/>
                  </a:lnTo>
                  <a:lnTo>
                    <a:pt x="146037" y="663841"/>
                  </a:lnTo>
                  <a:lnTo>
                    <a:pt x="144716" y="660628"/>
                  </a:lnTo>
                  <a:lnTo>
                    <a:pt x="143065" y="659066"/>
                  </a:lnTo>
                  <a:lnTo>
                    <a:pt x="139039" y="655243"/>
                  </a:lnTo>
                  <a:lnTo>
                    <a:pt x="135102" y="653884"/>
                  </a:lnTo>
                  <a:lnTo>
                    <a:pt x="125450" y="653884"/>
                  </a:lnTo>
                  <a:lnTo>
                    <a:pt x="121539" y="655167"/>
                  </a:lnTo>
                  <a:lnTo>
                    <a:pt x="118694" y="657644"/>
                  </a:lnTo>
                  <a:lnTo>
                    <a:pt x="115773" y="660146"/>
                  </a:lnTo>
                  <a:lnTo>
                    <a:pt x="114134" y="663841"/>
                  </a:lnTo>
                  <a:lnTo>
                    <a:pt x="113703" y="668604"/>
                  </a:lnTo>
                  <a:lnTo>
                    <a:pt x="120116" y="669239"/>
                  </a:lnTo>
                  <a:lnTo>
                    <a:pt x="120116" y="666051"/>
                  </a:lnTo>
                  <a:lnTo>
                    <a:pt x="121031" y="663549"/>
                  </a:lnTo>
                  <a:lnTo>
                    <a:pt x="122897" y="661771"/>
                  </a:lnTo>
                  <a:lnTo>
                    <a:pt x="124663" y="659993"/>
                  </a:lnTo>
                  <a:lnTo>
                    <a:pt x="127076" y="659066"/>
                  </a:lnTo>
                  <a:lnTo>
                    <a:pt x="132981" y="659066"/>
                  </a:lnTo>
                  <a:lnTo>
                    <a:pt x="135343" y="659930"/>
                  </a:lnTo>
                  <a:lnTo>
                    <a:pt x="138874" y="663346"/>
                  </a:lnTo>
                  <a:lnTo>
                    <a:pt x="139750" y="665403"/>
                  </a:lnTo>
                  <a:lnTo>
                    <a:pt x="139750" y="670242"/>
                  </a:lnTo>
                  <a:lnTo>
                    <a:pt x="122034" y="689089"/>
                  </a:lnTo>
                  <a:lnTo>
                    <a:pt x="119329" y="691642"/>
                  </a:lnTo>
                  <a:lnTo>
                    <a:pt x="112433" y="703516"/>
                  </a:lnTo>
                  <a:lnTo>
                    <a:pt x="112509" y="705015"/>
                  </a:lnTo>
                  <a:lnTo>
                    <a:pt x="146202" y="705015"/>
                  </a:lnTo>
                  <a:lnTo>
                    <a:pt x="146202" y="699046"/>
                  </a:lnTo>
                  <a:close/>
                </a:path>
                <a:path w="1886584" h="1916429">
                  <a:moveTo>
                    <a:pt x="165912" y="1914982"/>
                  </a:moveTo>
                  <a:lnTo>
                    <a:pt x="159613" y="1899551"/>
                  </a:lnTo>
                  <a:lnTo>
                    <a:pt x="157378" y="1894065"/>
                  </a:lnTo>
                  <a:lnTo>
                    <a:pt x="150279" y="1876666"/>
                  </a:lnTo>
                  <a:lnTo>
                    <a:pt x="150279" y="1894065"/>
                  </a:lnTo>
                  <a:lnTo>
                    <a:pt x="132918" y="1894065"/>
                  </a:lnTo>
                  <a:lnTo>
                    <a:pt x="138468" y="1879142"/>
                  </a:lnTo>
                  <a:lnTo>
                    <a:pt x="139687" y="1875650"/>
                  </a:lnTo>
                  <a:lnTo>
                    <a:pt x="140601" y="1872665"/>
                  </a:lnTo>
                  <a:lnTo>
                    <a:pt x="141312" y="1869313"/>
                  </a:lnTo>
                  <a:lnTo>
                    <a:pt x="142087" y="1872094"/>
                  </a:lnTo>
                  <a:lnTo>
                    <a:pt x="143395" y="1875942"/>
                  </a:lnTo>
                  <a:lnTo>
                    <a:pt x="150279" y="1894065"/>
                  </a:lnTo>
                  <a:lnTo>
                    <a:pt x="150279" y="1876666"/>
                  </a:lnTo>
                  <a:lnTo>
                    <a:pt x="147281" y="1869313"/>
                  </a:lnTo>
                  <a:lnTo>
                    <a:pt x="145148" y="1864055"/>
                  </a:lnTo>
                  <a:lnTo>
                    <a:pt x="137744" y="1864055"/>
                  </a:lnTo>
                  <a:lnTo>
                    <a:pt x="118173" y="1914982"/>
                  </a:lnTo>
                  <a:lnTo>
                    <a:pt x="125374" y="1914982"/>
                  </a:lnTo>
                  <a:lnTo>
                    <a:pt x="130924" y="1899551"/>
                  </a:lnTo>
                  <a:lnTo>
                    <a:pt x="152323" y="1899551"/>
                  </a:lnTo>
                  <a:lnTo>
                    <a:pt x="158229" y="1914982"/>
                  </a:lnTo>
                  <a:lnTo>
                    <a:pt x="165912" y="1914982"/>
                  </a:lnTo>
                  <a:close/>
                </a:path>
                <a:path w="1886584" h="1916429">
                  <a:moveTo>
                    <a:pt x="165912" y="847255"/>
                  </a:moveTo>
                  <a:lnTo>
                    <a:pt x="159613" y="831824"/>
                  </a:lnTo>
                  <a:lnTo>
                    <a:pt x="157378" y="826350"/>
                  </a:lnTo>
                  <a:lnTo>
                    <a:pt x="150279" y="808926"/>
                  </a:lnTo>
                  <a:lnTo>
                    <a:pt x="150279" y="826350"/>
                  </a:lnTo>
                  <a:lnTo>
                    <a:pt x="132918" y="826350"/>
                  </a:lnTo>
                  <a:lnTo>
                    <a:pt x="138468" y="811403"/>
                  </a:lnTo>
                  <a:lnTo>
                    <a:pt x="139674" y="807923"/>
                  </a:lnTo>
                  <a:lnTo>
                    <a:pt x="140601" y="804938"/>
                  </a:lnTo>
                  <a:lnTo>
                    <a:pt x="141312" y="801598"/>
                  </a:lnTo>
                  <a:lnTo>
                    <a:pt x="142087" y="804367"/>
                  </a:lnTo>
                  <a:lnTo>
                    <a:pt x="143395" y="808202"/>
                  </a:lnTo>
                  <a:lnTo>
                    <a:pt x="150279" y="826350"/>
                  </a:lnTo>
                  <a:lnTo>
                    <a:pt x="150279" y="808926"/>
                  </a:lnTo>
                  <a:lnTo>
                    <a:pt x="147294" y="801598"/>
                  </a:lnTo>
                  <a:lnTo>
                    <a:pt x="145148" y="796328"/>
                  </a:lnTo>
                  <a:lnTo>
                    <a:pt x="137744" y="796328"/>
                  </a:lnTo>
                  <a:lnTo>
                    <a:pt x="118173" y="847255"/>
                  </a:lnTo>
                  <a:lnTo>
                    <a:pt x="125374" y="847255"/>
                  </a:lnTo>
                  <a:lnTo>
                    <a:pt x="130924" y="831824"/>
                  </a:lnTo>
                  <a:lnTo>
                    <a:pt x="152323" y="831824"/>
                  </a:lnTo>
                  <a:lnTo>
                    <a:pt x="158229" y="847255"/>
                  </a:lnTo>
                  <a:lnTo>
                    <a:pt x="165912" y="847255"/>
                  </a:lnTo>
                  <a:close/>
                </a:path>
                <a:path w="1886584" h="1916429">
                  <a:moveTo>
                    <a:pt x="186105" y="1753616"/>
                  </a:moveTo>
                  <a:lnTo>
                    <a:pt x="181051" y="1726806"/>
                  </a:lnTo>
                  <a:lnTo>
                    <a:pt x="180505" y="1725942"/>
                  </a:lnTo>
                  <a:lnTo>
                    <a:pt x="179705" y="1725231"/>
                  </a:lnTo>
                  <a:lnTo>
                    <a:pt x="179705" y="1739239"/>
                  </a:lnTo>
                  <a:lnTo>
                    <a:pt x="179705" y="1756016"/>
                  </a:lnTo>
                  <a:lnTo>
                    <a:pt x="178714" y="1761578"/>
                  </a:lnTo>
                  <a:lnTo>
                    <a:pt x="176809" y="1764360"/>
                  </a:lnTo>
                  <a:lnTo>
                    <a:pt x="174802" y="1767116"/>
                  </a:lnTo>
                  <a:lnTo>
                    <a:pt x="172389" y="1768475"/>
                  </a:lnTo>
                  <a:lnTo>
                    <a:pt x="166700" y="1768475"/>
                  </a:lnTo>
                  <a:lnTo>
                    <a:pt x="164274" y="1767116"/>
                  </a:lnTo>
                  <a:lnTo>
                    <a:pt x="162280" y="1764360"/>
                  </a:lnTo>
                  <a:lnTo>
                    <a:pt x="160362" y="1761578"/>
                  </a:lnTo>
                  <a:lnTo>
                    <a:pt x="159372" y="1756016"/>
                  </a:lnTo>
                  <a:lnTo>
                    <a:pt x="159372" y="1739239"/>
                  </a:lnTo>
                  <a:lnTo>
                    <a:pt x="160439" y="1733562"/>
                  </a:lnTo>
                  <a:lnTo>
                    <a:pt x="162572" y="1730425"/>
                  </a:lnTo>
                  <a:lnTo>
                    <a:pt x="164274" y="1728012"/>
                  </a:lnTo>
                  <a:lnTo>
                    <a:pt x="166624" y="1726806"/>
                  </a:lnTo>
                  <a:lnTo>
                    <a:pt x="172389" y="1726806"/>
                  </a:lnTo>
                  <a:lnTo>
                    <a:pt x="174802" y="1728152"/>
                  </a:lnTo>
                  <a:lnTo>
                    <a:pt x="176809" y="1730933"/>
                  </a:lnTo>
                  <a:lnTo>
                    <a:pt x="178714" y="1733702"/>
                  </a:lnTo>
                  <a:lnTo>
                    <a:pt x="179705" y="1739239"/>
                  </a:lnTo>
                  <a:lnTo>
                    <a:pt x="179705" y="1725231"/>
                  </a:lnTo>
                  <a:lnTo>
                    <a:pt x="178777" y="1724380"/>
                  </a:lnTo>
                  <a:lnTo>
                    <a:pt x="176720" y="1723237"/>
                  </a:lnTo>
                  <a:lnTo>
                    <a:pt x="174675" y="1722170"/>
                  </a:lnTo>
                  <a:lnTo>
                    <a:pt x="172237" y="1721599"/>
                  </a:lnTo>
                  <a:lnTo>
                    <a:pt x="165836" y="1721599"/>
                  </a:lnTo>
                  <a:lnTo>
                    <a:pt x="162788" y="1722602"/>
                  </a:lnTo>
                  <a:lnTo>
                    <a:pt x="160362" y="1724596"/>
                  </a:lnTo>
                  <a:lnTo>
                    <a:pt x="157873" y="1726590"/>
                  </a:lnTo>
                  <a:lnTo>
                    <a:pt x="156032" y="1729359"/>
                  </a:lnTo>
                  <a:lnTo>
                    <a:pt x="153606" y="1736750"/>
                  </a:lnTo>
                  <a:lnTo>
                    <a:pt x="152971" y="1741589"/>
                  </a:lnTo>
                  <a:lnTo>
                    <a:pt x="152971" y="1757159"/>
                  </a:lnTo>
                  <a:lnTo>
                    <a:pt x="154673" y="1764068"/>
                  </a:lnTo>
                  <a:lnTo>
                    <a:pt x="158229" y="1768614"/>
                  </a:lnTo>
                  <a:lnTo>
                    <a:pt x="160794" y="1771815"/>
                  </a:lnTo>
                  <a:lnTo>
                    <a:pt x="164630" y="1773593"/>
                  </a:lnTo>
                  <a:lnTo>
                    <a:pt x="173240" y="1773593"/>
                  </a:lnTo>
                  <a:lnTo>
                    <a:pt x="176364" y="1772602"/>
                  </a:lnTo>
                  <a:lnTo>
                    <a:pt x="181190" y="1768614"/>
                  </a:lnTo>
                  <a:lnTo>
                    <a:pt x="181279" y="1768475"/>
                  </a:lnTo>
                  <a:lnTo>
                    <a:pt x="183057" y="1765782"/>
                  </a:lnTo>
                  <a:lnTo>
                    <a:pt x="185458" y="1758454"/>
                  </a:lnTo>
                  <a:lnTo>
                    <a:pt x="186105" y="1753616"/>
                  </a:lnTo>
                  <a:close/>
                </a:path>
                <a:path w="1886584" h="1916429">
                  <a:moveTo>
                    <a:pt x="186105" y="685888"/>
                  </a:moveTo>
                  <a:lnTo>
                    <a:pt x="181051" y="659066"/>
                  </a:lnTo>
                  <a:lnTo>
                    <a:pt x="180505" y="658215"/>
                  </a:lnTo>
                  <a:lnTo>
                    <a:pt x="179705" y="657504"/>
                  </a:lnTo>
                  <a:lnTo>
                    <a:pt x="179705" y="688301"/>
                  </a:lnTo>
                  <a:lnTo>
                    <a:pt x="178714" y="693851"/>
                  </a:lnTo>
                  <a:lnTo>
                    <a:pt x="176809" y="696620"/>
                  </a:lnTo>
                  <a:lnTo>
                    <a:pt x="174802" y="699401"/>
                  </a:lnTo>
                  <a:lnTo>
                    <a:pt x="172389" y="700747"/>
                  </a:lnTo>
                  <a:lnTo>
                    <a:pt x="166700" y="700747"/>
                  </a:lnTo>
                  <a:lnTo>
                    <a:pt x="164274" y="699401"/>
                  </a:lnTo>
                  <a:lnTo>
                    <a:pt x="162280" y="696620"/>
                  </a:lnTo>
                  <a:lnTo>
                    <a:pt x="160362" y="693851"/>
                  </a:lnTo>
                  <a:lnTo>
                    <a:pt x="159372" y="688301"/>
                  </a:lnTo>
                  <a:lnTo>
                    <a:pt x="159372" y="671525"/>
                  </a:lnTo>
                  <a:lnTo>
                    <a:pt x="160439" y="665835"/>
                  </a:lnTo>
                  <a:lnTo>
                    <a:pt x="162572" y="662698"/>
                  </a:lnTo>
                  <a:lnTo>
                    <a:pt x="164274" y="660273"/>
                  </a:lnTo>
                  <a:lnTo>
                    <a:pt x="166624" y="659066"/>
                  </a:lnTo>
                  <a:lnTo>
                    <a:pt x="172389" y="659066"/>
                  </a:lnTo>
                  <a:lnTo>
                    <a:pt x="179705" y="688301"/>
                  </a:lnTo>
                  <a:lnTo>
                    <a:pt x="179705" y="657504"/>
                  </a:lnTo>
                  <a:lnTo>
                    <a:pt x="178777" y="656653"/>
                  </a:lnTo>
                  <a:lnTo>
                    <a:pt x="176720" y="655510"/>
                  </a:lnTo>
                  <a:lnTo>
                    <a:pt x="174675" y="654456"/>
                  </a:lnTo>
                  <a:lnTo>
                    <a:pt x="172237" y="653884"/>
                  </a:lnTo>
                  <a:lnTo>
                    <a:pt x="165836" y="653884"/>
                  </a:lnTo>
                  <a:lnTo>
                    <a:pt x="162788" y="654875"/>
                  </a:lnTo>
                  <a:lnTo>
                    <a:pt x="160362" y="656869"/>
                  </a:lnTo>
                  <a:lnTo>
                    <a:pt x="157873" y="658863"/>
                  </a:lnTo>
                  <a:lnTo>
                    <a:pt x="156032" y="661631"/>
                  </a:lnTo>
                  <a:lnTo>
                    <a:pt x="153606" y="669023"/>
                  </a:lnTo>
                  <a:lnTo>
                    <a:pt x="152971" y="673862"/>
                  </a:lnTo>
                  <a:lnTo>
                    <a:pt x="152971" y="689444"/>
                  </a:lnTo>
                  <a:lnTo>
                    <a:pt x="154673" y="696328"/>
                  </a:lnTo>
                  <a:lnTo>
                    <a:pt x="158229" y="700887"/>
                  </a:lnTo>
                  <a:lnTo>
                    <a:pt x="160794" y="704100"/>
                  </a:lnTo>
                  <a:lnTo>
                    <a:pt x="164630" y="705866"/>
                  </a:lnTo>
                  <a:lnTo>
                    <a:pt x="173240" y="705866"/>
                  </a:lnTo>
                  <a:lnTo>
                    <a:pt x="176364" y="704875"/>
                  </a:lnTo>
                  <a:lnTo>
                    <a:pt x="181190" y="700887"/>
                  </a:lnTo>
                  <a:lnTo>
                    <a:pt x="181279" y="700747"/>
                  </a:lnTo>
                  <a:lnTo>
                    <a:pt x="183057" y="698042"/>
                  </a:lnTo>
                  <a:lnTo>
                    <a:pt x="185458" y="690727"/>
                  </a:lnTo>
                  <a:lnTo>
                    <a:pt x="186105" y="685888"/>
                  </a:lnTo>
                  <a:close/>
                </a:path>
                <a:path w="1886584" h="1916429">
                  <a:moveTo>
                    <a:pt x="200761" y="1843862"/>
                  </a:moveTo>
                  <a:lnTo>
                    <a:pt x="200685" y="1814144"/>
                  </a:lnTo>
                  <a:lnTo>
                    <a:pt x="199859" y="1811566"/>
                  </a:lnTo>
                  <a:lnTo>
                    <a:pt x="199758" y="1811223"/>
                  </a:lnTo>
                  <a:lnTo>
                    <a:pt x="197485" y="1808937"/>
                  </a:lnTo>
                  <a:lnTo>
                    <a:pt x="195783" y="1807171"/>
                  </a:lnTo>
                  <a:lnTo>
                    <a:pt x="193001" y="1806181"/>
                  </a:lnTo>
                  <a:lnTo>
                    <a:pt x="184619" y="1806181"/>
                  </a:lnTo>
                  <a:lnTo>
                    <a:pt x="180771" y="1808314"/>
                  </a:lnTo>
                  <a:lnTo>
                    <a:pt x="177863" y="1812632"/>
                  </a:lnTo>
                  <a:lnTo>
                    <a:pt x="177482" y="1811566"/>
                  </a:lnTo>
                  <a:lnTo>
                    <a:pt x="177152" y="1810575"/>
                  </a:lnTo>
                  <a:lnTo>
                    <a:pt x="175933" y="1809013"/>
                  </a:lnTo>
                  <a:lnTo>
                    <a:pt x="172466" y="1806740"/>
                  </a:lnTo>
                  <a:lnTo>
                    <a:pt x="170180" y="1806181"/>
                  </a:lnTo>
                  <a:lnTo>
                    <a:pt x="164998" y="1806181"/>
                  </a:lnTo>
                  <a:lnTo>
                    <a:pt x="156311" y="1812137"/>
                  </a:lnTo>
                  <a:lnTo>
                    <a:pt x="156311" y="1806956"/>
                  </a:lnTo>
                  <a:lnTo>
                    <a:pt x="150685" y="1806956"/>
                  </a:lnTo>
                  <a:lnTo>
                    <a:pt x="150685" y="1843862"/>
                  </a:lnTo>
                  <a:lnTo>
                    <a:pt x="156959" y="1843862"/>
                  </a:lnTo>
                  <a:lnTo>
                    <a:pt x="156959" y="1821395"/>
                  </a:lnTo>
                  <a:lnTo>
                    <a:pt x="157314" y="1818830"/>
                  </a:lnTo>
                  <a:lnTo>
                    <a:pt x="164350" y="1811566"/>
                  </a:lnTo>
                  <a:lnTo>
                    <a:pt x="168402" y="1811566"/>
                  </a:lnTo>
                  <a:lnTo>
                    <a:pt x="170027" y="1812277"/>
                  </a:lnTo>
                  <a:lnTo>
                    <a:pt x="172097" y="1815058"/>
                  </a:lnTo>
                  <a:lnTo>
                    <a:pt x="172580" y="1817052"/>
                  </a:lnTo>
                  <a:lnTo>
                    <a:pt x="172605" y="1843862"/>
                  </a:lnTo>
                  <a:lnTo>
                    <a:pt x="178854" y="1843862"/>
                  </a:lnTo>
                  <a:lnTo>
                    <a:pt x="178854" y="1818614"/>
                  </a:lnTo>
                  <a:lnTo>
                    <a:pt x="179705" y="1815909"/>
                  </a:lnTo>
                  <a:lnTo>
                    <a:pt x="182918" y="1812632"/>
                  </a:lnTo>
                  <a:lnTo>
                    <a:pt x="183121" y="1812429"/>
                  </a:lnTo>
                  <a:lnTo>
                    <a:pt x="185331" y="1811566"/>
                  </a:lnTo>
                  <a:lnTo>
                    <a:pt x="189369" y="1811566"/>
                  </a:lnTo>
                  <a:lnTo>
                    <a:pt x="193878" y="1815261"/>
                  </a:lnTo>
                  <a:lnTo>
                    <a:pt x="194297" y="1816328"/>
                  </a:lnTo>
                  <a:lnTo>
                    <a:pt x="194373" y="1817052"/>
                  </a:lnTo>
                  <a:lnTo>
                    <a:pt x="194487" y="1843862"/>
                  </a:lnTo>
                  <a:lnTo>
                    <a:pt x="200761" y="1843862"/>
                  </a:lnTo>
                  <a:close/>
                </a:path>
                <a:path w="1886584" h="1916429">
                  <a:moveTo>
                    <a:pt x="200761" y="776135"/>
                  </a:moveTo>
                  <a:lnTo>
                    <a:pt x="200685" y="746404"/>
                  </a:lnTo>
                  <a:lnTo>
                    <a:pt x="199859" y="743851"/>
                  </a:lnTo>
                  <a:lnTo>
                    <a:pt x="199758" y="743496"/>
                  </a:lnTo>
                  <a:lnTo>
                    <a:pt x="197497" y="741222"/>
                  </a:lnTo>
                  <a:lnTo>
                    <a:pt x="195783" y="739432"/>
                  </a:lnTo>
                  <a:lnTo>
                    <a:pt x="193001" y="738441"/>
                  </a:lnTo>
                  <a:lnTo>
                    <a:pt x="184619" y="738441"/>
                  </a:lnTo>
                  <a:lnTo>
                    <a:pt x="180771" y="740575"/>
                  </a:lnTo>
                  <a:lnTo>
                    <a:pt x="177863" y="744918"/>
                  </a:lnTo>
                  <a:lnTo>
                    <a:pt x="177495" y="743851"/>
                  </a:lnTo>
                  <a:lnTo>
                    <a:pt x="177152" y="742848"/>
                  </a:lnTo>
                  <a:lnTo>
                    <a:pt x="175933" y="741286"/>
                  </a:lnTo>
                  <a:lnTo>
                    <a:pt x="174053" y="740079"/>
                  </a:lnTo>
                  <a:lnTo>
                    <a:pt x="172466" y="739013"/>
                  </a:lnTo>
                  <a:lnTo>
                    <a:pt x="170180" y="738441"/>
                  </a:lnTo>
                  <a:lnTo>
                    <a:pt x="164998" y="738441"/>
                  </a:lnTo>
                  <a:lnTo>
                    <a:pt x="156311" y="744410"/>
                  </a:lnTo>
                  <a:lnTo>
                    <a:pt x="156311" y="739216"/>
                  </a:lnTo>
                  <a:lnTo>
                    <a:pt x="150685" y="739216"/>
                  </a:lnTo>
                  <a:lnTo>
                    <a:pt x="150685" y="776135"/>
                  </a:lnTo>
                  <a:lnTo>
                    <a:pt x="156959" y="776135"/>
                  </a:lnTo>
                  <a:lnTo>
                    <a:pt x="156959" y="753668"/>
                  </a:lnTo>
                  <a:lnTo>
                    <a:pt x="157314" y="751090"/>
                  </a:lnTo>
                  <a:lnTo>
                    <a:pt x="164350" y="743851"/>
                  </a:lnTo>
                  <a:lnTo>
                    <a:pt x="168402" y="743851"/>
                  </a:lnTo>
                  <a:lnTo>
                    <a:pt x="170027" y="744562"/>
                  </a:lnTo>
                  <a:lnTo>
                    <a:pt x="172097" y="747331"/>
                  </a:lnTo>
                  <a:lnTo>
                    <a:pt x="172580" y="749325"/>
                  </a:lnTo>
                  <a:lnTo>
                    <a:pt x="172605" y="776135"/>
                  </a:lnTo>
                  <a:lnTo>
                    <a:pt x="178854" y="776135"/>
                  </a:lnTo>
                  <a:lnTo>
                    <a:pt x="178854" y="750887"/>
                  </a:lnTo>
                  <a:lnTo>
                    <a:pt x="179705" y="748182"/>
                  </a:lnTo>
                  <a:lnTo>
                    <a:pt x="181419" y="746404"/>
                  </a:lnTo>
                  <a:lnTo>
                    <a:pt x="182905" y="744918"/>
                  </a:lnTo>
                  <a:lnTo>
                    <a:pt x="183121" y="744702"/>
                  </a:lnTo>
                  <a:lnTo>
                    <a:pt x="185331" y="743851"/>
                  </a:lnTo>
                  <a:lnTo>
                    <a:pt x="189369" y="743851"/>
                  </a:lnTo>
                  <a:lnTo>
                    <a:pt x="193878" y="747547"/>
                  </a:lnTo>
                  <a:lnTo>
                    <a:pt x="194297" y="748614"/>
                  </a:lnTo>
                  <a:lnTo>
                    <a:pt x="194373" y="749325"/>
                  </a:lnTo>
                  <a:lnTo>
                    <a:pt x="194487" y="776135"/>
                  </a:lnTo>
                  <a:lnTo>
                    <a:pt x="200761" y="776135"/>
                  </a:lnTo>
                  <a:close/>
                </a:path>
                <a:path w="1886584" h="1916429">
                  <a:moveTo>
                    <a:pt x="211353" y="1864055"/>
                  </a:moveTo>
                  <a:lnTo>
                    <a:pt x="204597" y="1864055"/>
                  </a:lnTo>
                  <a:lnTo>
                    <a:pt x="204597" y="1899843"/>
                  </a:lnTo>
                  <a:lnTo>
                    <a:pt x="203542" y="1904161"/>
                  </a:lnTo>
                  <a:lnTo>
                    <a:pt x="201472" y="1906447"/>
                  </a:lnTo>
                  <a:lnTo>
                    <a:pt x="199339" y="1908644"/>
                  </a:lnTo>
                  <a:lnTo>
                    <a:pt x="195859" y="1909800"/>
                  </a:lnTo>
                  <a:lnTo>
                    <a:pt x="188036" y="1909800"/>
                  </a:lnTo>
                  <a:lnTo>
                    <a:pt x="178142" y="1864055"/>
                  </a:lnTo>
                  <a:lnTo>
                    <a:pt x="171386" y="1864055"/>
                  </a:lnTo>
                  <a:lnTo>
                    <a:pt x="171386" y="1898827"/>
                  </a:lnTo>
                  <a:lnTo>
                    <a:pt x="171958" y="1902675"/>
                  </a:lnTo>
                  <a:lnTo>
                    <a:pt x="186753" y="1915833"/>
                  </a:lnTo>
                  <a:lnTo>
                    <a:pt x="196430" y="1915833"/>
                  </a:lnTo>
                  <a:lnTo>
                    <a:pt x="200329" y="1914906"/>
                  </a:lnTo>
                  <a:lnTo>
                    <a:pt x="203377" y="1912988"/>
                  </a:lnTo>
                  <a:lnTo>
                    <a:pt x="206375" y="1911134"/>
                  </a:lnTo>
                  <a:lnTo>
                    <a:pt x="207479" y="1909800"/>
                  </a:lnTo>
                  <a:lnTo>
                    <a:pt x="208445" y="1908644"/>
                  </a:lnTo>
                  <a:lnTo>
                    <a:pt x="209664" y="1905673"/>
                  </a:lnTo>
                  <a:lnTo>
                    <a:pt x="210781" y="1902675"/>
                  </a:lnTo>
                  <a:lnTo>
                    <a:pt x="211302" y="1898827"/>
                  </a:lnTo>
                  <a:lnTo>
                    <a:pt x="211353" y="1864055"/>
                  </a:lnTo>
                  <a:close/>
                </a:path>
                <a:path w="1886584" h="1916429">
                  <a:moveTo>
                    <a:pt x="211353" y="796328"/>
                  </a:moveTo>
                  <a:lnTo>
                    <a:pt x="204597" y="796328"/>
                  </a:lnTo>
                  <a:lnTo>
                    <a:pt x="204597" y="832104"/>
                  </a:lnTo>
                  <a:lnTo>
                    <a:pt x="203542" y="836447"/>
                  </a:lnTo>
                  <a:lnTo>
                    <a:pt x="201472" y="838720"/>
                  </a:lnTo>
                  <a:lnTo>
                    <a:pt x="199339" y="840930"/>
                  </a:lnTo>
                  <a:lnTo>
                    <a:pt x="195859" y="842060"/>
                  </a:lnTo>
                  <a:lnTo>
                    <a:pt x="188036" y="842060"/>
                  </a:lnTo>
                  <a:lnTo>
                    <a:pt x="178142" y="796328"/>
                  </a:lnTo>
                  <a:lnTo>
                    <a:pt x="171386" y="796328"/>
                  </a:lnTo>
                  <a:lnTo>
                    <a:pt x="171386" y="831113"/>
                  </a:lnTo>
                  <a:lnTo>
                    <a:pt x="171958" y="834948"/>
                  </a:lnTo>
                  <a:lnTo>
                    <a:pt x="186753" y="848106"/>
                  </a:lnTo>
                  <a:lnTo>
                    <a:pt x="196430" y="848106"/>
                  </a:lnTo>
                  <a:lnTo>
                    <a:pt x="200329" y="847191"/>
                  </a:lnTo>
                  <a:lnTo>
                    <a:pt x="203377" y="845261"/>
                  </a:lnTo>
                  <a:lnTo>
                    <a:pt x="206375" y="843419"/>
                  </a:lnTo>
                  <a:lnTo>
                    <a:pt x="207492" y="842060"/>
                  </a:lnTo>
                  <a:lnTo>
                    <a:pt x="208445" y="840930"/>
                  </a:lnTo>
                  <a:lnTo>
                    <a:pt x="209664" y="837946"/>
                  </a:lnTo>
                  <a:lnTo>
                    <a:pt x="210781" y="834948"/>
                  </a:lnTo>
                  <a:lnTo>
                    <a:pt x="211302" y="831113"/>
                  </a:lnTo>
                  <a:lnTo>
                    <a:pt x="211353" y="796328"/>
                  </a:lnTo>
                  <a:close/>
                </a:path>
                <a:path w="1886584" h="1916429">
                  <a:moveTo>
                    <a:pt x="225640" y="1753616"/>
                  </a:moveTo>
                  <a:lnTo>
                    <a:pt x="220599" y="1726806"/>
                  </a:lnTo>
                  <a:lnTo>
                    <a:pt x="220040" y="1725942"/>
                  </a:lnTo>
                  <a:lnTo>
                    <a:pt x="219252" y="1725231"/>
                  </a:lnTo>
                  <a:lnTo>
                    <a:pt x="219252" y="1739239"/>
                  </a:lnTo>
                  <a:lnTo>
                    <a:pt x="219252" y="1756016"/>
                  </a:lnTo>
                  <a:lnTo>
                    <a:pt x="218262" y="1761578"/>
                  </a:lnTo>
                  <a:lnTo>
                    <a:pt x="216344" y="1764360"/>
                  </a:lnTo>
                  <a:lnTo>
                    <a:pt x="214350" y="1767116"/>
                  </a:lnTo>
                  <a:lnTo>
                    <a:pt x="211924" y="1768475"/>
                  </a:lnTo>
                  <a:lnTo>
                    <a:pt x="206235" y="1768475"/>
                  </a:lnTo>
                  <a:lnTo>
                    <a:pt x="203822" y="1767116"/>
                  </a:lnTo>
                  <a:lnTo>
                    <a:pt x="201815" y="1764360"/>
                  </a:lnTo>
                  <a:lnTo>
                    <a:pt x="199910" y="1761578"/>
                  </a:lnTo>
                  <a:lnTo>
                    <a:pt x="198907" y="1756016"/>
                  </a:lnTo>
                  <a:lnTo>
                    <a:pt x="198907" y="1739239"/>
                  </a:lnTo>
                  <a:lnTo>
                    <a:pt x="199986" y="1733562"/>
                  </a:lnTo>
                  <a:lnTo>
                    <a:pt x="202120" y="1730425"/>
                  </a:lnTo>
                  <a:lnTo>
                    <a:pt x="203822" y="1728012"/>
                  </a:lnTo>
                  <a:lnTo>
                    <a:pt x="206159" y="1726806"/>
                  </a:lnTo>
                  <a:lnTo>
                    <a:pt x="211924" y="1726806"/>
                  </a:lnTo>
                  <a:lnTo>
                    <a:pt x="214350" y="1728152"/>
                  </a:lnTo>
                  <a:lnTo>
                    <a:pt x="216344" y="1730933"/>
                  </a:lnTo>
                  <a:lnTo>
                    <a:pt x="218262" y="1733702"/>
                  </a:lnTo>
                  <a:lnTo>
                    <a:pt x="219252" y="1739239"/>
                  </a:lnTo>
                  <a:lnTo>
                    <a:pt x="219252" y="1725231"/>
                  </a:lnTo>
                  <a:lnTo>
                    <a:pt x="218338" y="1724380"/>
                  </a:lnTo>
                  <a:lnTo>
                    <a:pt x="216268" y="1723237"/>
                  </a:lnTo>
                  <a:lnTo>
                    <a:pt x="214198" y="1722170"/>
                  </a:lnTo>
                  <a:lnTo>
                    <a:pt x="211797" y="1721599"/>
                  </a:lnTo>
                  <a:lnTo>
                    <a:pt x="205384" y="1721599"/>
                  </a:lnTo>
                  <a:lnTo>
                    <a:pt x="202323" y="1722602"/>
                  </a:lnTo>
                  <a:lnTo>
                    <a:pt x="199910" y="1724596"/>
                  </a:lnTo>
                  <a:lnTo>
                    <a:pt x="197421" y="1726590"/>
                  </a:lnTo>
                  <a:lnTo>
                    <a:pt x="195567" y="1729359"/>
                  </a:lnTo>
                  <a:lnTo>
                    <a:pt x="193167" y="1736750"/>
                  </a:lnTo>
                  <a:lnTo>
                    <a:pt x="192519" y="1741589"/>
                  </a:lnTo>
                  <a:lnTo>
                    <a:pt x="192519" y="1757159"/>
                  </a:lnTo>
                  <a:lnTo>
                    <a:pt x="194221" y="1764068"/>
                  </a:lnTo>
                  <a:lnTo>
                    <a:pt x="197777" y="1768614"/>
                  </a:lnTo>
                  <a:lnTo>
                    <a:pt x="200329" y="1771815"/>
                  </a:lnTo>
                  <a:lnTo>
                    <a:pt x="204190" y="1773593"/>
                  </a:lnTo>
                  <a:lnTo>
                    <a:pt x="212788" y="1773593"/>
                  </a:lnTo>
                  <a:lnTo>
                    <a:pt x="215912" y="1772602"/>
                  </a:lnTo>
                  <a:lnTo>
                    <a:pt x="220751" y="1768614"/>
                  </a:lnTo>
                  <a:lnTo>
                    <a:pt x="220840" y="1768475"/>
                  </a:lnTo>
                  <a:lnTo>
                    <a:pt x="222592" y="1765782"/>
                  </a:lnTo>
                  <a:lnTo>
                    <a:pt x="223812" y="1762074"/>
                  </a:lnTo>
                  <a:lnTo>
                    <a:pt x="225031" y="1758454"/>
                  </a:lnTo>
                  <a:lnTo>
                    <a:pt x="225640" y="1753616"/>
                  </a:lnTo>
                  <a:close/>
                </a:path>
                <a:path w="1886584" h="1916429">
                  <a:moveTo>
                    <a:pt x="225640" y="685888"/>
                  </a:moveTo>
                  <a:lnTo>
                    <a:pt x="220586" y="659066"/>
                  </a:lnTo>
                  <a:lnTo>
                    <a:pt x="220040" y="658215"/>
                  </a:lnTo>
                  <a:lnTo>
                    <a:pt x="219252" y="657504"/>
                  </a:lnTo>
                  <a:lnTo>
                    <a:pt x="219252" y="688301"/>
                  </a:lnTo>
                  <a:lnTo>
                    <a:pt x="218262" y="693851"/>
                  </a:lnTo>
                  <a:lnTo>
                    <a:pt x="216344" y="696620"/>
                  </a:lnTo>
                  <a:lnTo>
                    <a:pt x="214350" y="699401"/>
                  </a:lnTo>
                  <a:lnTo>
                    <a:pt x="211924" y="700747"/>
                  </a:lnTo>
                  <a:lnTo>
                    <a:pt x="206235" y="700747"/>
                  </a:lnTo>
                  <a:lnTo>
                    <a:pt x="203822" y="699401"/>
                  </a:lnTo>
                  <a:lnTo>
                    <a:pt x="201815" y="696620"/>
                  </a:lnTo>
                  <a:lnTo>
                    <a:pt x="199910" y="693851"/>
                  </a:lnTo>
                  <a:lnTo>
                    <a:pt x="198907" y="688301"/>
                  </a:lnTo>
                  <a:lnTo>
                    <a:pt x="198907" y="671525"/>
                  </a:lnTo>
                  <a:lnTo>
                    <a:pt x="199986" y="665835"/>
                  </a:lnTo>
                  <a:lnTo>
                    <a:pt x="202120" y="662698"/>
                  </a:lnTo>
                  <a:lnTo>
                    <a:pt x="203822" y="660273"/>
                  </a:lnTo>
                  <a:lnTo>
                    <a:pt x="206159" y="659066"/>
                  </a:lnTo>
                  <a:lnTo>
                    <a:pt x="211924" y="659066"/>
                  </a:lnTo>
                  <a:lnTo>
                    <a:pt x="219252" y="688301"/>
                  </a:lnTo>
                  <a:lnTo>
                    <a:pt x="219252" y="657504"/>
                  </a:lnTo>
                  <a:lnTo>
                    <a:pt x="218338" y="656653"/>
                  </a:lnTo>
                  <a:lnTo>
                    <a:pt x="216268" y="655510"/>
                  </a:lnTo>
                  <a:lnTo>
                    <a:pt x="214198" y="654456"/>
                  </a:lnTo>
                  <a:lnTo>
                    <a:pt x="211797" y="653884"/>
                  </a:lnTo>
                  <a:lnTo>
                    <a:pt x="205384" y="653884"/>
                  </a:lnTo>
                  <a:lnTo>
                    <a:pt x="202323" y="654875"/>
                  </a:lnTo>
                  <a:lnTo>
                    <a:pt x="199910" y="656869"/>
                  </a:lnTo>
                  <a:lnTo>
                    <a:pt x="197421" y="658863"/>
                  </a:lnTo>
                  <a:lnTo>
                    <a:pt x="195567" y="661631"/>
                  </a:lnTo>
                  <a:lnTo>
                    <a:pt x="193167" y="669023"/>
                  </a:lnTo>
                  <a:lnTo>
                    <a:pt x="192519" y="673862"/>
                  </a:lnTo>
                  <a:lnTo>
                    <a:pt x="192519" y="689444"/>
                  </a:lnTo>
                  <a:lnTo>
                    <a:pt x="194221" y="696328"/>
                  </a:lnTo>
                  <a:lnTo>
                    <a:pt x="197777" y="700887"/>
                  </a:lnTo>
                  <a:lnTo>
                    <a:pt x="200329" y="704100"/>
                  </a:lnTo>
                  <a:lnTo>
                    <a:pt x="204190" y="705866"/>
                  </a:lnTo>
                  <a:lnTo>
                    <a:pt x="212788" y="705866"/>
                  </a:lnTo>
                  <a:lnTo>
                    <a:pt x="215912" y="704875"/>
                  </a:lnTo>
                  <a:lnTo>
                    <a:pt x="220751" y="700887"/>
                  </a:lnTo>
                  <a:lnTo>
                    <a:pt x="220840" y="700747"/>
                  </a:lnTo>
                  <a:lnTo>
                    <a:pt x="222592" y="698042"/>
                  </a:lnTo>
                  <a:lnTo>
                    <a:pt x="225031" y="690727"/>
                  </a:lnTo>
                  <a:lnTo>
                    <a:pt x="225640" y="685888"/>
                  </a:lnTo>
                  <a:close/>
                </a:path>
                <a:path w="1886584" h="1916429">
                  <a:moveTo>
                    <a:pt x="242150" y="1819046"/>
                  </a:moveTo>
                  <a:lnTo>
                    <a:pt x="240499" y="1814487"/>
                  </a:lnTo>
                  <a:lnTo>
                    <a:pt x="237502" y="1811362"/>
                  </a:lnTo>
                  <a:lnTo>
                    <a:pt x="235750" y="1809534"/>
                  </a:lnTo>
                  <a:lnTo>
                    <a:pt x="235750" y="1820672"/>
                  </a:lnTo>
                  <a:lnTo>
                    <a:pt x="235724" y="1830133"/>
                  </a:lnTo>
                  <a:lnTo>
                    <a:pt x="234683" y="1833626"/>
                  </a:lnTo>
                  <a:lnTo>
                    <a:pt x="230555" y="1838325"/>
                  </a:lnTo>
                  <a:lnTo>
                    <a:pt x="228003" y="1839531"/>
                  </a:lnTo>
                  <a:lnTo>
                    <a:pt x="221742" y="1839531"/>
                  </a:lnTo>
                  <a:lnTo>
                    <a:pt x="219189" y="1838388"/>
                  </a:lnTo>
                  <a:lnTo>
                    <a:pt x="215049" y="1833702"/>
                  </a:lnTo>
                  <a:lnTo>
                    <a:pt x="213995" y="1830133"/>
                  </a:lnTo>
                  <a:lnTo>
                    <a:pt x="214007" y="1820672"/>
                  </a:lnTo>
                  <a:lnTo>
                    <a:pt x="235750" y="1820672"/>
                  </a:lnTo>
                  <a:lnTo>
                    <a:pt x="235750" y="1809534"/>
                  </a:lnTo>
                  <a:lnTo>
                    <a:pt x="234111" y="1807806"/>
                  </a:lnTo>
                  <a:lnTo>
                    <a:pt x="229984" y="1806181"/>
                  </a:lnTo>
                  <a:lnTo>
                    <a:pt x="220306" y="1806181"/>
                  </a:lnTo>
                  <a:lnTo>
                    <a:pt x="216484" y="1807527"/>
                  </a:lnTo>
                  <a:lnTo>
                    <a:pt x="209511" y="1813572"/>
                  </a:lnTo>
                  <a:lnTo>
                    <a:pt x="207594" y="1818614"/>
                  </a:lnTo>
                  <a:lnTo>
                    <a:pt x="207594" y="1831632"/>
                  </a:lnTo>
                  <a:lnTo>
                    <a:pt x="209156" y="1836381"/>
                  </a:lnTo>
                  <a:lnTo>
                    <a:pt x="212356" y="1839658"/>
                  </a:lnTo>
                  <a:lnTo>
                    <a:pt x="215557" y="1843011"/>
                  </a:lnTo>
                  <a:lnTo>
                    <a:pt x="219748" y="1844649"/>
                  </a:lnTo>
                  <a:lnTo>
                    <a:pt x="228155" y="1844649"/>
                  </a:lnTo>
                  <a:lnTo>
                    <a:pt x="231063" y="1843862"/>
                  </a:lnTo>
                  <a:lnTo>
                    <a:pt x="233819" y="1842376"/>
                  </a:lnTo>
                  <a:lnTo>
                    <a:pt x="236537" y="1840877"/>
                  </a:lnTo>
                  <a:lnTo>
                    <a:pt x="237883" y="1839531"/>
                  </a:lnTo>
                  <a:lnTo>
                    <a:pt x="238594" y="1838820"/>
                  </a:lnTo>
                  <a:lnTo>
                    <a:pt x="240017" y="1836039"/>
                  </a:lnTo>
                  <a:lnTo>
                    <a:pt x="241452" y="1833333"/>
                  </a:lnTo>
                  <a:lnTo>
                    <a:pt x="242049" y="1830133"/>
                  </a:lnTo>
                  <a:lnTo>
                    <a:pt x="242150" y="1819046"/>
                  </a:lnTo>
                  <a:close/>
                </a:path>
                <a:path w="1886584" h="1916429">
                  <a:moveTo>
                    <a:pt x="242150" y="751306"/>
                  </a:moveTo>
                  <a:lnTo>
                    <a:pt x="240499" y="746760"/>
                  </a:lnTo>
                  <a:lnTo>
                    <a:pt x="237490" y="743623"/>
                  </a:lnTo>
                  <a:lnTo>
                    <a:pt x="235750" y="741807"/>
                  </a:lnTo>
                  <a:lnTo>
                    <a:pt x="235750" y="752957"/>
                  </a:lnTo>
                  <a:lnTo>
                    <a:pt x="235724" y="762406"/>
                  </a:lnTo>
                  <a:lnTo>
                    <a:pt x="234683" y="765886"/>
                  </a:lnTo>
                  <a:lnTo>
                    <a:pt x="230555" y="770585"/>
                  </a:lnTo>
                  <a:lnTo>
                    <a:pt x="228003" y="771791"/>
                  </a:lnTo>
                  <a:lnTo>
                    <a:pt x="221742" y="771791"/>
                  </a:lnTo>
                  <a:lnTo>
                    <a:pt x="219189" y="770661"/>
                  </a:lnTo>
                  <a:lnTo>
                    <a:pt x="215049" y="765962"/>
                  </a:lnTo>
                  <a:lnTo>
                    <a:pt x="213995" y="762406"/>
                  </a:lnTo>
                  <a:lnTo>
                    <a:pt x="214007" y="752957"/>
                  </a:lnTo>
                  <a:lnTo>
                    <a:pt x="235750" y="752957"/>
                  </a:lnTo>
                  <a:lnTo>
                    <a:pt x="235750" y="741807"/>
                  </a:lnTo>
                  <a:lnTo>
                    <a:pt x="234111" y="740079"/>
                  </a:lnTo>
                  <a:lnTo>
                    <a:pt x="229984" y="738441"/>
                  </a:lnTo>
                  <a:lnTo>
                    <a:pt x="220306" y="738441"/>
                  </a:lnTo>
                  <a:lnTo>
                    <a:pt x="216484" y="739800"/>
                  </a:lnTo>
                  <a:lnTo>
                    <a:pt x="209511" y="745832"/>
                  </a:lnTo>
                  <a:lnTo>
                    <a:pt x="207594" y="750887"/>
                  </a:lnTo>
                  <a:lnTo>
                    <a:pt x="207594" y="763905"/>
                  </a:lnTo>
                  <a:lnTo>
                    <a:pt x="209156" y="768667"/>
                  </a:lnTo>
                  <a:lnTo>
                    <a:pt x="212356" y="771944"/>
                  </a:lnTo>
                  <a:lnTo>
                    <a:pt x="215557" y="775284"/>
                  </a:lnTo>
                  <a:lnTo>
                    <a:pt x="219748" y="776922"/>
                  </a:lnTo>
                  <a:lnTo>
                    <a:pt x="228155" y="776922"/>
                  </a:lnTo>
                  <a:lnTo>
                    <a:pt x="231063" y="776135"/>
                  </a:lnTo>
                  <a:lnTo>
                    <a:pt x="236537" y="773150"/>
                  </a:lnTo>
                  <a:lnTo>
                    <a:pt x="237883" y="771791"/>
                  </a:lnTo>
                  <a:lnTo>
                    <a:pt x="238594" y="771080"/>
                  </a:lnTo>
                  <a:lnTo>
                    <a:pt x="240017" y="768311"/>
                  </a:lnTo>
                  <a:lnTo>
                    <a:pt x="241452" y="765606"/>
                  </a:lnTo>
                  <a:lnTo>
                    <a:pt x="242049" y="762406"/>
                  </a:lnTo>
                  <a:lnTo>
                    <a:pt x="242150" y="751306"/>
                  </a:lnTo>
                  <a:close/>
                </a:path>
                <a:path w="1886584" h="1916429">
                  <a:moveTo>
                    <a:pt x="259118" y="1864055"/>
                  </a:moveTo>
                  <a:lnTo>
                    <a:pt x="218795" y="1864055"/>
                  </a:lnTo>
                  <a:lnTo>
                    <a:pt x="218795" y="1870036"/>
                  </a:lnTo>
                  <a:lnTo>
                    <a:pt x="235597" y="1870036"/>
                  </a:lnTo>
                  <a:lnTo>
                    <a:pt x="235597" y="1914982"/>
                  </a:lnTo>
                  <a:lnTo>
                    <a:pt x="242354" y="1914982"/>
                  </a:lnTo>
                  <a:lnTo>
                    <a:pt x="242354" y="1870036"/>
                  </a:lnTo>
                  <a:lnTo>
                    <a:pt x="259118" y="1870036"/>
                  </a:lnTo>
                  <a:lnTo>
                    <a:pt x="259118" y="1864055"/>
                  </a:lnTo>
                  <a:close/>
                </a:path>
                <a:path w="1886584" h="1916429">
                  <a:moveTo>
                    <a:pt x="259118" y="796328"/>
                  </a:moveTo>
                  <a:lnTo>
                    <a:pt x="218795" y="796328"/>
                  </a:lnTo>
                  <a:lnTo>
                    <a:pt x="218795" y="802309"/>
                  </a:lnTo>
                  <a:lnTo>
                    <a:pt x="235597" y="802309"/>
                  </a:lnTo>
                  <a:lnTo>
                    <a:pt x="235597" y="847255"/>
                  </a:lnTo>
                  <a:lnTo>
                    <a:pt x="242354" y="847255"/>
                  </a:lnTo>
                  <a:lnTo>
                    <a:pt x="242354" y="802309"/>
                  </a:lnTo>
                  <a:lnTo>
                    <a:pt x="259118" y="802309"/>
                  </a:lnTo>
                  <a:lnTo>
                    <a:pt x="259118" y="796328"/>
                  </a:lnTo>
                  <a:close/>
                </a:path>
                <a:path w="1886584" h="1916429">
                  <a:moveTo>
                    <a:pt x="279133" y="1792947"/>
                  </a:moveTo>
                  <a:lnTo>
                    <a:pt x="273443" y="1792947"/>
                  </a:lnTo>
                  <a:lnTo>
                    <a:pt x="273443" y="1830565"/>
                  </a:lnTo>
                  <a:lnTo>
                    <a:pt x="272529" y="1833981"/>
                  </a:lnTo>
                  <a:lnTo>
                    <a:pt x="268668" y="1838388"/>
                  </a:lnTo>
                  <a:lnTo>
                    <a:pt x="266331" y="1839531"/>
                  </a:lnTo>
                  <a:lnTo>
                    <a:pt x="260858" y="1839531"/>
                  </a:lnTo>
                  <a:lnTo>
                    <a:pt x="258508" y="1838388"/>
                  </a:lnTo>
                  <a:lnTo>
                    <a:pt x="254520" y="1833702"/>
                  </a:lnTo>
                  <a:lnTo>
                    <a:pt x="253644" y="1830565"/>
                  </a:lnTo>
                  <a:lnTo>
                    <a:pt x="253530" y="1820608"/>
                  </a:lnTo>
                  <a:lnTo>
                    <a:pt x="254457" y="1817052"/>
                  </a:lnTo>
                  <a:lnTo>
                    <a:pt x="256298" y="1814766"/>
                  </a:lnTo>
                  <a:lnTo>
                    <a:pt x="258216" y="1812505"/>
                  </a:lnTo>
                  <a:lnTo>
                    <a:pt x="260502" y="1811362"/>
                  </a:lnTo>
                  <a:lnTo>
                    <a:pt x="266192" y="1811362"/>
                  </a:lnTo>
                  <a:lnTo>
                    <a:pt x="273443" y="1830565"/>
                  </a:lnTo>
                  <a:lnTo>
                    <a:pt x="273443" y="1792947"/>
                  </a:lnTo>
                  <a:lnTo>
                    <a:pt x="272872" y="1792947"/>
                  </a:lnTo>
                  <a:lnTo>
                    <a:pt x="272872" y="1811299"/>
                  </a:lnTo>
                  <a:lnTo>
                    <a:pt x="271818" y="1809724"/>
                  </a:lnTo>
                  <a:lnTo>
                    <a:pt x="270395" y="1808518"/>
                  </a:lnTo>
                  <a:lnTo>
                    <a:pt x="266890" y="1806676"/>
                  </a:lnTo>
                  <a:lnTo>
                    <a:pt x="264896" y="1806181"/>
                  </a:lnTo>
                  <a:lnTo>
                    <a:pt x="259638" y="1806181"/>
                  </a:lnTo>
                  <a:lnTo>
                    <a:pt x="247129" y="1821738"/>
                  </a:lnTo>
                  <a:lnTo>
                    <a:pt x="247129" y="1829206"/>
                  </a:lnTo>
                  <a:lnTo>
                    <a:pt x="260070" y="1844649"/>
                  </a:lnTo>
                  <a:lnTo>
                    <a:pt x="267538" y="1844649"/>
                  </a:lnTo>
                  <a:lnTo>
                    <a:pt x="270967" y="1842795"/>
                  </a:lnTo>
                  <a:lnTo>
                    <a:pt x="273062" y="1839531"/>
                  </a:lnTo>
                  <a:lnTo>
                    <a:pt x="273304" y="1839163"/>
                  </a:lnTo>
                  <a:lnTo>
                    <a:pt x="273304" y="1843862"/>
                  </a:lnTo>
                  <a:lnTo>
                    <a:pt x="279133" y="1843862"/>
                  </a:lnTo>
                  <a:lnTo>
                    <a:pt x="279133" y="1839163"/>
                  </a:lnTo>
                  <a:lnTo>
                    <a:pt x="279133" y="1811362"/>
                  </a:lnTo>
                  <a:lnTo>
                    <a:pt x="279133" y="1792947"/>
                  </a:lnTo>
                  <a:close/>
                </a:path>
                <a:path w="1886584" h="1916429">
                  <a:moveTo>
                    <a:pt x="279133" y="725208"/>
                  </a:moveTo>
                  <a:lnTo>
                    <a:pt x="273443" y="725208"/>
                  </a:lnTo>
                  <a:lnTo>
                    <a:pt x="273443" y="762838"/>
                  </a:lnTo>
                  <a:lnTo>
                    <a:pt x="272529" y="766254"/>
                  </a:lnTo>
                  <a:lnTo>
                    <a:pt x="268668" y="770661"/>
                  </a:lnTo>
                  <a:lnTo>
                    <a:pt x="266331" y="771791"/>
                  </a:lnTo>
                  <a:lnTo>
                    <a:pt x="260858" y="771791"/>
                  </a:lnTo>
                  <a:lnTo>
                    <a:pt x="258508" y="770661"/>
                  </a:lnTo>
                  <a:lnTo>
                    <a:pt x="254520" y="765962"/>
                  </a:lnTo>
                  <a:lnTo>
                    <a:pt x="253644" y="762838"/>
                  </a:lnTo>
                  <a:lnTo>
                    <a:pt x="253530" y="752881"/>
                  </a:lnTo>
                  <a:lnTo>
                    <a:pt x="254457" y="749325"/>
                  </a:lnTo>
                  <a:lnTo>
                    <a:pt x="256298" y="747052"/>
                  </a:lnTo>
                  <a:lnTo>
                    <a:pt x="258216" y="744778"/>
                  </a:lnTo>
                  <a:lnTo>
                    <a:pt x="260502" y="743623"/>
                  </a:lnTo>
                  <a:lnTo>
                    <a:pt x="266192" y="743623"/>
                  </a:lnTo>
                  <a:lnTo>
                    <a:pt x="273443" y="762838"/>
                  </a:lnTo>
                  <a:lnTo>
                    <a:pt x="273443" y="725208"/>
                  </a:lnTo>
                  <a:lnTo>
                    <a:pt x="272872" y="725208"/>
                  </a:lnTo>
                  <a:lnTo>
                    <a:pt x="272872" y="743559"/>
                  </a:lnTo>
                  <a:lnTo>
                    <a:pt x="271818" y="741997"/>
                  </a:lnTo>
                  <a:lnTo>
                    <a:pt x="270395" y="740778"/>
                  </a:lnTo>
                  <a:lnTo>
                    <a:pt x="268605" y="739863"/>
                  </a:lnTo>
                  <a:lnTo>
                    <a:pt x="266890" y="738936"/>
                  </a:lnTo>
                  <a:lnTo>
                    <a:pt x="264896" y="738441"/>
                  </a:lnTo>
                  <a:lnTo>
                    <a:pt x="259638" y="738441"/>
                  </a:lnTo>
                  <a:lnTo>
                    <a:pt x="256946" y="739216"/>
                  </a:lnTo>
                  <a:lnTo>
                    <a:pt x="254457" y="740867"/>
                  </a:lnTo>
                  <a:lnTo>
                    <a:pt x="252044" y="742429"/>
                  </a:lnTo>
                  <a:lnTo>
                    <a:pt x="250202" y="744702"/>
                  </a:lnTo>
                  <a:lnTo>
                    <a:pt x="247777" y="750684"/>
                  </a:lnTo>
                  <a:lnTo>
                    <a:pt x="247129" y="754011"/>
                  </a:lnTo>
                  <a:lnTo>
                    <a:pt x="247129" y="761479"/>
                  </a:lnTo>
                  <a:lnTo>
                    <a:pt x="260070" y="776922"/>
                  </a:lnTo>
                  <a:lnTo>
                    <a:pt x="267538" y="776922"/>
                  </a:lnTo>
                  <a:lnTo>
                    <a:pt x="270967" y="775068"/>
                  </a:lnTo>
                  <a:lnTo>
                    <a:pt x="273075" y="771791"/>
                  </a:lnTo>
                  <a:lnTo>
                    <a:pt x="273304" y="771448"/>
                  </a:lnTo>
                  <a:lnTo>
                    <a:pt x="273304" y="776135"/>
                  </a:lnTo>
                  <a:lnTo>
                    <a:pt x="279133" y="776135"/>
                  </a:lnTo>
                  <a:lnTo>
                    <a:pt x="279133" y="771448"/>
                  </a:lnTo>
                  <a:lnTo>
                    <a:pt x="279133" y="743623"/>
                  </a:lnTo>
                  <a:lnTo>
                    <a:pt x="279133" y="725208"/>
                  </a:lnTo>
                  <a:close/>
                </a:path>
                <a:path w="1886584" h="1916429">
                  <a:moveTo>
                    <a:pt x="281686" y="1759724"/>
                  </a:moveTo>
                  <a:lnTo>
                    <a:pt x="263766" y="1749564"/>
                  </a:lnTo>
                  <a:lnTo>
                    <a:pt x="261924" y="1748993"/>
                  </a:lnTo>
                  <a:lnTo>
                    <a:pt x="258152" y="1745729"/>
                  </a:lnTo>
                  <a:lnTo>
                    <a:pt x="258152" y="1743659"/>
                  </a:lnTo>
                  <a:lnTo>
                    <a:pt x="258800" y="1742516"/>
                  </a:lnTo>
                  <a:lnTo>
                    <a:pt x="261200" y="1740662"/>
                  </a:lnTo>
                  <a:lnTo>
                    <a:pt x="263271" y="1740166"/>
                  </a:lnTo>
                  <a:lnTo>
                    <a:pt x="268528" y="1740166"/>
                  </a:lnTo>
                  <a:lnTo>
                    <a:pt x="270395" y="1740738"/>
                  </a:lnTo>
                  <a:lnTo>
                    <a:pt x="273100" y="1742871"/>
                  </a:lnTo>
                  <a:lnTo>
                    <a:pt x="273875" y="1744357"/>
                  </a:lnTo>
                  <a:lnTo>
                    <a:pt x="274167" y="1746288"/>
                  </a:lnTo>
                  <a:lnTo>
                    <a:pt x="280263" y="1745424"/>
                  </a:lnTo>
                  <a:lnTo>
                    <a:pt x="273304" y="1736331"/>
                  </a:lnTo>
                  <a:lnTo>
                    <a:pt x="271094" y="1735480"/>
                  </a:lnTo>
                  <a:lnTo>
                    <a:pt x="268528" y="1735048"/>
                  </a:lnTo>
                  <a:lnTo>
                    <a:pt x="263766" y="1735048"/>
                  </a:lnTo>
                  <a:lnTo>
                    <a:pt x="261924" y="1735264"/>
                  </a:lnTo>
                  <a:lnTo>
                    <a:pt x="260286" y="1735772"/>
                  </a:lnTo>
                  <a:lnTo>
                    <a:pt x="258584" y="1736267"/>
                  </a:lnTo>
                  <a:lnTo>
                    <a:pt x="257302" y="1736890"/>
                  </a:lnTo>
                  <a:lnTo>
                    <a:pt x="255028" y="1738528"/>
                  </a:lnTo>
                  <a:lnTo>
                    <a:pt x="253961" y="1739671"/>
                  </a:lnTo>
                  <a:lnTo>
                    <a:pt x="253250" y="1741093"/>
                  </a:lnTo>
                  <a:lnTo>
                    <a:pt x="252476" y="1742516"/>
                  </a:lnTo>
                  <a:lnTo>
                    <a:pt x="252183" y="1743659"/>
                  </a:lnTo>
                  <a:lnTo>
                    <a:pt x="252196" y="1747774"/>
                  </a:lnTo>
                  <a:lnTo>
                    <a:pt x="252552" y="1749132"/>
                  </a:lnTo>
                  <a:lnTo>
                    <a:pt x="267042" y="1757095"/>
                  </a:lnTo>
                  <a:lnTo>
                    <a:pt x="270395" y="1757959"/>
                  </a:lnTo>
                  <a:lnTo>
                    <a:pt x="272529" y="1758657"/>
                  </a:lnTo>
                  <a:lnTo>
                    <a:pt x="274662" y="1760016"/>
                  </a:lnTo>
                  <a:lnTo>
                    <a:pt x="275297" y="1761147"/>
                  </a:lnTo>
                  <a:lnTo>
                    <a:pt x="275297" y="1764131"/>
                  </a:lnTo>
                  <a:lnTo>
                    <a:pt x="274599" y="1765477"/>
                  </a:lnTo>
                  <a:lnTo>
                    <a:pt x="271818" y="1767827"/>
                  </a:lnTo>
                  <a:lnTo>
                    <a:pt x="269671" y="1768411"/>
                  </a:lnTo>
                  <a:lnTo>
                    <a:pt x="263918" y="1768411"/>
                  </a:lnTo>
                  <a:lnTo>
                    <a:pt x="261708" y="1767763"/>
                  </a:lnTo>
                  <a:lnTo>
                    <a:pt x="260146" y="1766417"/>
                  </a:lnTo>
                  <a:lnTo>
                    <a:pt x="258584" y="1765134"/>
                  </a:lnTo>
                  <a:lnTo>
                    <a:pt x="257594" y="1763217"/>
                  </a:lnTo>
                  <a:lnTo>
                    <a:pt x="257238" y="1760715"/>
                  </a:lnTo>
                  <a:lnTo>
                    <a:pt x="251040" y="1761731"/>
                  </a:lnTo>
                  <a:lnTo>
                    <a:pt x="251764" y="1765630"/>
                  </a:lnTo>
                  <a:lnTo>
                    <a:pt x="253326" y="1768551"/>
                  </a:lnTo>
                  <a:lnTo>
                    <a:pt x="258381" y="1772526"/>
                  </a:lnTo>
                  <a:lnTo>
                    <a:pt x="262013" y="1773529"/>
                  </a:lnTo>
                  <a:lnTo>
                    <a:pt x="269748" y="1773529"/>
                  </a:lnTo>
                  <a:lnTo>
                    <a:pt x="272300" y="1773021"/>
                  </a:lnTo>
                  <a:lnTo>
                    <a:pt x="276936" y="1771040"/>
                  </a:lnTo>
                  <a:lnTo>
                    <a:pt x="278638" y="1769618"/>
                  </a:lnTo>
                  <a:lnTo>
                    <a:pt x="279425" y="1768411"/>
                  </a:lnTo>
                  <a:lnTo>
                    <a:pt x="281051" y="1765922"/>
                  </a:lnTo>
                  <a:lnTo>
                    <a:pt x="281635" y="1764131"/>
                  </a:lnTo>
                  <a:lnTo>
                    <a:pt x="281686" y="1759724"/>
                  </a:lnTo>
                  <a:close/>
                </a:path>
                <a:path w="1886584" h="1916429">
                  <a:moveTo>
                    <a:pt x="281686" y="692010"/>
                  </a:moveTo>
                  <a:lnTo>
                    <a:pt x="263766" y="681837"/>
                  </a:lnTo>
                  <a:lnTo>
                    <a:pt x="261924" y="681266"/>
                  </a:lnTo>
                  <a:lnTo>
                    <a:pt x="258152" y="677989"/>
                  </a:lnTo>
                  <a:lnTo>
                    <a:pt x="258152" y="675932"/>
                  </a:lnTo>
                  <a:lnTo>
                    <a:pt x="258800" y="674789"/>
                  </a:lnTo>
                  <a:lnTo>
                    <a:pt x="261200" y="672947"/>
                  </a:lnTo>
                  <a:lnTo>
                    <a:pt x="263271" y="672439"/>
                  </a:lnTo>
                  <a:lnTo>
                    <a:pt x="268528" y="672439"/>
                  </a:lnTo>
                  <a:lnTo>
                    <a:pt x="270395" y="673011"/>
                  </a:lnTo>
                  <a:lnTo>
                    <a:pt x="273100" y="675144"/>
                  </a:lnTo>
                  <a:lnTo>
                    <a:pt x="273875" y="676643"/>
                  </a:lnTo>
                  <a:lnTo>
                    <a:pt x="274167" y="678548"/>
                  </a:lnTo>
                  <a:lnTo>
                    <a:pt x="280263" y="677710"/>
                  </a:lnTo>
                  <a:lnTo>
                    <a:pt x="279857" y="675297"/>
                  </a:lnTo>
                  <a:lnTo>
                    <a:pt x="279133" y="673366"/>
                  </a:lnTo>
                  <a:lnTo>
                    <a:pt x="278472" y="672439"/>
                  </a:lnTo>
                  <a:lnTo>
                    <a:pt x="278130" y="671931"/>
                  </a:lnTo>
                  <a:lnTo>
                    <a:pt x="277075" y="670521"/>
                  </a:lnTo>
                  <a:lnTo>
                    <a:pt x="275437" y="669391"/>
                  </a:lnTo>
                  <a:lnTo>
                    <a:pt x="273304" y="668604"/>
                  </a:lnTo>
                  <a:lnTo>
                    <a:pt x="271094" y="667753"/>
                  </a:lnTo>
                  <a:lnTo>
                    <a:pt x="268528" y="667321"/>
                  </a:lnTo>
                  <a:lnTo>
                    <a:pt x="263766" y="667321"/>
                  </a:lnTo>
                  <a:lnTo>
                    <a:pt x="253250" y="673366"/>
                  </a:lnTo>
                  <a:lnTo>
                    <a:pt x="252476" y="674789"/>
                  </a:lnTo>
                  <a:lnTo>
                    <a:pt x="252183" y="675932"/>
                  </a:lnTo>
                  <a:lnTo>
                    <a:pt x="252196" y="680046"/>
                  </a:lnTo>
                  <a:lnTo>
                    <a:pt x="252552" y="681405"/>
                  </a:lnTo>
                  <a:lnTo>
                    <a:pt x="270395" y="690219"/>
                  </a:lnTo>
                  <a:lnTo>
                    <a:pt x="272529" y="690930"/>
                  </a:lnTo>
                  <a:lnTo>
                    <a:pt x="274662" y="692289"/>
                  </a:lnTo>
                  <a:lnTo>
                    <a:pt x="275297" y="693420"/>
                  </a:lnTo>
                  <a:lnTo>
                    <a:pt x="275297" y="696404"/>
                  </a:lnTo>
                  <a:lnTo>
                    <a:pt x="274599" y="697763"/>
                  </a:lnTo>
                  <a:lnTo>
                    <a:pt x="271818" y="700100"/>
                  </a:lnTo>
                  <a:lnTo>
                    <a:pt x="269671" y="700671"/>
                  </a:lnTo>
                  <a:lnTo>
                    <a:pt x="263918" y="700671"/>
                  </a:lnTo>
                  <a:lnTo>
                    <a:pt x="261708" y="700036"/>
                  </a:lnTo>
                  <a:lnTo>
                    <a:pt x="260146" y="698690"/>
                  </a:lnTo>
                  <a:lnTo>
                    <a:pt x="258584" y="697407"/>
                  </a:lnTo>
                  <a:lnTo>
                    <a:pt x="257594" y="695477"/>
                  </a:lnTo>
                  <a:lnTo>
                    <a:pt x="257238" y="693000"/>
                  </a:lnTo>
                  <a:lnTo>
                    <a:pt x="251040" y="693991"/>
                  </a:lnTo>
                  <a:lnTo>
                    <a:pt x="251764" y="697890"/>
                  </a:lnTo>
                  <a:lnTo>
                    <a:pt x="253326" y="700811"/>
                  </a:lnTo>
                  <a:lnTo>
                    <a:pt x="258381" y="704811"/>
                  </a:lnTo>
                  <a:lnTo>
                    <a:pt x="262013" y="705789"/>
                  </a:lnTo>
                  <a:lnTo>
                    <a:pt x="269748" y="705789"/>
                  </a:lnTo>
                  <a:lnTo>
                    <a:pt x="272300" y="705294"/>
                  </a:lnTo>
                  <a:lnTo>
                    <a:pt x="276936" y="703313"/>
                  </a:lnTo>
                  <a:lnTo>
                    <a:pt x="278638" y="701890"/>
                  </a:lnTo>
                  <a:lnTo>
                    <a:pt x="279425" y="700671"/>
                  </a:lnTo>
                  <a:lnTo>
                    <a:pt x="281051" y="698195"/>
                  </a:lnTo>
                  <a:lnTo>
                    <a:pt x="281635" y="696404"/>
                  </a:lnTo>
                  <a:lnTo>
                    <a:pt x="281686" y="692010"/>
                  </a:lnTo>
                  <a:close/>
                </a:path>
                <a:path w="1886584" h="1916429">
                  <a:moveTo>
                    <a:pt x="303530" y="1772666"/>
                  </a:moveTo>
                  <a:lnTo>
                    <a:pt x="302691" y="1767408"/>
                  </a:lnTo>
                  <a:lnTo>
                    <a:pt x="302666" y="1767192"/>
                  </a:lnTo>
                  <a:lnTo>
                    <a:pt x="301536" y="1767344"/>
                  </a:lnTo>
                  <a:lnTo>
                    <a:pt x="300621" y="1767408"/>
                  </a:lnTo>
                  <a:lnTo>
                    <a:pt x="299059" y="1767408"/>
                  </a:lnTo>
                  <a:lnTo>
                    <a:pt x="296418" y="1764068"/>
                  </a:lnTo>
                  <a:lnTo>
                    <a:pt x="296418" y="1740662"/>
                  </a:lnTo>
                  <a:lnTo>
                    <a:pt x="302666" y="1740662"/>
                  </a:lnTo>
                  <a:lnTo>
                    <a:pt x="302666" y="1735836"/>
                  </a:lnTo>
                  <a:lnTo>
                    <a:pt x="296418" y="1735836"/>
                  </a:lnTo>
                  <a:lnTo>
                    <a:pt x="296418" y="1722958"/>
                  </a:lnTo>
                  <a:lnTo>
                    <a:pt x="290156" y="1726730"/>
                  </a:lnTo>
                  <a:lnTo>
                    <a:pt x="290156" y="1735836"/>
                  </a:lnTo>
                  <a:lnTo>
                    <a:pt x="285534" y="1735836"/>
                  </a:lnTo>
                  <a:lnTo>
                    <a:pt x="285534" y="1740662"/>
                  </a:lnTo>
                  <a:lnTo>
                    <a:pt x="290156" y="1740662"/>
                  </a:lnTo>
                  <a:lnTo>
                    <a:pt x="290220" y="1766265"/>
                  </a:lnTo>
                  <a:lnTo>
                    <a:pt x="290449" y="1768119"/>
                  </a:lnTo>
                  <a:lnTo>
                    <a:pt x="291439" y="1770468"/>
                  </a:lnTo>
                  <a:lnTo>
                    <a:pt x="292277" y="1771459"/>
                  </a:lnTo>
                  <a:lnTo>
                    <a:pt x="293573" y="1772170"/>
                  </a:lnTo>
                  <a:lnTo>
                    <a:pt x="294792" y="1772881"/>
                  </a:lnTo>
                  <a:lnTo>
                    <a:pt x="296557" y="1773250"/>
                  </a:lnTo>
                  <a:lnTo>
                    <a:pt x="300189" y="1773250"/>
                  </a:lnTo>
                  <a:lnTo>
                    <a:pt x="301752" y="1773021"/>
                  </a:lnTo>
                  <a:lnTo>
                    <a:pt x="303530" y="1772666"/>
                  </a:lnTo>
                  <a:close/>
                </a:path>
                <a:path w="1886584" h="1916429">
                  <a:moveTo>
                    <a:pt x="303530" y="704951"/>
                  </a:moveTo>
                  <a:lnTo>
                    <a:pt x="302691" y="699693"/>
                  </a:lnTo>
                  <a:lnTo>
                    <a:pt x="302666" y="699465"/>
                  </a:lnTo>
                  <a:lnTo>
                    <a:pt x="301536" y="699617"/>
                  </a:lnTo>
                  <a:lnTo>
                    <a:pt x="300621" y="699693"/>
                  </a:lnTo>
                  <a:lnTo>
                    <a:pt x="299059" y="699693"/>
                  </a:lnTo>
                  <a:lnTo>
                    <a:pt x="296418" y="696328"/>
                  </a:lnTo>
                  <a:lnTo>
                    <a:pt x="296418" y="672947"/>
                  </a:lnTo>
                  <a:lnTo>
                    <a:pt x="302666" y="672947"/>
                  </a:lnTo>
                  <a:lnTo>
                    <a:pt x="302666" y="668096"/>
                  </a:lnTo>
                  <a:lnTo>
                    <a:pt x="296418" y="668096"/>
                  </a:lnTo>
                  <a:lnTo>
                    <a:pt x="296418" y="655243"/>
                  </a:lnTo>
                  <a:lnTo>
                    <a:pt x="290156" y="659003"/>
                  </a:lnTo>
                  <a:lnTo>
                    <a:pt x="290156" y="668096"/>
                  </a:lnTo>
                  <a:lnTo>
                    <a:pt x="285534" y="668096"/>
                  </a:lnTo>
                  <a:lnTo>
                    <a:pt x="285534" y="672947"/>
                  </a:lnTo>
                  <a:lnTo>
                    <a:pt x="290156" y="672947"/>
                  </a:lnTo>
                  <a:lnTo>
                    <a:pt x="290220" y="698538"/>
                  </a:lnTo>
                  <a:lnTo>
                    <a:pt x="290449" y="700392"/>
                  </a:lnTo>
                  <a:lnTo>
                    <a:pt x="291439" y="702741"/>
                  </a:lnTo>
                  <a:lnTo>
                    <a:pt x="292277" y="703732"/>
                  </a:lnTo>
                  <a:lnTo>
                    <a:pt x="293573" y="704443"/>
                  </a:lnTo>
                  <a:lnTo>
                    <a:pt x="294792" y="705154"/>
                  </a:lnTo>
                  <a:lnTo>
                    <a:pt x="296557" y="705510"/>
                  </a:lnTo>
                  <a:lnTo>
                    <a:pt x="300189" y="705510"/>
                  </a:lnTo>
                  <a:lnTo>
                    <a:pt x="301752" y="705294"/>
                  </a:lnTo>
                  <a:lnTo>
                    <a:pt x="303530" y="704951"/>
                  </a:lnTo>
                  <a:close/>
                </a:path>
                <a:path w="1886584" h="1916429">
                  <a:moveTo>
                    <a:pt x="320878" y="1819262"/>
                  </a:moveTo>
                  <a:lnTo>
                    <a:pt x="319316" y="1814576"/>
                  </a:lnTo>
                  <a:lnTo>
                    <a:pt x="316255" y="1811299"/>
                  </a:lnTo>
                  <a:lnTo>
                    <a:pt x="314274" y="1809178"/>
                  </a:lnTo>
                  <a:lnTo>
                    <a:pt x="314274" y="1821891"/>
                  </a:lnTo>
                  <a:lnTo>
                    <a:pt x="293712" y="1821891"/>
                  </a:lnTo>
                  <a:lnTo>
                    <a:pt x="293928" y="1818690"/>
                  </a:lnTo>
                  <a:lnTo>
                    <a:pt x="294995" y="1816138"/>
                  </a:lnTo>
                  <a:lnTo>
                    <a:pt x="297002" y="1814207"/>
                  </a:lnTo>
                  <a:lnTo>
                    <a:pt x="298907" y="1812277"/>
                  </a:lnTo>
                  <a:lnTo>
                    <a:pt x="301332" y="1811299"/>
                  </a:lnTo>
                  <a:lnTo>
                    <a:pt x="307378" y="1811299"/>
                  </a:lnTo>
                  <a:lnTo>
                    <a:pt x="314274" y="1821891"/>
                  </a:lnTo>
                  <a:lnTo>
                    <a:pt x="314274" y="1809178"/>
                  </a:lnTo>
                  <a:lnTo>
                    <a:pt x="313055" y="1807870"/>
                  </a:lnTo>
                  <a:lnTo>
                    <a:pt x="309079" y="1806181"/>
                  </a:lnTo>
                  <a:lnTo>
                    <a:pt x="299046" y="1806181"/>
                  </a:lnTo>
                  <a:lnTo>
                    <a:pt x="294919" y="1807870"/>
                  </a:lnTo>
                  <a:lnTo>
                    <a:pt x="291731" y="1811299"/>
                  </a:lnTo>
                  <a:lnTo>
                    <a:pt x="288518" y="1814703"/>
                  </a:lnTo>
                  <a:lnTo>
                    <a:pt x="287045" y="1819262"/>
                  </a:lnTo>
                  <a:lnTo>
                    <a:pt x="287020" y="1831911"/>
                  </a:lnTo>
                  <a:lnTo>
                    <a:pt x="288518" y="1836331"/>
                  </a:lnTo>
                  <a:lnTo>
                    <a:pt x="291731" y="1839658"/>
                  </a:lnTo>
                  <a:lnTo>
                    <a:pt x="294855" y="1843011"/>
                  </a:lnTo>
                  <a:lnTo>
                    <a:pt x="299135" y="1844649"/>
                  </a:lnTo>
                  <a:lnTo>
                    <a:pt x="308800" y="1844649"/>
                  </a:lnTo>
                  <a:lnTo>
                    <a:pt x="312280" y="1843582"/>
                  </a:lnTo>
                  <a:lnTo>
                    <a:pt x="315048" y="1841512"/>
                  </a:lnTo>
                  <a:lnTo>
                    <a:pt x="317652" y="1839531"/>
                  </a:lnTo>
                  <a:lnTo>
                    <a:pt x="319671" y="1836534"/>
                  </a:lnTo>
                  <a:lnTo>
                    <a:pt x="320675" y="1832762"/>
                  </a:lnTo>
                  <a:lnTo>
                    <a:pt x="314198" y="1831911"/>
                  </a:lnTo>
                  <a:lnTo>
                    <a:pt x="313283" y="1834540"/>
                  </a:lnTo>
                  <a:lnTo>
                    <a:pt x="311988" y="1836470"/>
                  </a:lnTo>
                  <a:lnTo>
                    <a:pt x="308724" y="1838883"/>
                  </a:lnTo>
                  <a:lnTo>
                    <a:pt x="306806" y="1839531"/>
                  </a:lnTo>
                  <a:lnTo>
                    <a:pt x="301396" y="1839531"/>
                  </a:lnTo>
                  <a:lnTo>
                    <a:pt x="293357" y="1827009"/>
                  </a:lnTo>
                  <a:lnTo>
                    <a:pt x="320878" y="1827009"/>
                  </a:lnTo>
                  <a:lnTo>
                    <a:pt x="320878" y="1821891"/>
                  </a:lnTo>
                  <a:lnTo>
                    <a:pt x="320878" y="1819262"/>
                  </a:lnTo>
                  <a:close/>
                </a:path>
                <a:path w="1886584" h="1916429">
                  <a:moveTo>
                    <a:pt x="320878" y="751535"/>
                  </a:moveTo>
                  <a:lnTo>
                    <a:pt x="319316" y="746836"/>
                  </a:lnTo>
                  <a:lnTo>
                    <a:pt x="316242" y="743559"/>
                  </a:lnTo>
                  <a:lnTo>
                    <a:pt x="314274" y="741464"/>
                  </a:lnTo>
                  <a:lnTo>
                    <a:pt x="314274" y="754164"/>
                  </a:lnTo>
                  <a:lnTo>
                    <a:pt x="293712" y="754164"/>
                  </a:lnTo>
                  <a:lnTo>
                    <a:pt x="293928" y="750963"/>
                  </a:lnTo>
                  <a:lnTo>
                    <a:pt x="294995" y="748398"/>
                  </a:lnTo>
                  <a:lnTo>
                    <a:pt x="297002" y="746480"/>
                  </a:lnTo>
                  <a:lnTo>
                    <a:pt x="298907" y="744562"/>
                  </a:lnTo>
                  <a:lnTo>
                    <a:pt x="301332" y="743559"/>
                  </a:lnTo>
                  <a:lnTo>
                    <a:pt x="307378" y="743559"/>
                  </a:lnTo>
                  <a:lnTo>
                    <a:pt x="309930" y="744778"/>
                  </a:lnTo>
                  <a:lnTo>
                    <a:pt x="313207" y="748753"/>
                  </a:lnTo>
                  <a:lnTo>
                    <a:pt x="313956" y="750963"/>
                  </a:lnTo>
                  <a:lnTo>
                    <a:pt x="314274" y="754164"/>
                  </a:lnTo>
                  <a:lnTo>
                    <a:pt x="314274" y="741464"/>
                  </a:lnTo>
                  <a:lnTo>
                    <a:pt x="313055" y="740156"/>
                  </a:lnTo>
                  <a:lnTo>
                    <a:pt x="309079" y="738441"/>
                  </a:lnTo>
                  <a:lnTo>
                    <a:pt x="299046" y="738441"/>
                  </a:lnTo>
                  <a:lnTo>
                    <a:pt x="294919" y="740156"/>
                  </a:lnTo>
                  <a:lnTo>
                    <a:pt x="288518" y="746988"/>
                  </a:lnTo>
                  <a:lnTo>
                    <a:pt x="287045" y="751535"/>
                  </a:lnTo>
                  <a:lnTo>
                    <a:pt x="287020" y="764197"/>
                  </a:lnTo>
                  <a:lnTo>
                    <a:pt x="288518" y="768604"/>
                  </a:lnTo>
                  <a:lnTo>
                    <a:pt x="291731" y="771944"/>
                  </a:lnTo>
                  <a:lnTo>
                    <a:pt x="294855" y="775284"/>
                  </a:lnTo>
                  <a:lnTo>
                    <a:pt x="299135" y="776922"/>
                  </a:lnTo>
                  <a:lnTo>
                    <a:pt x="308800" y="776922"/>
                  </a:lnTo>
                  <a:lnTo>
                    <a:pt x="312280" y="775855"/>
                  </a:lnTo>
                  <a:lnTo>
                    <a:pt x="315048" y="773785"/>
                  </a:lnTo>
                  <a:lnTo>
                    <a:pt x="317665" y="771791"/>
                  </a:lnTo>
                  <a:lnTo>
                    <a:pt x="319671" y="768807"/>
                  </a:lnTo>
                  <a:lnTo>
                    <a:pt x="320675" y="765048"/>
                  </a:lnTo>
                  <a:lnTo>
                    <a:pt x="314198" y="764197"/>
                  </a:lnTo>
                  <a:lnTo>
                    <a:pt x="313283" y="766826"/>
                  </a:lnTo>
                  <a:lnTo>
                    <a:pt x="311988" y="768743"/>
                  </a:lnTo>
                  <a:lnTo>
                    <a:pt x="308724" y="771144"/>
                  </a:lnTo>
                  <a:lnTo>
                    <a:pt x="306806" y="771791"/>
                  </a:lnTo>
                  <a:lnTo>
                    <a:pt x="301396" y="771791"/>
                  </a:lnTo>
                  <a:lnTo>
                    <a:pt x="293357" y="759269"/>
                  </a:lnTo>
                  <a:lnTo>
                    <a:pt x="320878" y="759269"/>
                  </a:lnTo>
                  <a:lnTo>
                    <a:pt x="320878" y="754164"/>
                  </a:lnTo>
                  <a:lnTo>
                    <a:pt x="320878" y="751535"/>
                  </a:lnTo>
                  <a:close/>
                </a:path>
                <a:path w="1886584" h="1916429">
                  <a:moveTo>
                    <a:pt x="333171" y="1864055"/>
                  </a:moveTo>
                  <a:lnTo>
                    <a:pt x="324142" y="1864055"/>
                  </a:lnTo>
                  <a:lnTo>
                    <a:pt x="310515" y="1903463"/>
                  </a:lnTo>
                  <a:lnTo>
                    <a:pt x="309206" y="1907667"/>
                  </a:lnTo>
                  <a:lnTo>
                    <a:pt x="307733" y="1903095"/>
                  </a:lnTo>
                  <a:lnTo>
                    <a:pt x="306717" y="1900110"/>
                  </a:lnTo>
                  <a:lnTo>
                    <a:pt x="297205" y="1871599"/>
                  </a:lnTo>
                  <a:lnTo>
                    <a:pt x="294703" y="1864055"/>
                  </a:lnTo>
                  <a:lnTo>
                    <a:pt x="284607" y="1864055"/>
                  </a:lnTo>
                  <a:lnTo>
                    <a:pt x="284607" y="1914982"/>
                  </a:lnTo>
                  <a:lnTo>
                    <a:pt x="291071" y="1914982"/>
                  </a:lnTo>
                  <a:lnTo>
                    <a:pt x="291071" y="1871599"/>
                  </a:lnTo>
                  <a:lnTo>
                    <a:pt x="305790" y="1914982"/>
                  </a:lnTo>
                  <a:lnTo>
                    <a:pt x="311835" y="1914982"/>
                  </a:lnTo>
                  <a:lnTo>
                    <a:pt x="314375" y="1907667"/>
                  </a:lnTo>
                  <a:lnTo>
                    <a:pt x="326694" y="1872386"/>
                  </a:lnTo>
                  <a:lnTo>
                    <a:pt x="326694" y="1914982"/>
                  </a:lnTo>
                  <a:lnTo>
                    <a:pt x="333171" y="1914982"/>
                  </a:lnTo>
                  <a:lnTo>
                    <a:pt x="333171" y="1872386"/>
                  </a:lnTo>
                  <a:lnTo>
                    <a:pt x="333171" y="1864055"/>
                  </a:lnTo>
                  <a:close/>
                </a:path>
                <a:path w="1886584" h="1916429">
                  <a:moveTo>
                    <a:pt x="333171" y="796328"/>
                  </a:moveTo>
                  <a:lnTo>
                    <a:pt x="324142" y="796328"/>
                  </a:lnTo>
                  <a:lnTo>
                    <a:pt x="310527" y="835736"/>
                  </a:lnTo>
                  <a:lnTo>
                    <a:pt x="309206" y="839927"/>
                  </a:lnTo>
                  <a:lnTo>
                    <a:pt x="307733" y="835380"/>
                  </a:lnTo>
                  <a:lnTo>
                    <a:pt x="306717" y="832396"/>
                  </a:lnTo>
                  <a:lnTo>
                    <a:pt x="297205" y="803871"/>
                  </a:lnTo>
                  <a:lnTo>
                    <a:pt x="294703" y="796328"/>
                  </a:lnTo>
                  <a:lnTo>
                    <a:pt x="284607" y="796328"/>
                  </a:lnTo>
                  <a:lnTo>
                    <a:pt x="284607" y="847255"/>
                  </a:lnTo>
                  <a:lnTo>
                    <a:pt x="291071" y="847255"/>
                  </a:lnTo>
                  <a:lnTo>
                    <a:pt x="291071" y="803871"/>
                  </a:lnTo>
                  <a:lnTo>
                    <a:pt x="305790" y="847255"/>
                  </a:lnTo>
                  <a:lnTo>
                    <a:pt x="311835" y="847255"/>
                  </a:lnTo>
                  <a:lnTo>
                    <a:pt x="314388" y="839927"/>
                  </a:lnTo>
                  <a:lnTo>
                    <a:pt x="326694" y="804659"/>
                  </a:lnTo>
                  <a:lnTo>
                    <a:pt x="326694" y="847255"/>
                  </a:lnTo>
                  <a:lnTo>
                    <a:pt x="333171" y="847255"/>
                  </a:lnTo>
                  <a:lnTo>
                    <a:pt x="333171" y="804659"/>
                  </a:lnTo>
                  <a:lnTo>
                    <a:pt x="333171" y="796328"/>
                  </a:lnTo>
                  <a:close/>
                </a:path>
                <a:path w="1886584" h="1916429">
                  <a:moveTo>
                    <a:pt x="339940" y="1772742"/>
                  </a:moveTo>
                  <a:lnTo>
                    <a:pt x="338023" y="1754263"/>
                  </a:lnTo>
                  <a:lnTo>
                    <a:pt x="337947" y="1744306"/>
                  </a:lnTo>
                  <a:lnTo>
                    <a:pt x="337743" y="1743240"/>
                  </a:lnTo>
                  <a:lnTo>
                    <a:pt x="337299" y="1741525"/>
                  </a:lnTo>
                  <a:lnTo>
                    <a:pt x="336740" y="1740242"/>
                  </a:lnTo>
                  <a:lnTo>
                    <a:pt x="336677" y="1740090"/>
                  </a:lnTo>
                  <a:lnTo>
                    <a:pt x="334822" y="1737829"/>
                  </a:lnTo>
                  <a:lnTo>
                    <a:pt x="333400" y="1736890"/>
                  </a:lnTo>
                  <a:lnTo>
                    <a:pt x="331406" y="1736191"/>
                  </a:lnTo>
                  <a:lnTo>
                    <a:pt x="329399" y="1735404"/>
                  </a:lnTo>
                  <a:lnTo>
                    <a:pt x="326859" y="1735048"/>
                  </a:lnTo>
                  <a:lnTo>
                    <a:pt x="320522" y="1735048"/>
                  </a:lnTo>
                  <a:lnTo>
                    <a:pt x="307009" y="1746415"/>
                  </a:lnTo>
                  <a:lnTo>
                    <a:pt x="313118" y="1747291"/>
                  </a:lnTo>
                  <a:lnTo>
                    <a:pt x="313766" y="1744649"/>
                  </a:lnTo>
                  <a:lnTo>
                    <a:pt x="314845" y="1742795"/>
                  </a:lnTo>
                  <a:lnTo>
                    <a:pt x="316268" y="1741805"/>
                  </a:lnTo>
                  <a:lnTo>
                    <a:pt x="317665" y="1740738"/>
                  </a:lnTo>
                  <a:lnTo>
                    <a:pt x="319798" y="1740242"/>
                  </a:lnTo>
                  <a:lnTo>
                    <a:pt x="325932" y="1740242"/>
                  </a:lnTo>
                  <a:lnTo>
                    <a:pt x="328345" y="1740954"/>
                  </a:lnTo>
                  <a:lnTo>
                    <a:pt x="329907" y="1742376"/>
                  </a:lnTo>
                  <a:lnTo>
                    <a:pt x="331127" y="1743367"/>
                  </a:lnTo>
                  <a:lnTo>
                    <a:pt x="331685" y="1745145"/>
                  </a:lnTo>
                  <a:lnTo>
                    <a:pt x="331685" y="1749336"/>
                  </a:lnTo>
                  <a:lnTo>
                    <a:pt x="331685" y="1754263"/>
                  </a:lnTo>
                  <a:lnTo>
                    <a:pt x="331584" y="1759877"/>
                  </a:lnTo>
                  <a:lnTo>
                    <a:pt x="331343" y="1761363"/>
                  </a:lnTo>
                  <a:lnTo>
                    <a:pt x="330619" y="1762709"/>
                  </a:lnTo>
                  <a:lnTo>
                    <a:pt x="329780" y="1764563"/>
                  </a:lnTo>
                  <a:lnTo>
                    <a:pt x="328422" y="1765985"/>
                  </a:lnTo>
                  <a:lnTo>
                    <a:pt x="326491" y="1767052"/>
                  </a:lnTo>
                  <a:lnTo>
                    <a:pt x="324650" y="1768119"/>
                  </a:lnTo>
                  <a:lnTo>
                    <a:pt x="322516" y="1768614"/>
                  </a:lnTo>
                  <a:lnTo>
                    <a:pt x="317601" y="1768614"/>
                  </a:lnTo>
                  <a:lnTo>
                    <a:pt x="315760" y="1768055"/>
                  </a:lnTo>
                  <a:lnTo>
                    <a:pt x="314540" y="1766989"/>
                  </a:lnTo>
                  <a:lnTo>
                    <a:pt x="313283" y="1765846"/>
                  </a:lnTo>
                  <a:lnTo>
                    <a:pt x="312661" y="1764563"/>
                  </a:lnTo>
                  <a:lnTo>
                    <a:pt x="312762" y="1761223"/>
                  </a:lnTo>
                  <a:lnTo>
                    <a:pt x="312902" y="1760715"/>
                  </a:lnTo>
                  <a:lnTo>
                    <a:pt x="313486" y="1759877"/>
                  </a:lnTo>
                  <a:lnTo>
                    <a:pt x="314058" y="1758950"/>
                  </a:lnTo>
                  <a:lnTo>
                    <a:pt x="326009" y="1755952"/>
                  </a:lnTo>
                  <a:lnTo>
                    <a:pt x="329399" y="1755178"/>
                  </a:lnTo>
                  <a:lnTo>
                    <a:pt x="331685" y="1754263"/>
                  </a:lnTo>
                  <a:lnTo>
                    <a:pt x="331685" y="1749336"/>
                  </a:lnTo>
                  <a:lnTo>
                    <a:pt x="329272" y="1750199"/>
                  </a:lnTo>
                  <a:lnTo>
                    <a:pt x="325577" y="1750910"/>
                  </a:lnTo>
                  <a:lnTo>
                    <a:pt x="305955" y="1766049"/>
                  </a:lnTo>
                  <a:lnTo>
                    <a:pt x="307009" y="1768614"/>
                  </a:lnTo>
                  <a:lnTo>
                    <a:pt x="311416" y="1772526"/>
                  </a:lnTo>
                  <a:lnTo>
                    <a:pt x="314540" y="1773529"/>
                  </a:lnTo>
                  <a:lnTo>
                    <a:pt x="321017" y="1773529"/>
                  </a:lnTo>
                  <a:lnTo>
                    <a:pt x="331597" y="1768614"/>
                  </a:lnTo>
                  <a:lnTo>
                    <a:pt x="332181" y="1768119"/>
                  </a:lnTo>
                  <a:lnTo>
                    <a:pt x="332384" y="1769821"/>
                  </a:lnTo>
                  <a:lnTo>
                    <a:pt x="332740" y="1771319"/>
                  </a:lnTo>
                  <a:lnTo>
                    <a:pt x="333400" y="1772742"/>
                  </a:lnTo>
                  <a:lnTo>
                    <a:pt x="339940" y="1772742"/>
                  </a:lnTo>
                  <a:close/>
                </a:path>
                <a:path w="1886584" h="1916429">
                  <a:moveTo>
                    <a:pt x="339940" y="705015"/>
                  </a:moveTo>
                  <a:lnTo>
                    <a:pt x="338023" y="686523"/>
                  </a:lnTo>
                  <a:lnTo>
                    <a:pt x="337947" y="676567"/>
                  </a:lnTo>
                  <a:lnTo>
                    <a:pt x="337743" y="675500"/>
                  </a:lnTo>
                  <a:lnTo>
                    <a:pt x="337299" y="673798"/>
                  </a:lnTo>
                  <a:lnTo>
                    <a:pt x="336727" y="672515"/>
                  </a:lnTo>
                  <a:lnTo>
                    <a:pt x="336677" y="672376"/>
                  </a:lnTo>
                  <a:lnTo>
                    <a:pt x="334822" y="670090"/>
                  </a:lnTo>
                  <a:lnTo>
                    <a:pt x="333400" y="669175"/>
                  </a:lnTo>
                  <a:lnTo>
                    <a:pt x="331406" y="668464"/>
                  </a:lnTo>
                  <a:lnTo>
                    <a:pt x="329399" y="667677"/>
                  </a:lnTo>
                  <a:lnTo>
                    <a:pt x="326859" y="667321"/>
                  </a:lnTo>
                  <a:lnTo>
                    <a:pt x="320522" y="667321"/>
                  </a:lnTo>
                  <a:lnTo>
                    <a:pt x="307009" y="678700"/>
                  </a:lnTo>
                  <a:lnTo>
                    <a:pt x="313118" y="679551"/>
                  </a:lnTo>
                  <a:lnTo>
                    <a:pt x="313766" y="676922"/>
                  </a:lnTo>
                  <a:lnTo>
                    <a:pt x="314845" y="675081"/>
                  </a:lnTo>
                  <a:lnTo>
                    <a:pt x="316268" y="674077"/>
                  </a:lnTo>
                  <a:lnTo>
                    <a:pt x="317665" y="673011"/>
                  </a:lnTo>
                  <a:lnTo>
                    <a:pt x="319798" y="672515"/>
                  </a:lnTo>
                  <a:lnTo>
                    <a:pt x="325932" y="672515"/>
                  </a:lnTo>
                  <a:lnTo>
                    <a:pt x="328345" y="673227"/>
                  </a:lnTo>
                  <a:lnTo>
                    <a:pt x="329907" y="674649"/>
                  </a:lnTo>
                  <a:lnTo>
                    <a:pt x="331127" y="675640"/>
                  </a:lnTo>
                  <a:lnTo>
                    <a:pt x="331685" y="677430"/>
                  </a:lnTo>
                  <a:lnTo>
                    <a:pt x="331685" y="681621"/>
                  </a:lnTo>
                  <a:lnTo>
                    <a:pt x="331685" y="686523"/>
                  </a:lnTo>
                  <a:lnTo>
                    <a:pt x="331584" y="692137"/>
                  </a:lnTo>
                  <a:lnTo>
                    <a:pt x="331343" y="693635"/>
                  </a:lnTo>
                  <a:lnTo>
                    <a:pt x="330619" y="694982"/>
                  </a:lnTo>
                  <a:lnTo>
                    <a:pt x="329780" y="696836"/>
                  </a:lnTo>
                  <a:lnTo>
                    <a:pt x="328422" y="698258"/>
                  </a:lnTo>
                  <a:lnTo>
                    <a:pt x="326491" y="699325"/>
                  </a:lnTo>
                  <a:lnTo>
                    <a:pt x="324650" y="700392"/>
                  </a:lnTo>
                  <a:lnTo>
                    <a:pt x="322516" y="700887"/>
                  </a:lnTo>
                  <a:lnTo>
                    <a:pt x="317601" y="700887"/>
                  </a:lnTo>
                  <a:lnTo>
                    <a:pt x="315760" y="700316"/>
                  </a:lnTo>
                  <a:lnTo>
                    <a:pt x="313283" y="698119"/>
                  </a:lnTo>
                  <a:lnTo>
                    <a:pt x="312661" y="696836"/>
                  </a:lnTo>
                  <a:lnTo>
                    <a:pt x="312762" y="693496"/>
                  </a:lnTo>
                  <a:lnTo>
                    <a:pt x="326009" y="688225"/>
                  </a:lnTo>
                  <a:lnTo>
                    <a:pt x="329399" y="687451"/>
                  </a:lnTo>
                  <a:lnTo>
                    <a:pt x="331685" y="686523"/>
                  </a:lnTo>
                  <a:lnTo>
                    <a:pt x="331685" y="681621"/>
                  </a:lnTo>
                  <a:lnTo>
                    <a:pt x="329272" y="682472"/>
                  </a:lnTo>
                  <a:lnTo>
                    <a:pt x="325577" y="683183"/>
                  </a:lnTo>
                  <a:lnTo>
                    <a:pt x="305955" y="698334"/>
                  </a:lnTo>
                  <a:lnTo>
                    <a:pt x="307009" y="700887"/>
                  </a:lnTo>
                  <a:lnTo>
                    <a:pt x="311416" y="704811"/>
                  </a:lnTo>
                  <a:lnTo>
                    <a:pt x="314540" y="705789"/>
                  </a:lnTo>
                  <a:lnTo>
                    <a:pt x="321017" y="705789"/>
                  </a:lnTo>
                  <a:lnTo>
                    <a:pt x="331597" y="700887"/>
                  </a:lnTo>
                  <a:lnTo>
                    <a:pt x="332181" y="700392"/>
                  </a:lnTo>
                  <a:lnTo>
                    <a:pt x="332384" y="702094"/>
                  </a:lnTo>
                  <a:lnTo>
                    <a:pt x="332740" y="703592"/>
                  </a:lnTo>
                  <a:lnTo>
                    <a:pt x="332790" y="703732"/>
                  </a:lnTo>
                  <a:lnTo>
                    <a:pt x="333400" y="705015"/>
                  </a:lnTo>
                  <a:lnTo>
                    <a:pt x="339940" y="705015"/>
                  </a:lnTo>
                  <a:close/>
                </a:path>
                <a:path w="1886584" h="1916429">
                  <a:moveTo>
                    <a:pt x="362051" y="1772666"/>
                  </a:moveTo>
                  <a:lnTo>
                    <a:pt x="361226" y="1767408"/>
                  </a:lnTo>
                  <a:lnTo>
                    <a:pt x="361200" y="1767192"/>
                  </a:lnTo>
                  <a:lnTo>
                    <a:pt x="360070" y="1767344"/>
                  </a:lnTo>
                  <a:lnTo>
                    <a:pt x="359130" y="1767408"/>
                  </a:lnTo>
                  <a:lnTo>
                    <a:pt x="357568" y="1767408"/>
                  </a:lnTo>
                  <a:lnTo>
                    <a:pt x="354952" y="1764068"/>
                  </a:lnTo>
                  <a:lnTo>
                    <a:pt x="354952" y="1740662"/>
                  </a:lnTo>
                  <a:lnTo>
                    <a:pt x="361200" y="1740662"/>
                  </a:lnTo>
                  <a:lnTo>
                    <a:pt x="361200" y="1735836"/>
                  </a:lnTo>
                  <a:lnTo>
                    <a:pt x="354952" y="1735836"/>
                  </a:lnTo>
                  <a:lnTo>
                    <a:pt x="354952" y="1722958"/>
                  </a:lnTo>
                  <a:lnTo>
                    <a:pt x="348678" y="1726730"/>
                  </a:lnTo>
                  <a:lnTo>
                    <a:pt x="348678" y="1735836"/>
                  </a:lnTo>
                  <a:lnTo>
                    <a:pt x="344068" y="1735836"/>
                  </a:lnTo>
                  <a:lnTo>
                    <a:pt x="344068" y="1740662"/>
                  </a:lnTo>
                  <a:lnTo>
                    <a:pt x="348678" y="1740662"/>
                  </a:lnTo>
                  <a:lnTo>
                    <a:pt x="348742" y="1766265"/>
                  </a:lnTo>
                  <a:lnTo>
                    <a:pt x="348970" y="1768119"/>
                  </a:lnTo>
                  <a:lnTo>
                    <a:pt x="355092" y="1773250"/>
                  </a:lnTo>
                  <a:lnTo>
                    <a:pt x="358724" y="1773250"/>
                  </a:lnTo>
                  <a:lnTo>
                    <a:pt x="360286" y="1773021"/>
                  </a:lnTo>
                  <a:lnTo>
                    <a:pt x="362051" y="1772666"/>
                  </a:lnTo>
                  <a:close/>
                </a:path>
                <a:path w="1886584" h="1916429">
                  <a:moveTo>
                    <a:pt x="362051" y="704951"/>
                  </a:moveTo>
                  <a:lnTo>
                    <a:pt x="361226" y="699693"/>
                  </a:lnTo>
                  <a:lnTo>
                    <a:pt x="361200" y="699465"/>
                  </a:lnTo>
                  <a:lnTo>
                    <a:pt x="360070" y="699617"/>
                  </a:lnTo>
                  <a:lnTo>
                    <a:pt x="359130" y="699693"/>
                  </a:lnTo>
                  <a:lnTo>
                    <a:pt x="357568" y="699693"/>
                  </a:lnTo>
                  <a:lnTo>
                    <a:pt x="354952" y="696328"/>
                  </a:lnTo>
                  <a:lnTo>
                    <a:pt x="354952" y="672947"/>
                  </a:lnTo>
                  <a:lnTo>
                    <a:pt x="361200" y="672947"/>
                  </a:lnTo>
                  <a:lnTo>
                    <a:pt x="361200" y="668096"/>
                  </a:lnTo>
                  <a:lnTo>
                    <a:pt x="354952" y="668096"/>
                  </a:lnTo>
                  <a:lnTo>
                    <a:pt x="354952" y="655243"/>
                  </a:lnTo>
                  <a:lnTo>
                    <a:pt x="348678" y="659003"/>
                  </a:lnTo>
                  <a:lnTo>
                    <a:pt x="348678" y="668096"/>
                  </a:lnTo>
                  <a:lnTo>
                    <a:pt x="344068" y="668096"/>
                  </a:lnTo>
                  <a:lnTo>
                    <a:pt x="344068" y="672947"/>
                  </a:lnTo>
                  <a:lnTo>
                    <a:pt x="348678" y="672947"/>
                  </a:lnTo>
                  <a:lnTo>
                    <a:pt x="348742" y="698538"/>
                  </a:lnTo>
                  <a:lnTo>
                    <a:pt x="348970" y="700392"/>
                  </a:lnTo>
                  <a:lnTo>
                    <a:pt x="355092" y="705510"/>
                  </a:lnTo>
                  <a:lnTo>
                    <a:pt x="358724" y="705510"/>
                  </a:lnTo>
                  <a:lnTo>
                    <a:pt x="360286" y="705294"/>
                  </a:lnTo>
                  <a:lnTo>
                    <a:pt x="362051" y="704951"/>
                  </a:lnTo>
                  <a:close/>
                </a:path>
                <a:path w="1886584" h="1916429">
                  <a:moveTo>
                    <a:pt x="373659" y="1735836"/>
                  </a:moveTo>
                  <a:lnTo>
                    <a:pt x="367398" y="1735836"/>
                  </a:lnTo>
                  <a:lnTo>
                    <a:pt x="367398" y="1772742"/>
                  </a:lnTo>
                  <a:lnTo>
                    <a:pt x="373659" y="1772742"/>
                  </a:lnTo>
                  <a:lnTo>
                    <a:pt x="373659" y="1735836"/>
                  </a:lnTo>
                  <a:close/>
                </a:path>
                <a:path w="1886584" h="1916429">
                  <a:moveTo>
                    <a:pt x="373659" y="1721815"/>
                  </a:moveTo>
                  <a:lnTo>
                    <a:pt x="367398" y="1721815"/>
                  </a:lnTo>
                  <a:lnTo>
                    <a:pt x="367398" y="1728939"/>
                  </a:lnTo>
                  <a:lnTo>
                    <a:pt x="373659" y="1728939"/>
                  </a:lnTo>
                  <a:lnTo>
                    <a:pt x="373659" y="1721815"/>
                  </a:lnTo>
                  <a:close/>
                </a:path>
                <a:path w="1886584" h="1916429">
                  <a:moveTo>
                    <a:pt x="373659" y="668096"/>
                  </a:moveTo>
                  <a:lnTo>
                    <a:pt x="367398" y="668096"/>
                  </a:lnTo>
                  <a:lnTo>
                    <a:pt x="367398" y="705015"/>
                  </a:lnTo>
                  <a:lnTo>
                    <a:pt x="373659" y="705015"/>
                  </a:lnTo>
                  <a:lnTo>
                    <a:pt x="373659" y="668096"/>
                  </a:lnTo>
                  <a:close/>
                </a:path>
                <a:path w="1886584" h="1916429">
                  <a:moveTo>
                    <a:pt x="373659" y="654088"/>
                  </a:moveTo>
                  <a:lnTo>
                    <a:pt x="367398" y="654088"/>
                  </a:lnTo>
                  <a:lnTo>
                    <a:pt x="367398" y="661212"/>
                  </a:lnTo>
                  <a:lnTo>
                    <a:pt x="373659" y="661212"/>
                  </a:lnTo>
                  <a:lnTo>
                    <a:pt x="373659" y="654088"/>
                  </a:lnTo>
                  <a:close/>
                </a:path>
                <a:path w="1886584" h="1916429">
                  <a:moveTo>
                    <a:pt x="378625" y="1843862"/>
                  </a:moveTo>
                  <a:lnTo>
                    <a:pt x="378548" y="1814144"/>
                  </a:lnTo>
                  <a:lnTo>
                    <a:pt x="377748" y="1811566"/>
                  </a:lnTo>
                  <a:lnTo>
                    <a:pt x="377647" y="1811223"/>
                  </a:lnTo>
                  <a:lnTo>
                    <a:pt x="375361" y="1808937"/>
                  </a:lnTo>
                  <a:lnTo>
                    <a:pt x="373659" y="1807171"/>
                  </a:lnTo>
                  <a:lnTo>
                    <a:pt x="370878" y="1806181"/>
                  </a:lnTo>
                  <a:lnTo>
                    <a:pt x="362483" y="1806181"/>
                  </a:lnTo>
                  <a:lnTo>
                    <a:pt x="358648" y="1808314"/>
                  </a:lnTo>
                  <a:lnTo>
                    <a:pt x="355739" y="1812632"/>
                  </a:lnTo>
                  <a:lnTo>
                    <a:pt x="355358" y="1811566"/>
                  </a:lnTo>
                  <a:lnTo>
                    <a:pt x="355015" y="1810575"/>
                  </a:lnTo>
                  <a:lnTo>
                    <a:pt x="353796" y="1809013"/>
                  </a:lnTo>
                  <a:lnTo>
                    <a:pt x="350329" y="1806740"/>
                  </a:lnTo>
                  <a:lnTo>
                    <a:pt x="348056" y="1806181"/>
                  </a:lnTo>
                  <a:lnTo>
                    <a:pt x="342861" y="1806181"/>
                  </a:lnTo>
                  <a:lnTo>
                    <a:pt x="334175" y="1812137"/>
                  </a:lnTo>
                  <a:lnTo>
                    <a:pt x="334175" y="1806956"/>
                  </a:lnTo>
                  <a:lnTo>
                    <a:pt x="328561" y="1806956"/>
                  </a:lnTo>
                  <a:lnTo>
                    <a:pt x="328561" y="1843862"/>
                  </a:lnTo>
                  <a:lnTo>
                    <a:pt x="334822" y="1843862"/>
                  </a:lnTo>
                  <a:lnTo>
                    <a:pt x="334822" y="1821395"/>
                  </a:lnTo>
                  <a:lnTo>
                    <a:pt x="335165" y="1818830"/>
                  </a:lnTo>
                  <a:lnTo>
                    <a:pt x="342226" y="1811566"/>
                  </a:lnTo>
                  <a:lnTo>
                    <a:pt x="346265" y="1811566"/>
                  </a:lnTo>
                  <a:lnTo>
                    <a:pt x="347891" y="1812277"/>
                  </a:lnTo>
                  <a:lnTo>
                    <a:pt x="349961" y="1815058"/>
                  </a:lnTo>
                  <a:lnTo>
                    <a:pt x="350443" y="1817052"/>
                  </a:lnTo>
                  <a:lnTo>
                    <a:pt x="350469" y="1843862"/>
                  </a:lnTo>
                  <a:lnTo>
                    <a:pt x="356730" y="1843862"/>
                  </a:lnTo>
                  <a:lnTo>
                    <a:pt x="356730" y="1818614"/>
                  </a:lnTo>
                  <a:lnTo>
                    <a:pt x="357568" y="1815909"/>
                  </a:lnTo>
                  <a:lnTo>
                    <a:pt x="360794" y="1812632"/>
                  </a:lnTo>
                  <a:lnTo>
                    <a:pt x="360997" y="1812429"/>
                  </a:lnTo>
                  <a:lnTo>
                    <a:pt x="363194" y="1811566"/>
                  </a:lnTo>
                  <a:lnTo>
                    <a:pt x="367258" y="1811566"/>
                  </a:lnTo>
                  <a:lnTo>
                    <a:pt x="371754" y="1815261"/>
                  </a:lnTo>
                  <a:lnTo>
                    <a:pt x="372160" y="1816328"/>
                  </a:lnTo>
                  <a:lnTo>
                    <a:pt x="372237" y="1817052"/>
                  </a:lnTo>
                  <a:lnTo>
                    <a:pt x="372364" y="1843862"/>
                  </a:lnTo>
                  <a:lnTo>
                    <a:pt x="378625" y="1843862"/>
                  </a:lnTo>
                  <a:close/>
                </a:path>
                <a:path w="1886584" h="1916429">
                  <a:moveTo>
                    <a:pt x="378625" y="776135"/>
                  </a:moveTo>
                  <a:lnTo>
                    <a:pt x="378548" y="746404"/>
                  </a:lnTo>
                  <a:lnTo>
                    <a:pt x="377748" y="743851"/>
                  </a:lnTo>
                  <a:lnTo>
                    <a:pt x="377647" y="743496"/>
                  </a:lnTo>
                  <a:lnTo>
                    <a:pt x="375373" y="741222"/>
                  </a:lnTo>
                  <a:lnTo>
                    <a:pt x="373659" y="739432"/>
                  </a:lnTo>
                  <a:lnTo>
                    <a:pt x="370878" y="738441"/>
                  </a:lnTo>
                  <a:lnTo>
                    <a:pt x="362483" y="738441"/>
                  </a:lnTo>
                  <a:lnTo>
                    <a:pt x="358648" y="740575"/>
                  </a:lnTo>
                  <a:lnTo>
                    <a:pt x="355739" y="744918"/>
                  </a:lnTo>
                  <a:lnTo>
                    <a:pt x="355358" y="743851"/>
                  </a:lnTo>
                  <a:lnTo>
                    <a:pt x="355015" y="742848"/>
                  </a:lnTo>
                  <a:lnTo>
                    <a:pt x="353796" y="741286"/>
                  </a:lnTo>
                  <a:lnTo>
                    <a:pt x="351929" y="740079"/>
                  </a:lnTo>
                  <a:lnTo>
                    <a:pt x="350329" y="739013"/>
                  </a:lnTo>
                  <a:lnTo>
                    <a:pt x="348056" y="738441"/>
                  </a:lnTo>
                  <a:lnTo>
                    <a:pt x="342861" y="738441"/>
                  </a:lnTo>
                  <a:lnTo>
                    <a:pt x="334175" y="744410"/>
                  </a:lnTo>
                  <a:lnTo>
                    <a:pt x="334175" y="739216"/>
                  </a:lnTo>
                  <a:lnTo>
                    <a:pt x="328561" y="739216"/>
                  </a:lnTo>
                  <a:lnTo>
                    <a:pt x="328561" y="776135"/>
                  </a:lnTo>
                  <a:lnTo>
                    <a:pt x="334822" y="776135"/>
                  </a:lnTo>
                  <a:lnTo>
                    <a:pt x="334822" y="753668"/>
                  </a:lnTo>
                  <a:lnTo>
                    <a:pt x="335165" y="751090"/>
                  </a:lnTo>
                  <a:lnTo>
                    <a:pt x="342226" y="743851"/>
                  </a:lnTo>
                  <a:lnTo>
                    <a:pt x="346265" y="743851"/>
                  </a:lnTo>
                  <a:lnTo>
                    <a:pt x="347891" y="744562"/>
                  </a:lnTo>
                  <a:lnTo>
                    <a:pt x="349961" y="747331"/>
                  </a:lnTo>
                  <a:lnTo>
                    <a:pt x="350443" y="749325"/>
                  </a:lnTo>
                  <a:lnTo>
                    <a:pt x="350469" y="776135"/>
                  </a:lnTo>
                  <a:lnTo>
                    <a:pt x="356730" y="776135"/>
                  </a:lnTo>
                  <a:lnTo>
                    <a:pt x="356730" y="750887"/>
                  </a:lnTo>
                  <a:lnTo>
                    <a:pt x="357568" y="748182"/>
                  </a:lnTo>
                  <a:lnTo>
                    <a:pt x="359295" y="746404"/>
                  </a:lnTo>
                  <a:lnTo>
                    <a:pt x="360781" y="744918"/>
                  </a:lnTo>
                  <a:lnTo>
                    <a:pt x="360997" y="744702"/>
                  </a:lnTo>
                  <a:lnTo>
                    <a:pt x="363194" y="743851"/>
                  </a:lnTo>
                  <a:lnTo>
                    <a:pt x="367258" y="743851"/>
                  </a:lnTo>
                  <a:lnTo>
                    <a:pt x="371754" y="747547"/>
                  </a:lnTo>
                  <a:lnTo>
                    <a:pt x="372160" y="748614"/>
                  </a:lnTo>
                  <a:lnTo>
                    <a:pt x="372237" y="749325"/>
                  </a:lnTo>
                  <a:lnTo>
                    <a:pt x="372364" y="776135"/>
                  </a:lnTo>
                  <a:lnTo>
                    <a:pt x="378625" y="776135"/>
                  </a:lnTo>
                  <a:close/>
                </a:path>
                <a:path w="1886584" h="1916429">
                  <a:moveTo>
                    <a:pt x="386080" y="1884680"/>
                  </a:moveTo>
                  <a:lnTo>
                    <a:pt x="385457" y="1880704"/>
                  </a:lnTo>
                  <a:lnTo>
                    <a:pt x="382739" y="1873592"/>
                  </a:lnTo>
                  <a:lnTo>
                    <a:pt x="380746" y="1870684"/>
                  </a:lnTo>
                  <a:lnTo>
                    <a:pt x="379945" y="1870036"/>
                  </a:lnTo>
                  <a:lnTo>
                    <a:pt x="379120" y="1869363"/>
                  </a:lnTo>
                  <a:lnTo>
                    <a:pt x="379120" y="1883829"/>
                  </a:lnTo>
                  <a:lnTo>
                    <a:pt x="379107" y="1893074"/>
                  </a:lnTo>
                  <a:lnTo>
                    <a:pt x="378701" y="1896275"/>
                  </a:lnTo>
                  <a:lnTo>
                    <a:pt x="377761" y="1898980"/>
                  </a:lnTo>
                  <a:lnTo>
                    <a:pt x="376923" y="1901685"/>
                  </a:lnTo>
                  <a:lnTo>
                    <a:pt x="364972" y="1909000"/>
                  </a:lnTo>
                  <a:lnTo>
                    <a:pt x="350748" y="1909000"/>
                  </a:lnTo>
                  <a:lnTo>
                    <a:pt x="350748" y="1870036"/>
                  </a:lnTo>
                  <a:lnTo>
                    <a:pt x="365404" y="1870036"/>
                  </a:lnTo>
                  <a:lnTo>
                    <a:pt x="368325" y="1870392"/>
                  </a:lnTo>
                  <a:lnTo>
                    <a:pt x="370154" y="1871103"/>
                  </a:lnTo>
                  <a:lnTo>
                    <a:pt x="372643" y="1872030"/>
                  </a:lnTo>
                  <a:lnTo>
                    <a:pt x="374789" y="1873948"/>
                  </a:lnTo>
                  <a:lnTo>
                    <a:pt x="376491" y="1876869"/>
                  </a:lnTo>
                  <a:lnTo>
                    <a:pt x="378269" y="1879714"/>
                  </a:lnTo>
                  <a:lnTo>
                    <a:pt x="379120" y="1883829"/>
                  </a:lnTo>
                  <a:lnTo>
                    <a:pt x="379120" y="1869363"/>
                  </a:lnTo>
                  <a:lnTo>
                    <a:pt x="378053" y="1868474"/>
                  </a:lnTo>
                  <a:lnTo>
                    <a:pt x="375996" y="1866684"/>
                  </a:lnTo>
                  <a:lnTo>
                    <a:pt x="373507" y="1865477"/>
                  </a:lnTo>
                  <a:lnTo>
                    <a:pt x="368528" y="1864283"/>
                  </a:lnTo>
                  <a:lnTo>
                    <a:pt x="365467" y="1864055"/>
                  </a:lnTo>
                  <a:lnTo>
                    <a:pt x="343992" y="1864055"/>
                  </a:lnTo>
                  <a:lnTo>
                    <a:pt x="343992" y="1914982"/>
                  </a:lnTo>
                  <a:lnTo>
                    <a:pt x="365467" y="1914982"/>
                  </a:lnTo>
                  <a:lnTo>
                    <a:pt x="386080" y="1893074"/>
                  </a:lnTo>
                  <a:lnTo>
                    <a:pt x="386080" y="1884680"/>
                  </a:lnTo>
                  <a:close/>
                </a:path>
                <a:path w="1886584" h="1916429">
                  <a:moveTo>
                    <a:pt x="386080" y="816952"/>
                  </a:moveTo>
                  <a:lnTo>
                    <a:pt x="385457" y="812977"/>
                  </a:lnTo>
                  <a:lnTo>
                    <a:pt x="382739" y="805865"/>
                  </a:lnTo>
                  <a:lnTo>
                    <a:pt x="380746" y="802944"/>
                  </a:lnTo>
                  <a:lnTo>
                    <a:pt x="379958" y="802309"/>
                  </a:lnTo>
                  <a:lnTo>
                    <a:pt x="379120" y="801624"/>
                  </a:lnTo>
                  <a:lnTo>
                    <a:pt x="379120" y="816114"/>
                  </a:lnTo>
                  <a:lnTo>
                    <a:pt x="379107" y="825360"/>
                  </a:lnTo>
                  <a:lnTo>
                    <a:pt x="378701" y="828548"/>
                  </a:lnTo>
                  <a:lnTo>
                    <a:pt x="377761" y="831253"/>
                  </a:lnTo>
                  <a:lnTo>
                    <a:pt x="376923" y="833958"/>
                  </a:lnTo>
                  <a:lnTo>
                    <a:pt x="364972" y="841286"/>
                  </a:lnTo>
                  <a:lnTo>
                    <a:pt x="350748" y="841286"/>
                  </a:lnTo>
                  <a:lnTo>
                    <a:pt x="350748" y="802309"/>
                  </a:lnTo>
                  <a:lnTo>
                    <a:pt x="365404" y="802309"/>
                  </a:lnTo>
                  <a:lnTo>
                    <a:pt x="368325" y="802665"/>
                  </a:lnTo>
                  <a:lnTo>
                    <a:pt x="370154" y="803376"/>
                  </a:lnTo>
                  <a:lnTo>
                    <a:pt x="372643" y="804303"/>
                  </a:lnTo>
                  <a:lnTo>
                    <a:pt x="374789" y="806221"/>
                  </a:lnTo>
                  <a:lnTo>
                    <a:pt x="376491" y="809129"/>
                  </a:lnTo>
                  <a:lnTo>
                    <a:pt x="378269" y="811987"/>
                  </a:lnTo>
                  <a:lnTo>
                    <a:pt x="379120" y="816114"/>
                  </a:lnTo>
                  <a:lnTo>
                    <a:pt x="379120" y="801624"/>
                  </a:lnTo>
                  <a:lnTo>
                    <a:pt x="378053" y="800747"/>
                  </a:lnTo>
                  <a:lnTo>
                    <a:pt x="375996" y="798969"/>
                  </a:lnTo>
                  <a:lnTo>
                    <a:pt x="373507" y="797750"/>
                  </a:lnTo>
                  <a:lnTo>
                    <a:pt x="368528" y="796544"/>
                  </a:lnTo>
                  <a:lnTo>
                    <a:pt x="365467" y="796328"/>
                  </a:lnTo>
                  <a:lnTo>
                    <a:pt x="343992" y="796328"/>
                  </a:lnTo>
                  <a:lnTo>
                    <a:pt x="343992" y="847255"/>
                  </a:lnTo>
                  <a:lnTo>
                    <a:pt x="365467" y="847255"/>
                  </a:lnTo>
                  <a:lnTo>
                    <a:pt x="386080" y="825360"/>
                  </a:lnTo>
                  <a:lnTo>
                    <a:pt x="386080" y="816952"/>
                  </a:lnTo>
                  <a:close/>
                </a:path>
                <a:path w="1886584" h="1916429">
                  <a:moveTo>
                    <a:pt x="415391" y="1747926"/>
                  </a:moveTo>
                  <a:lnTo>
                    <a:pt x="413766" y="1743367"/>
                  </a:lnTo>
                  <a:lnTo>
                    <a:pt x="410756" y="1740242"/>
                  </a:lnTo>
                  <a:lnTo>
                    <a:pt x="409003" y="1738414"/>
                  </a:lnTo>
                  <a:lnTo>
                    <a:pt x="409003" y="1749564"/>
                  </a:lnTo>
                  <a:lnTo>
                    <a:pt x="408978" y="1759013"/>
                  </a:lnTo>
                  <a:lnTo>
                    <a:pt x="407924" y="1762506"/>
                  </a:lnTo>
                  <a:lnTo>
                    <a:pt x="403809" y="1767192"/>
                  </a:lnTo>
                  <a:lnTo>
                    <a:pt x="401243" y="1768411"/>
                  </a:lnTo>
                  <a:lnTo>
                    <a:pt x="394982" y="1768411"/>
                  </a:lnTo>
                  <a:lnTo>
                    <a:pt x="392417" y="1767268"/>
                  </a:lnTo>
                  <a:lnTo>
                    <a:pt x="388302" y="1762569"/>
                  </a:lnTo>
                  <a:lnTo>
                    <a:pt x="387223" y="1759013"/>
                  </a:lnTo>
                  <a:lnTo>
                    <a:pt x="387235" y="1749564"/>
                  </a:lnTo>
                  <a:lnTo>
                    <a:pt x="388302" y="1746072"/>
                  </a:lnTo>
                  <a:lnTo>
                    <a:pt x="390372" y="1743735"/>
                  </a:lnTo>
                  <a:lnTo>
                    <a:pt x="392417" y="1741385"/>
                  </a:lnTo>
                  <a:lnTo>
                    <a:pt x="394982" y="1740242"/>
                  </a:lnTo>
                  <a:lnTo>
                    <a:pt x="401243" y="1740242"/>
                  </a:lnTo>
                  <a:lnTo>
                    <a:pt x="403809" y="1741385"/>
                  </a:lnTo>
                  <a:lnTo>
                    <a:pt x="407924" y="1746072"/>
                  </a:lnTo>
                  <a:lnTo>
                    <a:pt x="409003" y="1749564"/>
                  </a:lnTo>
                  <a:lnTo>
                    <a:pt x="409003" y="1738414"/>
                  </a:lnTo>
                  <a:lnTo>
                    <a:pt x="407352" y="1736686"/>
                  </a:lnTo>
                  <a:lnTo>
                    <a:pt x="403237" y="1735048"/>
                  </a:lnTo>
                  <a:lnTo>
                    <a:pt x="393560" y="1735048"/>
                  </a:lnTo>
                  <a:lnTo>
                    <a:pt x="389724" y="1736394"/>
                  </a:lnTo>
                  <a:lnTo>
                    <a:pt x="382739" y="1742452"/>
                  </a:lnTo>
                  <a:lnTo>
                    <a:pt x="380834" y="1747481"/>
                  </a:lnTo>
                  <a:lnTo>
                    <a:pt x="380834" y="1760512"/>
                  </a:lnTo>
                  <a:lnTo>
                    <a:pt x="382397" y="1765274"/>
                  </a:lnTo>
                  <a:lnTo>
                    <a:pt x="385597" y="1768551"/>
                  </a:lnTo>
                  <a:lnTo>
                    <a:pt x="388785" y="1771878"/>
                  </a:lnTo>
                  <a:lnTo>
                    <a:pt x="392988" y="1773529"/>
                  </a:lnTo>
                  <a:lnTo>
                    <a:pt x="401370" y="1773529"/>
                  </a:lnTo>
                  <a:lnTo>
                    <a:pt x="404304" y="1772742"/>
                  </a:lnTo>
                  <a:lnTo>
                    <a:pt x="407085" y="1771256"/>
                  </a:lnTo>
                  <a:lnTo>
                    <a:pt x="409778" y="1769745"/>
                  </a:lnTo>
                  <a:lnTo>
                    <a:pt x="411111" y="1768411"/>
                  </a:lnTo>
                  <a:lnTo>
                    <a:pt x="411848" y="1767687"/>
                  </a:lnTo>
                  <a:lnTo>
                    <a:pt x="413258" y="1764919"/>
                  </a:lnTo>
                  <a:lnTo>
                    <a:pt x="414680" y="1762226"/>
                  </a:lnTo>
                  <a:lnTo>
                    <a:pt x="415290" y="1759013"/>
                  </a:lnTo>
                  <a:lnTo>
                    <a:pt x="415391" y="1747926"/>
                  </a:lnTo>
                  <a:close/>
                </a:path>
                <a:path w="1886584" h="1916429">
                  <a:moveTo>
                    <a:pt x="415391" y="680199"/>
                  </a:moveTo>
                  <a:lnTo>
                    <a:pt x="413766" y="675640"/>
                  </a:lnTo>
                  <a:lnTo>
                    <a:pt x="410756" y="672515"/>
                  </a:lnTo>
                  <a:lnTo>
                    <a:pt x="409003" y="670687"/>
                  </a:lnTo>
                  <a:lnTo>
                    <a:pt x="409003" y="681837"/>
                  </a:lnTo>
                  <a:lnTo>
                    <a:pt x="408978" y="691286"/>
                  </a:lnTo>
                  <a:lnTo>
                    <a:pt x="407924" y="694766"/>
                  </a:lnTo>
                  <a:lnTo>
                    <a:pt x="403809" y="699465"/>
                  </a:lnTo>
                  <a:lnTo>
                    <a:pt x="401243" y="700671"/>
                  </a:lnTo>
                  <a:lnTo>
                    <a:pt x="394982" y="700671"/>
                  </a:lnTo>
                  <a:lnTo>
                    <a:pt x="392417" y="699541"/>
                  </a:lnTo>
                  <a:lnTo>
                    <a:pt x="388302" y="694842"/>
                  </a:lnTo>
                  <a:lnTo>
                    <a:pt x="387223" y="691286"/>
                  </a:lnTo>
                  <a:lnTo>
                    <a:pt x="387235" y="681837"/>
                  </a:lnTo>
                  <a:lnTo>
                    <a:pt x="409003" y="681837"/>
                  </a:lnTo>
                  <a:lnTo>
                    <a:pt x="409003" y="670687"/>
                  </a:lnTo>
                  <a:lnTo>
                    <a:pt x="407352" y="668959"/>
                  </a:lnTo>
                  <a:lnTo>
                    <a:pt x="403237" y="667321"/>
                  </a:lnTo>
                  <a:lnTo>
                    <a:pt x="393560" y="667321"/>
                  </a:lnTo>
                  <a:lnTo>
                    <a:pt x="389724" y="668680"/>
                  </a:lnTo>
                  <a:lnTo>
                    <a:pt x="382739" y="674712"/>
                  </a:lnTo>
                  <a:lnTo>
                    <a:pt x="380834" y="679767"/>
                  </a:lnTo>
                  <a:lnTo>
                    <a:pt x="380834" y="692785"/>
                  </a:lnTo>
                  <a:lnTo>
                    <a:pt x="382397" y="697547"/>
                  </a:lnTo>
                  <a:lnTo>
                    <a:pt x="385597" y="700811"/>
                  </a:lnTo>
                  <a:lnTo>
                    <a:pt x="388785" y="704164"/>
                  </a:lnTo>
                  <a:lnTo>
                    <a:pt x="392988" y="705789"/>
                  </a:lnTo>
                  <a:lnTo>
                    <a:pt x="401370" y="705789"/>
                  </a:lnTo>
                  <a:lnTo>
                    <a:pt x="404304" y="705015"/>
                  </a:lnTo>
                  <a:lnTo>
                    <a:pt x="407085" y="703516"/>
                  </a:lnTo>
                  <a:lnTo>
                    <a:pt x="409778" y="702030"/>
                  </a:lnTo>
                  <a:lnTo>
                    <a:pt x="411137" y="700671"/>
                  </a:lnTo>
                  <a:lnTo>
                    <a:pt x="411848" y="699960"/>
                  </a:lnTo>
                  <a:lnTo>
                    <a:pt x="413258" y="697191"/>
                  </a:lnTo>
                  <a:lnTo>
                    <a:pt x="414680" y="694486"/>
                  </a:lnTo>
                  <a:lnTo>
                    <a:pt x="415290" y="691286"/>
                  </a:lnTo>
                  <a:lnTo>
                    <a:pt x="415391" y="680199"/>
                  </a:lnTo>
                  <a:close/>
                </a:path>
                <a:path w="1886584" h="1916429">
                  <a:moveTo>
                    <a:pt x="445897" y="1864702"/>
                  </a:moveTo>
                  <a:lnTo>
                    <a:pt x="412978" y="1864702"/>
                  </a:lnTo>
                  <a:lnTo>
                    <a:pt x="412978" y="1870684"/>
                  </a:lnTo>
                  <a:lnTo>
                    <a:pt x="437857" y="1870684"/>
                  </a:lnTo>
                  <a:lnTo>
                    <a:pt x="434657" y="1874304"/>
                  </a:lnTo>
                  <a:lnTo>
                    <a:pt x="420154" y="1910994"/>
                  </a:lnTo>
                  <a:lnTo>
                    <a:pt x="420077" y="1914982"/>
                  </a:lnTo>
                  <a:lnTo>
                    <a:pt x="426491" y="1914982"/>
                  </a:lnTo>
                  <a:lnTo>
                    <a:pt x="426834" y="1909927"/>
                  </a:lnTo>
                  <a:lnTo>
                    <a:pt x="427634" y="1905228"/>
                  </a:lnTo>
                  <a:lnTo>
                    <a:pt x="428891" y="1900974"/>
                  </a:lnTo>
                  <a:lnTo>
                    <a:pt x="430618" y="1894928"/>
                  </a:lnTo>
                  <a:lnTo>
                    <a:pt x="433095" y="1889023"/>
                  </a:lnTo>
                  <a:lnTo>
                    <a:pt x="436219" y="1883333"/>
                  </a:lnTo>
                  <a:lnTo>
                    <a:pt x="439420" y="1877580"/>
                  </a:lnTo>
                  <a:lnTo>
                    <a:pt x="442633" y="1872945"/>
                  </a:lnTo>
                  <a:lnTo>
                    <a:pt x="445897" y="1869541"/>
                  </a:lnTo>
                  <a:lnTo>
                    <a:pt x="445897" y="1864702"/>
                  </a:lnTo>
                  <a:close/>
                </a:path>
                <a:path w="1886584" h="1916429">
                  <a:moveTo>
                    <a:pt x="445897" y="796975"/>
                  </a:moveTo>
                  <a:lnTo>
                    <a:pt x="412978" y="796975"/>
                  </a:lnTo>
                  <a:lnTo>
                    <a:pt x="412978" y="802944"/>
                  </a:lnTo>
                  <a:lnTo>
                    <a:pt x="437857" y="802944"/>
                  </a:lnTo>
                  <a:lnTo>
                    <a:pt x="434657" y="806577"/>
                  </a:lnTo>
                  <a:lnTo>
                    <a:pt x="431673" y="810983"/>
                  </a:lnTo>
                  <a:lnTo>
                    <a:pt x="426135" y="821575"/>
                  </a:lnTo>
                  <a:lnTo>
                    <a:pt x="423938" y="827062"/>
                  </a:lnTo>
                  <a:lnTo>
                    <a:pt x="422440" y="832751"/>
                  </a:lnTo>
                  <a:lnTo>
                    <a:pt x="420928" y="838365"/>
                  </a:lnTo>
                  <a:lnTo>
                    <a:pt x="420154" y="843267"/>
                  </a:lnTo>
                  <a:lnTo>
                    <a:pt x="420077" y="847255"/>
                  </a:lnTo>
                  <a:lnTo>
                    <a:pt x="426491" y="847255"/>
                  </a:lnTo>
                  <a:lnTo>
                    <a:pt x="426834" y="842200"/>
                  </a:lnTo>
                  <a:lnTo>
                    <a:pt x="427634" y="837514"/>
                  </a:lnTo>
                  <a:lnTo>
                    <a:pt x="428891" y="833247"/>
                  </a:lnTo>
                  <a:lnTo>
                    <a:pt x="430618" y="827201"/>
                  </a:lnTo>
                  <a:lnTo>
                    <a:pt x="433095" y="821296"/>
                  </a:lnTo>
                  <a:lnTo>
                    <a:pt x="436219" y="815594"/>
                  </a:lnTo>
                  <a:lnTo>
                    <a:pt x="439420" y="809840"/>
                  </a:lnTo>
                  <a:lnTo>
                    <a:pt x="442633" y="805218"/>
                  </a:lnTo>
                  <a:lnTo>
                    <a:pt x="445897" y="801814"/>
                  </a:lnTo>
                  <a:lnTo>
                    <a:pt x="445897" y="796975"/>
                  </a:lnTo>
                  <a:close/>
                </a:path>
                <a:path w="1886584" h="1916429">
                  <a:moveTo>
                    <a:pt x="452666" y="1772742"/>
                  </a:moveTo>
                  <a:lnTo>
                    <a:pt x="451167" y="1740458"/>
                  </a:lnTo>
                  <a:lnTo>
                    <a:pt x="449453" y="1738109"/>
                  </a:lnTo>
                  <a:lnTo>
                    <a:pt x="448030" y="1737042"/>
                  </a:lnTo>
                  <a:lnTo>
                    <a:pt x="444334" y="1735480"/>
                  </a:lnTo>
                  <a:lnTo>
                    <a:pt x="442290" y="1735048"/>
                  </a:lnTo>
                  <a:lnTo>
                    <a:pt x="434962" y="1735048"/>
                  </a:lnTo>
                  <a:lnTo>
                    <a:pt x="431038" y="1737042"/>
                  </a:lnTo>
                  <a:lnTo>
                    <a:pt x="428345" y="1741093"/>
                  </a:lnTo>
                  <a:lnTo>
                    <a:pt x="428345" y="1735836"/>
                  </a:lnTo>
                  <a:lnTo>
                    <a:pt x="422719" y="1735836"/>
                  </a:lnTo>
                  <a:lnTo>
                    <a:pt x="422719" y="1772742"/>
                  </a:lnTo>
                  <a:lnTo>
                    <a:pt x="428980" y="1772742"/>
                  </a:lnTo>
                  <a:lnTo>
                    <a:pt x="428993" y="1747774"/>
                  </a:lnTo>
                  <a:lnTo>
                    <a:pt x="429971" y="1744649"/>
                  </a:lnTo>
                  <a:lnTo>
                    <a:pt x="431914" y="1743011"/>
                  </a:lnTo>
                  <a:lnTo>
                    <a:pt x="433819" y="1741309"/>
                  </a:lnTo>
                  <a:lnTo>
                    <a:pt x="434390" y="1741093"/>
                  </a:lnTo>
                  <a:lnTo>
                    <a:pt x="436092" y="1740458"/>
                  </a:lnTo>
                  <a:lnTo>
                    <a:pt x="440423" y="1740458"/>
                  </a:lnTo>
                  <a:lnTo>
                    <a:pt x="441858" y="1740801"/>
                  </a:lnTo>
                  <a:lnTo>
                    <a:pt x="443064" y="1741589"/>
                  </a:lnTo>
                  <a:lnTo>
                    <a:pt x="444334" y="1742300"/>
                  </a:lnTo>
                  <a:lnTo>
                    <a:pt x="445198" y="1743367"/>
                  </a:lnTo>
                  <a:lnTo>
                    <a:pt x="446201" y="1745869"/>
                  </a:lnTo>
                  <a:lnTo>
                    <a:pt x="446341" y="1747215"/>
                  </a:lnTo>
                  <a:lnTo>
                    <a:pt x="446405" y="1772742"/>
                  </a:lnTo>
                  <a:lnTo>
                    <a:pt x="452666" y="1772742"/>
                  </a:lnTo>
                  <a:close/>
                </a:path>
                <a:path w="1886584" h="1916429">
                  <a:moveTo>
                    <a:pt x="452666" y="705015"/>
                  </a:moveTo>
                  <a:lnTo>
                    <a:pt x="451167" y="672731"/>
                  </a:lnTo>
                  <a:lnTo>
                    <a:pt x="450405" y="671652"/>
                  </a:lnTo>
                  <a:lnTo>
                    <a:pt x="442290" y="667321"/>
                  </a:lnTo>
                  <a:lnTo>
                    <a:pt x="434962" y="667321"/>
                  </a:lnTo>
                  <a:lnTo>
                    <a:pt x="431038" y="669315"/>
                  </a:lnTo>
                  <a:lnTo>
                    <a:pt x="428345" y="673366"/>
                  </a:lnTo>
                  <a:lnTo>
                    <a:pt x="428345" y="668096"/>
                  </a:lnTo>
                  <a:lnTo>
                    <a:pt x="422719" y="668096"/>
                  </a:lnTo>
                  <a:lnTo>
                    <a:pt x="422719" y="705015"/>
                  </a:lnTo>
                  <a:lnTo>
                    <a:pt x="428980" y="705015"/>
                  </a:lnTo>
                  <a:lnTo>
                    <a:pt x="428993" y="680046"/>
                  </a:lnTo>
                  <a:lnTo>
                    <a:pt x="429971" y="676922"/>
                  </a:lnTo>
                  <a:lnTo>
                    <a:pt x="431914" y="675297"/>
                  </a:lnTo>
                  <a:lnTo>
                    <a:pt x="433819" y="673582"/>
                  </a:lnTo>
                  <a:lnTo>
                    <a:pt x="434390" y="673366"/>
                  </a:lnTo>
                  <a:lnTo>
                    <a:pt x="436092" y="672731"/>
                  </a:lnTo>
                  <a:lnTo>
                    <a:pt x="440423" y="672731"/>
                  </a:lnTo>
                  <a:lnTo>
                    <a:pt x="441858" y="673087"/>
                  </a:lnTo>
                  <a:lnTo>
                    <a:pt x="443064" y="673862"/>
                  </a:lnTo>
                  <a:lnTo>
                    <a:pt x="444334" y="674573"/>
                  </a:lnTo>
                  <a:lnTo>
                    <a:pt x="445198" y="675640"/>
                  </a:lnTo>
                  <a:lnTo>
                    <a:pt x="446201" y="678141"/>
                  </a:lnTo>
                  <a:lnTo>
                    <a:pt x="446341" y="679488"/>
                  </a:lnTo>
                  <a:lnTo>
                    <a:pt x="446405" y="705015"/>
                  </a:lnTo>
                  <a:lnTo>
                    <a:pt x="452666" y="705015"/>
                  </a:lnTo>
                  <a:close/>
                </a:path>
                <a:path w="1886584" h="1916429">
                  <a:moveTo>
                    <a:pt x="484949" y="1909000"/>
                  </a:moveTo>
                  <a:lnTo>
                    <a:pt x="459917" y="1909000"/>
                  </a:lnTo>
                  <a:lnTo>
                    <a:pt x="460616" y="1907857"/>
                  </a:lnTo>
                  <a:lnTo>
                    <a:pt x="474357" y="1895424"/>
                  </a:lnTo>
                  <a:lnTo>
                    <a:pt x="477545" y="1892452"/>
                  </a:lnTo>
                  <a:lnTo>
                    <a:pt x="481393" y="1888032"/>
                  </a:lnTo>
                  <a:lnTo>
                    <a:pt x="482803" y="1885962"/>
                  </a:lnTo>
                  <a:lnTo>
                    <a:pt x="483590" y="1884045"/>
                  </a:lnTo>
                  <a:lnTo>
                    <a:pt x="484441" y="1882051"/>
                  </a:lnTo>
                  <a:lnTo>
                    <a:pt x="484835" y="1880209"/>
                  </a:lnTo>
                  <a:lnTo>
                    <a:pt x="484784" y="1873808"/>
                  </a:lnTo>
                  <a:lnTo>
                    <a:pt x="483450" y="1870608"/>
                  </a:lnTo>
                  <a:lnTo>
                    <a:pt x="481799" y="1869046"/>
                  </a:lnTo>
                  <a:lnTo>
                    <a:pt x="477761" y="1865198"/>
                  </a:lnTo>
                  <a:lnTo>
                    <a:pt x="473849" y="1863852"/>
                  </a:lnTo>
                  <a:lnTo>
                    <a:pt x="464185" y="1863852"/>
                  </a:lnTo>
                  <a:lnTo>
                    <a:pt x="460273" y="1865122"/>
                  </a:lnTo>
                  <a:lnTo>
                    <a:pt x="457428" y="1867611"/>
                  </a:lnTo>
                  <a:lnTo>
                    <a:pt x="454507" y="1870100"/>
                  </a:lnTo>
                  <a:lnTo>
                    <a:pt x="452882" y="1873808"/>
                  </a:lnTo>
                  <a:lnTo>
                    <a:pt x="452450" y="1878571"/>
                  </a:lnTo>
                  <a:lnTo>
                    <a:pt x="458851" y="1879219"/>
                  </a:lnTo>
                  <a:lnTo>
                    <a:pt x="458851" y="1876005"/>
                  </a:lnTo>
                  <a:lnTo>
                    <a:pt x="459778" y="1873516"/>
                  </a:lnTo>
                  <a:lnTo>
                    <a:pt x="461606" y="1871751"/>
                  </a:lnTo>
                  <a:lnTo>
                    <a:pt x="463397" y="1869960"/>
                  </a:lnTo>
                  <a:lnTo>
                    <a:pt x="465823" y="1869046"/>
                  </a:lnTo>
                  <a:lnTo>
                    <a:pt x="471716" y="1869046"/>
                  </a:lnTo>
                  <a:lnTo>
                    <a:pt x="474065" y="1869897"/>
                  </a:lnTo>
                  <a:lnTo>
                    <a:pt x="475856" y="1871599"/>
                  </a:lnTo>
                  <a:lnTo>
                    <a:pt x="477621" y="1873313"/>
                  </a:lnTo>
                  <a:lnTo>
                    <a:pt x="478472" y="1875370"/>
                  </a:lnTo>
                  <a:lnTo>
                    <a:pt x="478472" y="1880209"/>
                  </a:lnTo>
                  <a:lnTo>
                    <a:pt x="460756" y="1899056"/>
                  </a:lnTo>
                  <a:lnTo>
                    <a:pt x="458063" y="1901609"/>
                  </a:lnTo>
                  <a:lnTo>
                    <a:pt x="456145" y="1903895"/>
                  </a:lnTo>
                  <a:lnTo>
                    <a:pt x="454215" y="1906104"/>
                  </a:lnTo>
                  <a:lnTo>
                    <a:pt x="452882" y="1908365"/>
                  </a:lnTo>
                  <a:lnTo>
                    <a:pt x="451942" y="1910638"/>
                  </a:lnTo>
                  <a:lnTo>
                    <a:pt x="451459" y="1911997"/>
                  </a:lnTo>
                  <a:lnTo>
                    <a:pt x="451154" y="1913483"/>
                  </a:lnTo>
                  <a:lnTo>
                    <a:pt x="451231" y="1914982"/>
                  </a:lnTo>
                  <a:lnTo>
                    <a:pt x="484949" y="1914982"/>
                  </a:lnTo>
                  <a:lnTo>
                    <a:pt x="484949" y="1909000"/>
                  </a:lnTo>
                  <a:close/>
                </a:path>
                <a:path w="1886584" h="1916429">
                  <a:moveTo>
                    <a:pt x="484949" y="841286"/>
                  </a:moveTo>
                  <a:lnTo>
                    <a:pt x="459917" y="841286"/>
                  </a:lnTo>
                  <a:lnTo>
                    <a:pt x="460616" y="840143"/>
                  </a:lnTo>
                  <a:lnTo>
                    <a:pt x="474357" y="827697"/>
                  </a:lnTo>
                  <a:lnTo>
                    <a:pt x="477545" y="824712"/>
                  </a:lnTo>
                  <a:lnTo>
                    <a:pt x="481393" y="820305"/>
                  </a:lnTo>
                  <a:lnTo>
                    <a:pt x="482803" y="818235"/>
                  </a:lnTo>
                  <a:lnTo>
                    <a:pt x="483590" y="816317"/>
                  </a:lnTo>
                  <a:lnTo>
                    <a:pt x="484441" y="814324"/>
                  </a:lnTo>
                  <a:lnTo>
                    <a:pt x="484835" y="812469"/>
                  </a:lnTo>
                  <a:lnTo>
                    <a:pt x="484771" y="806081"/>
                  </a:lnTo>
                  <a:lnTo>
                    <a:pt x="483450" y="802881"/>
                  </a:lnTo>
                  <a:lnTo>
                    <a:pt x="481787" y="801306"/>
                  </a:lnTo>
                  <a:lnTo>
                    <a:pt x="477761" y="797471"/>
                  </a:lnTo>
                  <a:lnTo>
                    <a:pt x="473849" y="796124"/>
                  </a:lnTo>
                  <a:lnTo>
                    <a:pt x="464185" y="796124"/>
                  </a:lnTo>
                  <a:lnTo>
                    <a:pt x="460273" y="797407"/>
                  </a:lnTo>
                  <a:lnTo>
                    <a:pt x="457428" y="799884"/>
                  </a:lnTo>
                  <a:lnTo>
                    <a:pt x="454507" y="802373"/>
                  </a:lnTo>
                  <a:lnTo>
                    <a:pt x="452882" y="806081"/>
                  </a:lnTo>
                  <a:lnTo>
                    <a:pt x="452450" y="810844"/>
                  </a:lnTo>
                  <a:lnTo>
                    <a:pt x="458851" y="811491"/>
                  </a:lnTo>
                  <a:lnTo>
                    <a:pt x="458851" y="808278"/>
                  </a:lnTo>
                  <a:lnTo>
                    <a:pt x="459778" y="805789"/>
                  </a:lnTo>
                  <a:lnTo>
                    <a:pt x="461606" y="804024"/>
                  </a:lnTo>
                  <a:lnTo>
                    <a:pt x="463397" y="802233"/>
                  </a:lnTo>
                  <a:lnTo>
                    <a:pt x="465823" y="801306"/>
                  </a:lnTo>
                  <a:lnTo>
                    <a:pt x="471716" y="801306"/>
                  </a:lnTo>
                  <a:lnTo>
                    <a:pt x="474065" y="802157"/>
                  </a:lnTo>
                  <a:lnTo>
                    <a:pt x="477621" y="805586"/>
                  </a:lnTo>
                  <a:lnTo>
                    <a:pt x="478472" y="807643"/>
                  </a:lnTo>
                  <a:lnTo>
                    <a:pt x="478472" y="812469"/>
                  </a:lnTo>
                  <a:lnTo>
                    <a:pt x="460756" y="831329"/>
                  </a:lnTo>
                  <a:lnTo>
                    <a:pt x="458063" y="833882"/>
                  </a:lnTo>
                  <a:lnTo>
                    <a:pt x="456145" y="836168"/>
                  </a:lnTo>
                  <a:lnTo>
                    <a:pt x="454215" y="838365"/>
                  </a:lnTo>
                  <a:lnTo>
                    <a:pt x="452882" y="840638"/>
                  </a:lnTo>
                  <a:lnTo>
                    <a:pt x="451942" y="842911"/>
                  </a:lnTo>
                  <a:lnTo>
                    <a:pt x="451459" y="844270"/>
                  </a:lnTo>
                  <a:lnTo>
                    <a:pt x="451154" y="845756"/>
                  </a:lnTo>
                  <a:lnTo>
                    <a:pt x="451231" y="847255"/>
                  </a:lnTo>
                  <a:lnTo>
                    <a:pt x="484949" y="847255"/>
                  </a:lnTo>
                  <a:lnTo>
                    <a:pt x="484949" y="841286"/>
                  </a:lnTo>
                  <a:close/>
                </a:path>
                <a:path w="1886584" h="1916429">
                  <a:moveTo>
                    <a:pt x="524852" y="1895856"/>
                  </a:moveTo>
                  <a:lnTo>
                    <a:pt x="519785" y="1869046"/>
                  </a:lnTo>
                  <a:lnTo>
                    <a:pt x="519226" y="1868182"/>
                  </a:lnTo>
                  <a:lnTo>
                    <a:pt x="518439" y="1867471"/>
                  </a:lnTo>
                  <a:lnTo>
                    <a:pt x="518439" y="1898269"/>
                  </a:lnTo>
                  <a:lnTo>
                    <a:pt x="517448" y="1903818"/>
                  </a:lnTo>
                  <a:lnTo>
                    <a:pt x="515531" y="1906600"/>
                  </a:lnTo>
                  <a:lnTo>
                    <a:pt x="513524" y="1909368"/>
                  </a:lnTo>
                  <a:lnTo>
                    <a:pt x="511111" y="1910715"/>
                  </a:lnTo>
                  <a:lnTo>
                    <a:pt x="505447" y="1910715"/>
                  </a:lnTo>
                  <a:lnTo>
                    <a:pt x="503008" y="1909368"/>
                  </a:lnTo>
                  <a:lnTo>
                    <a:pt x="501027" y="1906600"/>
                  </a:lnTo>
                  <a:lnTo>
                    <a:pt x="499110" y="1903818"/>
                  </a:lnTo>
                  <a:lnTo>
                    <a:pt x="498106" y="1898269"/>
                  </a:lnTo>
                  <a:lnTo>
                    <a:pt x="498106" y="1881479"/>
                  </a:lnTo>
                  <a:lnTo>
                    <a:pt x="499160" y="1875802"/>
                  </a:lnTo>
                  <a:lnTo>
                    <a:pt x="501294" y="1872665"/>
                  </a:lnTo>
                  <a:lnTo>
                    <a:pt x="503008" y="1870240"/>
                  </a:lnTo>
                  <a:lnTo>
                    <a:pt x="505358" y="1869046"/>
                  </a:lnTo>
                  <a:lnTo>
                    <a:pt x="511111" y="1869046"/>
                  </a:lnTo>
                  <a:lnTo>
                    <a:pt x="518439" y="1898269"/>
                  </a:lnTo>
                  <a:lnTo>
                    <a:pt x="518439" y="1867471"/>
                  </a:lnTo>
                  <a:lnTo>
                    <a:pt x="517525" y="1866620"/>
                  </a:lnTo>
                  <a:lnTo>
                    <a:pt x="515454" y="1865477"/>
                  </a:lnTo>
                  <a:lnTo>
                    <a:pt x="513397" y="1864423"/>
                  </a:lnTo>
                  <a:lnTo>
                    <a:pt x="510971" y="1863852"/>
                  </a:lnTo>
                  <a:lnTo>
                    <a:pt x="504571" y="1863852"/>
                  </a:lnTo>
                  <a:lnTo>
                    <a:pt x="501510" y="1864842"/>
                  </a:lnTo>
                  <a:lnTo>
                    <a:pt x="499110" y="1866836"/>
                  </a:lnTo>
                  <a:lnTo>
                    <a:pt x="496608" y="1868830"/>
                  </a:lnTo>
                  <a:lnTo>
                    <a:pt x="494766" y="1871599"/>
                  </a:lnTo>
                  <a:lnTo>
                    <a:pt x="492340" y="1878990"/>
                  </a:lnTo>
                  <a:lnTo>
                    <a:pt x="491705" y="1883829"/>
                  </a:lnTo>
                  <a:lnTo>
                    <a:pt x="491705" y="1899399"/>
                  </a:lnTo>
                  <a:lnTo>
                    <a:pt x="493395" y="1906295"/>
                  </a:lnTo>
                  <a:lnTo>
                    <a:pt x="496976" y="1910854"/>
                  </a:lnTo>
                  <a:lnTo>
                    <a:pt x="499541" y="1914067"/>
                  </a:lnTo>
                  <a:lnTo>
                    <a:pt x="503377" y="1915833"/>
                  </a:lnTo>
                  <a:lnTo>
                    <a:pt x="511962" y="1915833"/>
                  </a:lnTo>
                  <a:lnTo>
                    <a:pt x="515099" y="1914842"/>
                  </a:lnTo>
                  <a:lnTo>
                    <a:pt x="519938" y="1910854"/>
                  </a:lnTo>
                  <a:lnTo>
                    <a:pt x="520026" y="1910715"/>
                  </a:lnTo>
                  <a:lnTo>
                    <a:pt x="521792" y="1908009"/>
                  </a:lnTo>
                  <a:lnTo>
                    <a:pt x="522986" y="1904314"/>
                  </a:lnTo>
                  <a:lnTo>
                    <a:pt x="524205" y="1900694"/>
                  </a:lnTo>
                  <a:lnTo>
                    <a:pt x="524852" y="1895856"/>
                  </a:lnTo>
                  <a:close/>
                </a:path>
                <a:path w="1886584" h="1916429">
                  <a:moveTo>
                    <a:pt x="524852" y="828116"/>
                  </a:moveTo>
                  <a:lnTo>
                    <a:pt x="519772" y="801306"/>
                  </a:lnTo>
                  <a:lnTo>
                    <a:pt x="519226" y="800468"/>
                  </a:lnTo>
                  <a:lnTo>
                    <a:pt x="518439" y="799757"/>
                  </a:lnTo>
                  <a:lnTo>
                    <a:pt x="518439" y="830541"/>
                  </a:lnTo>
                  <a:lnTo>
                    <a:pt x="517448" y="836091"/>
                  </a:lnTo>
                  <a:lnTo>
                    <a:pt x="515531" y="838873"/>
                  </a:lnTo>
                  <a:lnTo>
                    <a:pt x="513524" y="841641"/>
                  </a:lnTo>
                  <a:lnTo>
                    <a:pt x="511111" y="842987"/>
                  </a:lnTo>
                  <a:lnTo>
                    <a:pt x="505447" y="842987"/>
                  </a:lnTo>
                  <a:lnTo>
                    <a:pt x="503008" y="841641"/>
                  </a:lnTo>
                  <a:lnTo>
                    <a:pt x="501027" y="838873"/>
                  </a:lnTo>
                  <a:lnTo>
                    <a:pt x="499110" y="836091"/>
                  </a:lnTo>
                  <a:lnTo>
                    <a:pt x="498106" y="830541"/>
                  </a:lnTo>
                  <a:lnTo>
                    <a:pt x="498106" y="813765"/>
                  </a:lnTo>
                  <a:lnTo>
                    <a:pt x="499160" y="808062"/>
                  </a:lnTo>
                  <a:lnTo>
                    <a:pt x="501294" y="804938"/>
                  </a:lnTo>
                  <a:lnTo>
                    <a:pt x="503008" y="802525"/>
                  </a:lnTo>
                  <a:lnTo>
                    <a:pt x="505358" y="801306"/>
                  </a:lnTo>
                  <a:lnTo>
                    <a:pt x="511111" y="801306"/>
                  </a:lnTo>
                  <a:lnTo>
                    <a:pt x="518439" y="830541"/>
                  </a:lnTo>
                  <a:lnTo>
                    <a:pt x="518439" y="799757"/>
                  </a:lnTo>
                  <a:lnTo>
                    <a:pt x="517525" y="798906"/>
                  </a:lnTo>
                  <a:lnTo>
                    <a:pt x="515454" y="797750"/>
                  </a:lnTo>
                  <a:lnTo>
                    <a:pt x="513397" y="796696"/>
                  </a:lnTo>
                  <a:lnTo>
                    <a:pt x="510971" y="796124"/>
                  </a:lnTo>
                  <a:lnTo>
                    <a:pt x="504571" y="796124"/>
                  </a:lnTo>
                  <a:lnTo>
                    <a:pt x="501510" y="797102"/>
                  </a:lnTo>
                  <a:lnTo>
                    <a:pt x="499110" y="799109"/>
                  </a:lnTo>
                  <a:lnTo>
                    <a:pt x="496608" y="801103"/>
                  </a:lnTo>
                  <a:lnTo>
                    <a:pt x="494766" y="803871"/>
                  </a:lnTo>
                  <a:lnTo>
                    <a:pt x="492340" y="811276"/>
                  </a:lnTo>
                  <a:lnTo>
                    <a:pt x="491705" y="816114"/>
                  </a:lnTo>
                  <a:lnTo>
                    <a:pt x="491705" y="831684"/>
                  </a:lnTo>
                  <a:lnTo>
                    <a:pt x="493395" y="838581"/>
                  </a:lnTo>
                  <a:lnTo>
                    <a:pt x="496976" y="843127"/>
                  </a:lnTo>
                  <a:lnTo>
                    <a:pt x="499541" y="846328"/>
                  </a:lnTo>
                  <a:lnTo>
                    <a:pt x="503377" y="848106"/>
                  </a:lnTo>
                  <a:lnTo>
                    <a:pt x="511962" y="848106"/>
                  </a:lnTo>
                  <a:lnTo>
                    <a:pt x="515099" y="847115"/>
                  </a:lnTo>
                  <a:lnTo>
                    <a:pt x="519938" y="843127"/>
                  </a:lnTo>
                  <a:lnTo>
                    <a:pt x="520026" y="842987"/>
                  </a:lnTo>
                  <a:lnTo>
                    <a:pt x="521792" y="840282"/>
                  </a:lnTo>
                  <a:lnTo>
                    <a:pt x="522986" y="836587"/>
                  </a:lnTo>
                  <a:lnTo>
                    <a:pt x="524205" y="832967"/>
                  </a:lnTo>
                  <a:lnTo>
                    <a:pt x="524852" y="828116"/>
                  </a:lnTo>
                  <a:close/>
                </a:path>
                <a:path w="1886584" h="1916429">
                  <a:moveTo>
                    <a:pt x="549808" y="1893430"/>
                  </a:moveTo>
                  <a:lnTo>
                    <a:pt x="530453" y="1893430"/>
                  </a:lnTo>
                  <a:lnTo>
                    <a:pt x="530453" y="1899691"/>
                  </a:lnTo>
                  <a:lnTo>
                    <a:pt x="549808" y="1899691"/>
                  </a:lnTo>
                  <a:lnTo>
                    <a:pt x="549808" y="1893430"/>
                  </a:lnTo>
                  <a:close/>
                </a:path>
                <a:path w="1886584" h="1916429">
                  <a:moveTo>
                    <a:pt x="549808" y="825703"/>
                  </a:moveTo>
                  <a:lnTo>
                    <a:pt x="530453" y="825703"/>
                  </a:lnTo>
                  <a:lnTo>
                    <a:pt x="530453" y="831951"/>
                  </a:lnTo>
                  <a:lnTo>
                    <a:pt x="549808" y="831951"/>
                  </a:lnTo>
                  <a:lnTo>
                    <a:pt x="549808" y="825703"/>
                  </a:lnTo>
                  <a:close/>
                </a:path>
                <a:path w="1886584" h="1916429">
                  <a:moveTo>
                    <a:pt x="588276" y="1896567"/>
                  </a:moveTo>
                  <a:lnTo>
                    <a:pt x="587425" y="1893862"/>
                  </a:lnTo>
                  <a:lnTo>
                    <a:pt x="584631" y="1890090"/>
                  </a:lnTo>
                  <a:lnTo>
                    <a:pt x="584161" y="1889455"/>
                  </a:lnTo>
                  <a:lnTo>
                    <a:pt x="581812" y="1888032"/>
                  </a:lnTo>
                  <a:lnTo>
                    <a:pt x="578739" y="1887321"/>
                  </a:lnTo>
                  <a:lnTo>
                    <a:pt x="581113" y="1886242"/>
                  </a:lnTo>
                  <a:lnTo>
                    <a:pt x="582117" y="1885403"/>
                  </a:lnTo>
                  <a:lnTo>
                    <a:pt x="582803" y="1884832"/>
                  </a:lnTo>
                  <a:lnTo>
                    <a:pt x="585228" y="1881276"/>
                  </a:lnTo>
                  <a:lnTo>
                    <a:pt x="585800" y="1879219"/>
                  </a:lnTo>
                  <a:lnTo>
                    <a:pt x="585749" y="1874583"/>
                  </a:lnTo>
                  <a:lnTo>
                    <a:pt x="585152" y="1872526"/>
                  </a:lnTo>
                  <a:lnTo>
                    <a:pt x="582968" y="1868970"/>
                  </a:lnTo>
                  <a:lnTo>
                    <a:pt x="582676" y="1868474"/>
                  </a:lnTo>
                  <a:lnTo>
                    <a:pt x="580885" y="1866836"/>
                  </a:lnTo>
                  <a:lnTo>
                    <a:pt x="576199" y="1864423"/>
                  </a:lnTo>
                  <a:lnTo>
                    <a:pt x="573709" y="1863852"/>
                  </a:lnTo>
                  <a:lnTo>
                    <a:pt x="566877" y="1863852"/>
                  </a:lnTo>
                  <a:lnTo>
                    <a:pt x="563460" y="1864982"/>
                  </a:lnTo>
                  <a:lnTo>
                    <a:pt x="560755" y="1867331"/>
                  </a:lnTo>
                  <a:lnTo>
                    <a:pt x="558063" y="1869617"/>
                  </a:lnTo>
                  <a:lnTo>
                    <a:pt x="556336" y="1872881"/>
                  </a:lnTo>
                  <a:lnTo>
                    <a:pt x="555561" y="1877085"/>
                  </a:lnTo>
                  <a:lnTo>
                    <a:pt x="561835" y="1878203"/>
                  </a:lnTo>
                  <a:lnTo>
                    <a:pt x="562317" y="1875155"/>
                  </a:lnTo>
                  <a:lnTo>
                    <a:pt x="563283" y="1872881"/>
                  </a:lnTo>
                  <a:lnTo>
                    <a:pt x="563397" y="1872742"/>
                  </a:lnTo>
                  <a:lnTo>
                    <a:pt x="564959" y="1871256"/>
                  </a:lnTo>
                  <a:lnTo>
                    <a:pt x="566585" y="1869744"/>
                  </a:lnTo>
                  <a:lnTo>
                    <a:pt x="568579" y="1868970"/>
                  </a:lnTo>
                  <a:lnTo>
                    <a:pt x="573481" y="1868970"/>
                  </a:lnTo>
                  <a:lnTo>
                    <a:pt x="575475" y="1869744"/>
                  </a:lnTo>
                  <a:lnTo>
                    <a:pt x="578599" y="1872742"/>
                  </a:lnTo>
                  <a:lnTo>
                    <a:pt x="579386" y="1874583"/>
                  </a:lnTo>
                  <a:lnTo>
                    <a:pt x="579386" y="1879777"/>
                  </a:lnTo>
                  <a:lnTo>
                    <a:pt x="578332" y="1881898"/>
                  </a:lnTo>
                  <a:lnTo>
                    <a:pt x="576199" y="1883333"/>
                  </a:lnTo>
                  <a:lnTo>
                    <a:pt x="574052" y="1884680"/>
                  </a:lnTo>
                  <a:lnTo>
                    <a:pt x="571652" y="1885403"/>
                  </a:lnTo>
                  <a:lnTo>
                    <a:pt x="568363" y="1885403"/>
                  </a:lnTo>
                  <a:lnTo>
                    <a:pt x="567956" y="1885327"/>
                  </a:lnTo>
                  <a:lnTo>
                    <a:pt x="567309" y="1890801"/>
                  </a:lnTo>
                  <a:lnTo>
                    <a:pt x="569010" y="1890306"/>
                  </a:lnTo>
                  <a:lnTo>
                    <a:pt x="570496" y="1890090"/>
                  </a:lnTo>
                  <a:lnTo>
                    <a:pt x="574560" y="1890090"/>
                  </a:lnTo>
                  <a:lnTo>
                    <a:pt x="576973" y="1891017"/>
                  </a:lnTo>
                  <a:lnTo>
                    <a:pt x="578827" y="1892935"/>
                  </a:lnTo>
                  <a:lnTo>
                    <a:pt x="580732" y="1894789"/>
                  </a:lnTo>
                  <a:lnTo>
                    <a:pt x="581672" y="1897138"/>
                  </a:lnTo>
                  <a:lnTo>
                    <a:pt x="581672" y="1903044"/>
                  </a:lnTo>
                  <a:lnTo>
                    <a:pt x="580669" y="1905520"/>
                  </a:lnTo>
                  <a:lnTo>
                    <a:pt x="578599" y="1907590"/>
                  </a:lnTo>
                  <a:lnTo>
                    <a:pt x="576630" y="1909648"/>
                  </a:lnTo>
                  <a:lnTo>
                    <a:pt x="574128" y="1910638"/>
                  </a:lnTo>
                  <a:lnTo>
                    <a:pt x="568655" y="1910638"/>
                  </a:lnTo>
                  <a:lnTo>
                    <a:pt x="566521" y="1909864"/>
                  </a:lnTo>
                  <a:lnTo>
                    <a:pt x="563105" y="1906739"/>
                  </a:lnTo>
                  <a:lnTo>
                    <a:pt x="561898" y="1904161"/>
                  </a:lnTo>
                  <a:lnTo>
                    <a:pt x="561187" y="1900618"/>
                  </a:lnTo>
                  <a:lnTo>
                    <a:pt x="554926" y="1901469"/>
                  </a:lnTo>
                  <a:lnTo>
                    <a:pt x="566661" y="1915833"/>
                  </a:lnTo>
                  <a:lnTo>
                    <a:pt x="576046" y="1915833"/>
                  </a:lnTo>
                  <a:lnTo>
                    <a:pt x="580161" y="1914271"/>
                  </a:lnTo>
                  <a:lnTo>
                    <a:pt x="583450" y="1911210"/>
                  </a:lnTo>
                  <a:lnTo>
                    <a:pt x="584022" y="1910638"/>
                  </a:lnTo>
                  <a:lnTo>
                    <a:pt x="586638" y="1908086"/>
                  </a:lnTo>
                  <a:lnTo>
                    <a:pt x="588276" y="1904314"/>
                  </a:lnTo>
                  <a:lnTo>
                    <a:pt x="588276" y="1896567"/>
                  </a:lnTo>
                  <a:close/>
                </a:path>
                <a:path w="1886584" h="1916429">
                  <a:moveTo>
                    <a:pt x="588276" y="828827"/>
                  </a:moveTo>
                  <a:lnTo>
                    <a:pt x="587425" y="826135"/>
                  </a:lnTo>
                  <a:lnTo>
                    <a:pt x="584631" y="822363"/>
                  </a:lnTo>
                  <a:lnTo>
                    <a:pt x="584161" y="821715"/>
                  </a:lnTo>
                  <a:lnTo>
                    <a:pt x="581812" y="820305"/>
                  </a:lnTo>
                  <a:lnTo>
                    <a:pt x="578739" y="819594"/>
                  </a:lnTo>
                  <a:lnTo>
                    <a:pt x="581113" y="818515"/>
                  </a:lnTo>
                  <a:lnTo>
                    <a:pt x="582104" y="817676"/>
                  </a:lnTo>
                  <a:lnTo>
                    <a:pt x="582803" y="817092"/>
                  </a:lnTo>
                  <a:lnTo>
                    <a:pt x="585228" y="813549"/>
                  </a:lnTo>
                  <a:lnTo>
                    <a:pt x="585800" y="811491"/>
                  </a:lnTo>
                  <a:lnTo>
                    <a:pt x="585749" y="806856"/>
                  </a:lnTo>
                  <a:lnTo>
                    <a:pt x="585152" y="804799"/>
                  </a:lnTo>
                  <a:lnTo>
                    <a:pt x="582968" y="801243"/>
                  </a:lnTo>
                  <a:lnTo>
                    <a:pt x="582676" y="800747"/>
                  </a:lnTo>
                  <a:lnTo>
                    <a:pt x="580885" y="799109"/>
                  </a:lnTo>
                  <a:lnTo>
                    <a:pt x="576199" y="796696"/>
                  </a:lnTo>
                  <a:lnTo>
                    <a:pt x="573709" y="796124"/>
                  </a:lnTo>
                  <a:lnTo>
                    <a:pt x="566877" y="796124"/>
                  </a:lnTo>
                  <a:lnTo>
                    <a:pt x="563460" y="797255"/>
                  </a:lnTo>
                  <a:lnTo>
                    <a:pt x="560755" y="799617"/>
                  </a:lnTo>
                  <a:lnTo>
                    <a:pt x="558063" y="801878"/>
                  </a:lnTo>
                  <a:lnTo>
                    <a:pt x="556336" y="805154"/>
                  </a:lnTo>
                  <a:lnTo>
                    <a:pt x="555561" y="809345"/>
                  </a:lnTo>
                  <a:lnTo>
                    <a:pt x="561835" y="810488"/>
                  </a:lnTo>
                  <a:lnTo>
                    <a:pt x="562317" y="807427"/>
                  </a:lnTo>
                  <a:lnTo>
                    <a:pt x="563283" y="805154"/>
                  </a:lnTo>
                  <a:lnTo>
                    <a:pt x="563397" y="805002"/>
                  </a:lnTo>
                  <a:lnTo>
                    <a:pt x="564959" y="803516"/>
                  </a:lnTo>
                  <a:lnTo>
                    <a:pt x="566585" y="802030"/>
                  </a:lnTo>
                  <a:lnTo>
                    <a:pt x="568579" y="801243"/>
                  </a:lnTo>
                  <a:lnTo>
                    <a:pt x="573481" y="801243"/>
                  </a:lnTo>
                  <a:lnTo>
                    <a:pt x="575475" y="802030"/>
                  </a:lnTo>
                  <a:lnTo>
                    <a:pt x="578599" y="805002"/>
                  </a:lnTo>
                  <a:lnTo>
                    <a:pt x="579386" y="806856"/>
                  </a:lnTo>
                  <a:lnTo>
                    <a:pt x="579386" y="812050"/>
                  </a:lnTo>
                  <a:lnTo>
                    <a:pt x="578332" y="814184"/>
                  </a:lnTo>
                  <a:lnTo>
                    <a:pt x="576199" y="815594"/>
                  </a:lnTo>
                  <a:lnTo>
                    <a:pt x="574052" y="816952"/>
                  </a:lnTo>
                  <a:lnTo>
                    <a:pt x="571652" y="817676"/>
                  </a:lnTo>
                  <a:lnTo>
                    <a:pt x="568363" y="817676"/>
                  </a:lnTo>
                  <a:lnTo>
                    <a:pt x="567956" y="817600"/>
                  </a:lnTo>
                  <a:lnTo>
                    <a:pt x="567309" y="823074"/>
                  </a:lnTo>
                  <a:lnTo>
                    <a:pt x="569010" y="822579"/>
                  </a:lnTo>
                  <a:lnTo>
                    <a:pt x="570496" y="822363"/>
                  </a:lnTo>
                  <a:lnTo>
                    <a:pt x="574560" y="822363"/>
                  </a:lnTo>
                  <a:lnTo>
                    <a:pt x="576973" y="823290"/>
                  </a:lnTo>
                  <a:lnTo>
                    <a:pt x="578827" y="825207"/>
                  </a:lnTo>
                  <a:lnTo>
                    <a:pt x="580732" y="827062"/>
                  </a:lnTo>
                  <a:lnTo>
                    <a:pt x="581672" y="829398"/>
                  </a:lnTo>
                  <a:lnTo>
                    <a:pt x="581672" y="835304"/>
                  </a:lnTo>
                  <a:lnTo>
                    <a:pt x="580669" y="837793"/>
                  </a:lnTo>
                  <a:lnTo>
                    <a:pt x="578599" y="839863"/>
                  </a:lnTo>
                  <a:lnTo>
                    <a:pt x="576630" y="841921"/>
                  </a:lnTo>
                  <a:lnTo>
                    <a:pt x="574128" y="842911"/>
                  </a:lnTo>
                  <a:lnTo>
                    <a:pt x="568655" y="842911"/>
                  </a:lnTo>
                  <a:lnTo>
                    <a:pt x="566521" y="842137"/>
                  </a:lnTo>
                  <a:lnTo>
                    <a:pt x="563105" y="839012"/>
                  </a:lnTo>
                  <a:lnTo>
                    <a:pt x="561898" y="836447"/>
                  </a:lnTo>
                  <a:lnTo>
                    <a:pt x="561187" y="832891"/>
                  </a:lnTo>
                  <a:lnTo>
                    <a:pt x="554926" y="833742"/>
                  </a:lnTo>
                  <a:lnTo>
                    <a:pt x="566661" y="848106"/>
                  </a:lnTo>
                  <a:lnTo>
                    <a:pt x="576046" y="848106"/>
                  </a:lnTo>
                  <a:lnTo>
                    <a:pt x="580161" y="846543"/>
                  </a:lnTo>
                  <a:lnTo>
                    <a:pt x="583450" y="843483"/>
                  </a:lnTo>
                  <a:lnTo>
                    <a:pt x="584022" y="842911"/>
                  </a:lnTo>
                  <a:lnTo>
                    <a:pt x="586638" y="840359"/>
                  </a:lnTo>
                  <a:lnTo>
                    <a:pt x="588276" y="836587"/>
                  </a:lnTo>
                  <a:lnTo>
                    <a:pt x="588276" y="828827"/>
                  </a:lnTo>
                  <a:close/>
                </a:path>
                <a:path w="1886584" h="1916429">
                  <a:moveTo>
                    <a:pt x="932332" y="1138593"/>
                  </a:moveTo>
                  <a:lnTo>
                    <a:pt x="925576" y="1138593"/>
                  </a:lnTo>
                  <a:lnTo>
                    <a:pt x="925576" y="1189520"/>
                  </a:lnTo>
                  <a:lnTo>
                    <a:pt x="932332" y="1189520"/>
                  </a:lnTo>
                  <a:lnTo>
                    <a:pt x="932332" y="1138593"/>
                  </a:lnTo>
                  <a:close/>
                </a:path>
                <a:path w="1886584" h="1916429">
                  <a:moveTo>
                    <a:pt x="973353" y="1189520"/>
                  </a:moveTo>
                  <a:lnTo>
                    <a:pt x="973226" y="1161923"/>
                  </a:lnTo>
                  <a:lnTo>
                    <a:pt x="972654" y="1159014"/>
                  </a:lnTo>
                  <a:lnTo>
                    <a:pt x="972019" y="1157452"/>
                  </a:lnTo>
                  <a:lnTo>
                    <a:pt x="971854" y="1157224"/>
                  </a:lnTo>
                  <a:lnTo>
                    <a:pt x="970165" y="1154874"/>
                  </a:lnTo>
                  <a:lnTo>
                    <a:pt x="968743" y="1153807"/>
                  </a:lnTo>
                  <a:lnTo>
                    <a:pt x="965047" y="1152245"/>
                  </a:lnTo>
                  <a:lnTo>
                    <a:pt x="962977" y="1151813"/>
                  </a:lnTo>
                  <a:lnTo>
                    <a:pt x="955649" y="1151813"/>
                  </a:lnTo>
                  <a:lnTo>
                    <a:pt x="951738" y="1153807"/>
                  </a:lnTo>
                  <a:lnTo>
                    <a:pt x="949045" y="1157871"/>
                  </a:lnTo>
                  <a:lnTo>
                    <a:pt x="949045" y="1152601"/>
                  </a:lnTo>
                  <a:lnTo>
                    <a:pt x="943432" y="1152601"/>
                  </a:lnTo>
                  <a:lnTo>
                    <a:pt x="943432" y="1189520"/>
                  </a:lnTo>
                  <a:lnTo>
                    <a:pt x="949680" y="1189520"/>
                  </a:lnTo>
                  <a:lnTo>
                    <a:pt x="949693" y="1164551"/>
                  </a:lnTo>
                  <a:lnTo>
                    <a:pt x="950683" y="1161415"/>
                  </a:lnTo>
                  <a:lnTo>
                    <a:pt x="952601" y="1159789"/>
                  </a:lnTo>
                  <a:lnTo>
                    <a:pt x="954519" y="1158074"/>
                  </a:lnTo>
                  <a:lnTo>
                    <a:pt x="955052" y="1157871"/>
                  </a:lnTo>
                  <a:lnTo>
                    <a:pt x="956805" y="1157224"/>
                  </a:lnTo>
                  <a:lnTo>
                    <a:pt x="961136" y="1157224"/>
                  </a:lnTo>
                  <a:lnTo>
                    <a:pt x="962558" y="1157579"/>
                  </a:lnTo>
                  <a:lnTo>
                    <a:pt x="963764" y="1158367"/>
                  </a:lnTo>
                  <a:lnTo>
                    <a:pt x="965047" y="1159065"/>
                  </a:lnTo>
                  <a:lnTo>
                    <a:pt x="967105" y="1189520"/>
                  </a:lnTo>
                  <a:lnTo>
                    <a:pt x="973353" y="1189520"/>
                  </a:lnTo>
                  <a:close/>
                </a:path>
                <a:path w="1886584" h="1916429">
                  <a:moveTo>
                    <a:pt x="997407" y="1189443"/>
                  </a:moveTo>
                  <a:lnTo>
                    <a:pt x="996594" y="1184186"/>
                  </a:lnTo>
                  <a:lnTo>
                    <a:pt x="996569" y="1183957"/>
                  </a:lnTo>
                  <a:lnTo>
                    <a:pt x="995413" y="1184109"/>
                  </a:lnTo>
                  <a:lnTo>
                    <a:pt x="994486" y="1184186"/>
                  </a:lnTo>
                  <a:lnTo>
                    <a:pt x="992924" y="1184186"/>
                  </a:lnTo>
                  <a:lnTo>
                    <a:pt x="990663" y="1182471"/>
                  </a:lnTo>
                  <a:lnTo>
                    <a:pt x="990447" y="1181976"/>
                  </a:lnTo>
                  <a:lnTo>
                    <a:pt x="990282" y="1180833"/>
                  </a:lnTo>
                  <a:lnTo>
                    <a:pt x="990282" y="1157452"/>
                  </a:lnTo>
                  <a:lnTo>
                    <a:pt x="996569" y="1157452"/>
                  </a:lnTo>
                  <a:lnTo>
                    <a:pt x="996569" y="1152601"/>
                  </a:lnTo>
                  <a:lnTo>
                    <a:pt x="990282" y="1152601"/>
                  </a:lnTo>
                  <a:lnTo>
                    <a:pt x="990282" y="1139736"/>
                  </a:lnTo>
                  <a:lnTo>
                    <a:pt x="984034" y="1143508"/>
                  </a:lnTo>
                  <a:lnTo>
                    <a:pt x="984034" y="1152601"/>
                  </a:lnTo>
                  <a:lnTo>
                    <a:pt x="979424" y="1152601"/>
                  </a:lnTo>
                  <a:lnTo>
                    <a:pt x="979424" y="1157452"/>
                  </a:lnTo>
                  <a:lnTo>
                    <a:pt x="984034" y="1157452"/>
                  </a:lnTo>
                  <a:lnTo>
                    <a:pt x="984097" y="1183043"/>
                  </a:lnTo>
                  <a:lnTo>
                    <a:pt x="984326" y="1184897"/>
                  </a:lnTo>
                  <a:lnTo>
                    <a:pt x="984821" y="1186103"/>
                  </a:lnTo>
                  <a:lnTo>
                    <a:pt x="985329" y="1187234"/>
                  </a:lnTo>
                  <a:lnTo>
                    <a:pt x="986167" y="1188237"/>
                  </a:lnTo>
                  <a:lnTo>
                    <a:pt x="987450" y="1188948"/>
                  </a:lnTo>
                  <a:lnTo>
                    <a:pt x="988656" y="1189659"/>
                  </a:lnTo>
                  <a:lnTo>
                    <a:pt x="990447" y="1190015"/>
                  </a:lnTo>
                  <a:lnTo>
                    <a:pt x="994054" y="1190015"/>
                  </a:lnTo>
                  <a:lnTo>
                    <a:pt x="995629" y="1189799"/>
                  </a:lnTo>
                  <a:lnTo>
                    <a:pt x="997407" y="1189443"/>
                  </a:lnTo>
                  <a:close/>
                </a:path>
                <a:path w="1886584" h="1916429">
                  <a:moveTo>
                    <a:pt x="1034605" y="1164907"/>
                  </a:moveTo>
                  <a:lnTo>
                    <a:pt x="1033043" y="1160208"/>
                  </a:lnTo>
                  <a:lnTo>
                    <a:pt x="1029970" y="1156931"/>
                  </a:lnTo>
                  <a:lnTo>
                    <a:pt x="1027988" y="1154823"/>
                  </a:lnTo>
                  <a:lnTo>
                    <a:pt x="1027988" y="1167536"/>
                  </a:lnTo>
                  <a:lnTo>
                    <a:pt x="1007427" y="1167536"/>
                  </a:lnTo>
                  <a:lnTo>
                    <a:pt x="1007656" y="1164336"/>
                  </a:lnTo>
                  <a:lnTo>
                    <a:pt x="1008722" y="1161770"/>
                  </a:lnTo>
                  <a:lnTo>
                    <a:pt x="1010716" y="1159852"/>
                  </a:lnTo>
                  <a:lnTo>
                    <a:pt x="1012621" y="1157947"/>
                  </a:lnTo>
                  <a:lnTo>
                    <a:pt x="1015060" y="1156931"/>
                  </a:lnTo>
                  <a:lnTo>
                    <a:pt x="1021092" y="1156931"/>
                  </a:lnTo>
                  <a:lnTo>
                    <a:pt x="1023645" y="1158151"/>
                  </a:lnTo>
                  <a:lnTo>
                    <a:pt x="1026922" y="1162138"/>
                  </a:lnTo>
                  <a:lnTo>
                    <a:pt x="1027684" y="1164336"/>
                  </a:lnTo>
                  <a:lnTo>
                    <a:pt x="1027988" y="1167536"/>
                  </a:lnTo>
                  <a:lnTo>
                    <a:pt x="1027988" y="1154823"/>
                  </a:lnTo>
                  <a:lnTo>
                    <a:pt x="1026782" y="1153528"/>
                  </a:lnTo>
                  <a:lnTo>
                    <a:pt x="1022794" y="1151813"/>
                  </a:lnTo>
                  <a:lnTo>
                    <a:pt x="1012774" y="1151813"/>
                  </a:lnTo>
                  <a:lnTo>
                    <a:pt x="1008646" y="1153528"/>
                  </a:lnTo>
                  <a:lnTo>
                    <a:pt x="1002233" y="1160348"/>
                  </a:lnTo>
                  <a:lnTo>
                    <a:pt x="1000760" y="1164907"/>
                  </a:lnTo>
                  <a:lnTo>
                    <a:pt x="1000734" y="1177569"/>
                  </a:lnTo>
                  <a:lnTo>
                    <a:pt x="1002233" y="1181976"/>
                  </a:lnTo>
                  <a:lnTo>
                    <a:pt x="1005446" y="1185329"/>
                  </a:lnTo>
                  <a:lnTo>
                    <a:pt x="1008570" y="1188669"/>
                  </a:lnTo>
                  <a:lnTo>
                    <a:pt x="1012850" y="1190294"/>
                  </a:lnTo>
                  <a:lnTo>
                    <a:pt x="1022515" y="1190294"/>
                  </a:lnTo>
                  <a:lnTo>
                    <a:pt x="1025994" y="1189228"/>
                  </a:lnTo>
                  <a:lnTo>
                    <a:pt x="1028776" y="1187170"/>
                  </a:lnTo>
                  <a:lnTo>
                    <a:pt x="1031379" y="1185176"/>
                  </a:lnTo>
                  <a:lnTo>
                    <a:pt x="1033386" y="1182192"/>
                  </a:lnTo>
                  <a:lnTo>
                    <a:pt x="1034389" y="1178420"/>
                  </a:lnTo>
                  <a:lnTo>
                    <a:pt x="1027912" y="1177569"/>
                  </a:lnTo>
                  <a:lnTo>
                    <a:pt x="1026998" y="1180211"/>
                  </a:lnTo>
                  <a:lnTo>
                    <a:pt x="1025702" y="1182116"/>
                  </a:lnTo>
                  <a:lnTo>
                    <a:pt x="1022451" y="1184541"/>
                  </a:lnTo>
                  <a:lnTo>
                    <a:pt x="1020521" y="1185176"/>
                  </a:lnTo>
                  <a:lnTo>
                    <a:pt x="1015111" y="1185176"/>
                  </a:lnTo>
                  <a:lnTo>
                    <a:pt x="1007084" y="1172667"/>
                  </a:lnTo>
                  <a:lnTo>
                    <a:pt x="1034605" y="1172667"/>
                  </a:lnTo>
                  <a:lnTo>
                    <a:pt x="1034605" y="1167536"/>
                  </a:lnTo>
                  <a:lnTo>
                    <a:pt x="1034605" y="1164907"/>
                  </a:lnTo>
                  <a:close/>
                </a:path>
                <a:path w="1886584" h="1916429">
                  <a:moveTo>
                    <a:pt x="1051687" y="113347"/>
                  </a:moveTo>
                  <a:lnTo>
                    <a:pt x="1048486" y="112852"/>
                  </a:lnTo>
                  <a:lnTo>
                    <a:pt x="1048270" y="114808"/>
                  </a:lnTo>
                  <a:lnTo>
                    <a:pt x="1047724" y="116281"/>
                  </a:lnTo>
                  <a:lnTo>
                    <a:pt x="1046848" y="117208"/>
                  </a:lnTo>
                  <a:lnTo>
                    <a:pt x="1046010" y="118148"/>
                  </a:lnTo>
                  <a:lnTo>
                    <a:pt x="1044981" y="118592"/>
                  </a:lnTo>
                  <a:lnTo>
                    <a:pt x="1042225" y="118592"/>
                  </a:lnTo>
                  <a:lnTo>
                    <a:pt x="1040942" y="117881"/>
                  </a:lnTo>
                  <a:lnTo>
                    <a:pt x="1039672" y="116103"/>
                  </a:lnTo>
                  <a:lnTo>
                    <a:pt x="1038974" y="115074"/>
                  </a:lnTo>
                  <a:lnTo>
                    <a:pt x="1038593" y="113347"/>
                  </a:lnTo>
                  <a:lnTo>
                    <a:pt x="1038491" y="106629"/>
                  </a:lnTo>
                  <a:lnTo>
                    <a:pt x="1039025" y="104406"/>
                  </a:lnTo>
                  <a:lnTo>
                    <a:pt x="1041057" y="101612"/>
                  </a:lnTo>
                  <a:lnTo>
                    <a:pt x="1042403" y="100901"/>
                  </a:lnTo>
                  <a:lnTo>
                    <a:pt x="1045019" y="100901"/>
                  </a:lnTo>
                  <a:lnTo>
                    <a:pt x="1048270" y="105562"/>
                  </a:lnTo>
                  <a:lnTo>
                    <a:pt x="1051369" y="104990"/>
                  </a:lnTo>
                  <a:lnTo>
                    <a:pt x="1051026" y="102539"/>
                  </a:lnTo>
                  <a:lnTo>
                    <a:pt x="1050213" y="100901"/>
                  </a:lnTo>
                  <a:lnTo>
                    <a:pt x="1050137" y="100723"/>
                  </a:lnTo>
                  <a:lnTo>
                    <a:pt x="1047457" y="98323"/>
                  </a:lnTo>
                  <a:lnTo>
                    <a:pt x="1045806" y="97701"/>
                  </a:lnTo>
                  <a:lnTo>
                    <a:pt x="1041336" y="97701"/>
                  </a:lnTo>
                  <a:lnTo>
                    <a:pt x="1039253" y="98729"/>
                  </a:lnTo>
                  <a:lnTo>
                    <a:pt x="1036002" y="102717"/>
                  </a:lnTo>
                  <a:lnTo>
                    <a:pt x="1035227" y="105562"/>
                  </a:lnTo>
                  <a:lnTo>
                    <a:pt x="1035202" y="113703"/>
                  </a:lnTo>
                  <a:lnTo>
                    <a:pt x="1036002" y="116725"/>
                  </a:lnTo>
                  <a:lnTo>
                    <a:pt x="1037602" y="118719"/>
                  </a:lnTo>
                  <a:lnTo>
                    <a:pt x="1039202" y="120764"/>
                  </a:lnTo>
                  <a:lnTo>
                    <a:pt x="1041247" y="121793"/>
                  </a:lnTo>
                  <a:lnTo>
                    <a:pt x="1045794" y="121793"/>
                  </a:lnTo>
                  <a:lnTo>
                    <a:pt x="1047521" y="121081"/>
                  </a:lnTo>
                  <a:lnTo>
                    <a:pt x="1049985" y="118592"/>
                  </a:lnTo>
                  <a:lnTo>
                    <a:pt x="1050404" y="118186"/>
                  </a:lnTo>
                  <a:lnTo>
                    <a:pt x="1051344" y="116103"/>
                  </a:lnTo>
                  <a:lnTo>
                    <a:pt x="1051687" y="113347"/>
                  </a:lnTo>
                  <a:close/>
                </a:path>
                <a:path w="1886584" h="1916429">
                  <a:moveTo>
                    <a:pt x="1056182" y="21463"/>
                  </a:moveTo>
                  <a:lnTo>
                    <a:pt x="1043279" y="12839"/>
                  </a:lnTo>
                  <a:lnTo>
                    <a:pt x="1041590" y="12128"/>
                  </a:lnTo>
                  <a:lnTo>
                    <a:pt x="1040853" y="11417"/>
                  </a:lnTo>
                  <a:lnTo>
                    <a:pt x="1040079" y="10718"/>
                  </a:lnTo>
                  <a:lnTo>
                    <a:pt x="1039761" y="9817"/>
                  </a:lnTo>
                  <a:lnTo>
                    <a:pt x="1043787" y="3733"/>
                  </a:lnTo>
                  <a:lnTo>
                    <a:pt x="1047699" y="3733"/>
                  </a:lnTo>
                  <a:lnTo>
                    <a:pt x="1049147" y="4216"/>
                  </a:lnTo>
                  <a:lnTo>
                    <a:pt x="1051280" y="6223"/>
                  </a:lnTo>
                  <a:lnTo>
                    <a:pt x="1051915" y="7772"/>
                  </a:lnTo>
                  <a:lnTo>
                    <a:pt x="1052093" y="9817"/>
                  </a:lnTo>
                  <a:lnTo>
                    <a:pt x="1055382" y="9512"/>
                  </a:lnTo>
                  <a:lnTo>
                    <a:pt x="1055331" y="7556"/>
                  </a:lnTo>
                  <a:lnTo>
                    <a:pt x="1054900" y="5867"/>
                  </a:lnTo>
                  <a:lnTo>
                    <a:pt x="1053680" y="3733"/>
                  </a:lnTo>
                  <a:lnTo>
                    <a:pt x="1053274" y="3022"/>
                  </a:lnTo>
                  <a:lnTo>
                    <a:pt x="1052169" y="1917"/>
                  </a:lnTo>
                  <a:lnTo>
                    <a:pt x="1049235" y="393"/>
                  </a:lnTo>
                  <a:lnTo>
                    <a:pt x="1047546" y="0"/>
                  </a:lnTo>
                  <a:lnTo>
                    <a:pt x="1042797" y="0"/>
                  </a:lnTo>
                  <a:lnTo>
                    <a:pt x="1040574" y="800"/>
                  </a:lnTo>
                  <a:lnTo>
                    <a:pt x="1037247" y="4076"/>
                  </a:lnTo>
                  <a:lnTo>
                    <a:pt x="1036523" y="5867"/>
                  </a:lnTo>
                  <a:lnTo>
                    <a:pt x="1036523" y="10718"/>
                  </a:lnTo>
                  <a:lnTo>
                    <a:pt x="1047724" y="18440"/>
                  </a:lnTo>
                  <a:lnTo>
                    <a:pt x="1049515" y="19062"/>
                  </a:lnTo>
                  <a:lnTo>
                    <a:pt x="1052779" y="25425"/>
                  </a:lnTo>
                  <a:lnTo>
                    <a:pt x="1052271" y="26619"/>
                  </a:lnTo>
                  <a:lnTo>
                    <a:pt x="1050010" y="28625"/>
                  </a:lnTo>
                  <a:lnTo>
                    <a:pt x="1048410" y="29121"/>
                  </a:lnTo>
                  <a:lnTo>
                    <a:pt x="1044930" y="29121"/>
                  </a:lnTo>
                  <a:lnTo>
                    <a:pt x="1043647" y="28803"/>
                  </a:lnTo>
                  <a:lnTo>
                    <a:pt x="1042543" y="28219"/>
                  </a:lnTo>
                  <a:lnTo>
                    <a:pt x="1041374" y="27647"/>
                  </a:lnTo>
                  <a:lnTo>
                    <a:pt x="1040498" y="26847"/>
                  </a:lnTo>
                  <a:lnTo>
                    <a:pt x="1039291" y="24892"/>
                  </a:lnTo>
                  <a:lnTo>
                    <a:pt x="1038898" y="23507"/>
                  </a:lnTo>
                  <a:lnTo>
                    <a:pt x="1038720" y="21780"/>
                  </a:lnTo>
                  <a:lnTo>
                    <a:pt x="1035418" y="22098"/>
                  </a:lnTo>
                  <a:lnTo>
                    <a:pt x="1035507" y="25425"/>
                  </a:lnTo>
                  <a:lnTo>
                    <a:pt x="1036497" y="28041"/>
                  </a:lnTo>
                  <a:lnTo>
                    <a:pt x="1040320" y="31915"/>
                  </a:lnTo>
                  <a:lnTo>
                    <a:pt x="1042885" y="32893"/>
                  </a:lnTo>
                  <a:lnTo>
                    <a:pt x="1048181" y="32893"/>
                  </a:lnTo>
                  <a:lnTo>
                    <a:pt x="1056106" y="25425"/>
                  </a:lnTo>
                  <a:lnTo>
                    <a:pt x="1056182" y="21463"/>
                  </a:lnTo>
                  <a:close/>
                </a:path>
                <a:path w="1886584" h="1916429">
                  <a:moveTo>
                    <a:pt x="1060627" y="65646"/>
                  </a:moveTo>
                  <a:lnTo>
                    <a:pt x="1057008" y="48526"/>
                  </a:lnTo>
                  <a:lnTo>
                    <a:pt x="1057008" y="65290"/>
                  </a:lnTo>
                  <a:lnTo>
                    <a:pt x="1056220" y="68275"/>
                  </a:lnTo>
                  <a:lnTo>
                    <a:pt x="1052753" y="72631"/>
                  </a:lnTo>
                  <a:lnTo>
                    <a:pt x="1050658" y="73736"/>
                  </a:lnTo>
                  <a:lnTo>
                    <a:pt x="1045641" y="73736"/>
                  </a:lnTo>
                  <a:lnTo>
                    <a:pt x="1039202" y="56845"/>
                  </a:lnTo>
                  <a:lnTo>
                    <a:pt x="1040053" y="53467"/>
                  </a:lnTo>
                  <a:lnTo>
                    <a:pt x="1043419" y="49110"/>
                  </a:lnTo>
                  <a:lnTo>
                    <a:pt x="1045552" y="48044"/>
                  </a:lnTo>
                  <a:lnTo>
                    <a:pt x="1049782" y="48044"/>
                  </a:lnTo>
                  <a:lnTo>
                    <a:pt x="1051280" y="48526"/>
                  </a:lnTo>
                  <a:lnTo>
                    <a:pt x="1054049" y="50533"/>
                  </a:lnTo>
                  <a:lnTo>
                    <a:pt x="1055077" y="51828"/>
                  </a:lnTo>
                  <a:lnTo>
                    <a:pt x="1055738" y="53517"/>
                  </a:lnTo>
                  <a:lnTo>
                    <a:pt x="1056614" y="55651"/>
                  </a:lnTo>
                  <a:lnTo>
                    <a:pt x="1056957" y="57518"/>
                  </a:lnTo>
                  <a:lnTo>
                    <a:pt x="1057008" y="65290"/>
                  </a:lnTo>
                  <a:lnTo>
                    <a:pt x="1057008" y="48526"/>
                  </a:lnTo>
                  <a:lnTo>
                    <a:pt x="1056627" y="48044"/>
                  </a:lnTo>
                  <a:lnTo>
                    <a:pt x="1056360" y="47701"/>
                  </a:lnTo>
                  <a:lnTo>
                    <a:pt x="1052576" y="45123"/>
                  </a:lnTo>
                  <a:lnTo>
                    <a:pt x="1050455" y="44450"/>
                  </a:lnTo>
                  <a:lnTo>
                    <a:pt x="1044587" y="44450"/>
                  </a:lnTo>
                  <a:lnTo>
                    <a:pt x="1041590" y="45910"/>
                  </a:lnTo>
                  <a:lnTo>
                    <a:pt x="1039253" y="48806"/>
                  </a:lnTo>
                  <a:lnTo>
                    <a:pt x="1036840" y="51739"/>
                  </a:lnTo>
                  <a:lnTo>
                    <a:pt x="1035723" y="55651"/>
                  </a:lnTo>
                  <a:lnTo>
                    <a:pt x="1035646" y="65646"/>
                  </a:lnTo>
                  <a:lnTo>
                    <a:pt x="1036726" y="69291"/>
                  </a:lnTo>
                  <a:lnTo>
                    <a:pt x="1041196" y="75653"/>
                  </a:lnTo>
                  <a:lnTo>
                    <a:pt x="1044270" y="77343"/>
                  </a:lnTo>
                  <a:lnTo>
                    <a:pt x="1051966" y="77343"/>
                  </a:lnTo>
                  <a:lnTo>
                    <a:pt x="1055077" y="75692"/>
                  </a:lnTo>
                  <a:lnTo>
                    <a:pt x="1056487" y="73736"/>
                  </a:lnTo>
                  <a:lnTo>
                    <a:pt x="1059548" y="69469"/>
                  </a:lnTo>
                  <a:lnTo>
                    <a:pt x="1060627" y="65646"/>
                  </a:lnTo>
                  <a:close/>
                </a:path>
                <a:path w="1886584" h="1916429">
                  <a:moveTo>
                    <a:pt x="1062253" y="1153807"/>
                  </a:moveTo>
                  <a:lnTo>
                    <a:pt x="1060056" y="1152461"/>
                  </a:lnTo>
                  <a:lnTo>
                    <a:pt x="1057948" y="1151813"/>
                  </a:lnTo>
                  <a:lnTo>
                    <a:pt x="1054379" y="1151813"/>
                  </a:lnTo>
                  <a:lnTo>
                    <a:pt x="1053020" y="1152245"/>
                  </a:lnTo>
                  <a:lnTo>
                    <a:pt x="1051801" y="1153109"/>
                  </a:lnTo>
                  <a:lnTo>
                    <a:pt x="1050607" y="1153883"/>
                  </a:lnTo>
                  <a:lnTo>
                    <a:pt x="1049261" y="1155661"/>
                  </a:lnTo>
                  <a:lnTo>
                    <a:pt x="1047838" y="1158227"/>
                  </a:lnTo>
                  <a:lnTo>
                    <a:pt x="1047838" y="1152601"/>
                  </a:lnTo>
                  <a:lnTo>
                    <a:pt x="1042200" y="1152601"/>
                  </a:lnTo>
                  <a:lnTo>
                    <a:pt x="1042200" y="1189520"/>
                  </a:lnTo>
                  <a:lnTo>
                    <a:pt x="1048473" y="1189520"/>
                  </a:lnTo>
                  <a:lnTo>
                    <a:pt x="1048473" y="1167612"/>
                  </a:lnTo>
                  <a:lnTo>
                    <a:pt x="1048829" y="1165186"/>
                  </a:lnTo>
                  <a:lnTo>
                    <a:pt x="1054176" y="1158290"/>
                  </a:lnTo>
                  <a:lnTo>
                    <a:pt x="1056995" y="1158290"/>
                  </a:lnTo>
                  <a:lnTo>
                    <a:pt x="1058494" y="1158722"/>
                  </a:lnTo>
                  <a:lnTo>
                    <a:pt x="1060056" y="1159573"/>
                  </a:lnTo>
                  <a:lnTo>
                    <a:pt x="1060538" y="1158290"/>
                  </a:lnTo>
                  <a:lnTo>
                    <a:pt x="1062253" y="1153807"/>
                  </a:lnTo>
                  <a:close/>
                </a:path>
                <a:path w="1886584" h="1916429">
                  <a:moveTo>
                    <a:pt x="1065022" y="533"/>
                  </a:moveTo>
                  <a:lnTo>
                    <a:pt x="1061567" y="533"/>
                  </a:lnTo>
                  <a:lnTo>
                    <a:pt x="1061567" y="32359"/>
                  </a:lnTo>
                  <a:lnTo>
                    <a:pt x="1065022" y="32359"/>
                  </a:lnTo>
                  <a:lnTo>
                    <a:pt x="1065022" y="533"/>
                  </a:lnTo>
                  <a:close/>
                </a:path>
                <a:path w="1886584" h="1916429">
                  <a:moveTo>
                    <a:pt x="1070851" y="105702"/>
                  </a:moveTo>
                  <a:lnTo>
                    <a:pt x="1070013" y="102768"/>
                  </a:lnTo>
                  <a:lnTo>
                    <a:pt x="1068463" y="100901"/>
                  </a:lnTo>
                  <a:lnTo>
                    <a:pt x="1067549" y="99834"/>
                  </a:lnTo>
                  <a:lnTo>
                    <a:pt x="1067549" y="106768"/>
                  </a:lnTo>
                  <a:lnTo>
                    <a:pt x="1067536" y="112725"/>
                  </a:lnTo>
                  <a:lnTo>
                    <a:pt x="1067015" y="114909"/>
                  </a:lnTo>
                  <a:lnTo>
                    <a:pt x="1064895" y="117843"/>
                  </a:lnTo>
                  <a:lnTo>
                    <a:pt x="1063599" y="118592"/>
                  </a:lnTo>
                  <a:lnTo>
                    <a:pt x="1060488" y="118592"/>
                  </a:lnTo>
                  <a:lnTo>
                    <a:pt x="1059154" y="117881"/>
                  </a:lnTo>
                  <a:lnTo>
                    <a:pt x="1058037" y="116408"/>
                  </a:lnTo>
                  <a:lnTo>
                    <a:pt x="1056982" y="114947"/>
                  </a:lnTo>
                  <a:lnTo>
                    <a:pt x="1056436" y="112725"/>
                  </a:lnTo>
                  <a:lnTo>
                    <a:pt x="1056436" y="106768"/>
                  </a:lnTo>
                  <a:lnTo>
                    <a:pt x="1056982" y="104546"/>
                  </a:lnTo>
                  <a:lnTo>
                    <a:pt x="1058037" y="103073"/>
                  </a:lnTo>
                  <a:lnTo>
                    <a:pt x="1059116" y="101612"/>
                  </a:lnTo>
                  <a:lnTo>
                    <a:pt x="1060399" y="100901"/>
                  </a:lnTo>
                  <a:lnTo>
                    <a:pt x="1063510" y="100901"/>
                  </a:lnTo>
                  <a:lnTo>
                    <a:pt x="1064844" y="101612"/>
                  </a:lnTo>
                  <a:lnTo>
                    <a:pt x="1065949" y="103073"/>
                  </a:lnTo>
                  <a:lnTo>
                    <a:pt x="1067015" y="104546"/>
                  </a:lnTo>
                  <a:lnTo>
                    <a:pt x="1067549" y="106768"/>
                  </a:lnTo>
                  <a:lnTo>
                    <a:pt x="1067549" y="99834"/>
                  </a:lnTo>
                  <a:lnTo>
                    <a:pt x="1066622" y="98729"/>
                  </a:lnTo>
                  <a:lnTo>
                    <a:pt x="1064539" y="97701"/>
                  </a:lnTo>
                  <a:lnTo>
                    <a:pt x="1059434" y="97701"/>
                  </a:lnTo>
                  <a:lnTo>
                    <a:pt x="1057338" y="98729"/>
                  </a:lnTo>
                  <a:lnTo>
                    <a:pt x="1055649" y="100723"/>
                  </a:lnTo>
                  <a:lnTo>
                    <a:pt x="1053998" y="102768"/>
                  </a:lnTo>
                  <a:lnTo>
                    <a:pt x="1053172" y="105702"/>
                  </a:lnTo>
                  <a:lnTo>
                    <a:pt x="1053172" y="113703"/>
                  </a:lnTo>
                  <a:lnTo>
                    <a:pt x="1053998" y="116725"/>
                  </a:lnTo>
                  <a:lnTo>
                    <a:pt x="1055700" y="118719"/>
                  </a:lnTo>
                  <a:lnTo>
                    <a:pt x="1057389" y="120764"/>
                  </a:lnTo>
                  <a:lnTo>
                    <a:pt x="1059472" y="121793"/>
                  </a:lnTo>
                  <a:lnTo>
                    <a:pt x="1064590" y="121793"/>
                  </a:lnTo>
                  <a:lnTo>
                    <a:pt x="1066723" y="120764"/>
                  </a:lnTo>
                  <a:lnTo>
                    <a:pt x="1068489" y="118592"/>
                  </a:lnTo>
                  <a:lnTo>
                    <a:pt x="1070013" y="116725"/>
                  </a:lnTo>
                  <a:lnTo>
                    <a:pt x="1070825" y="113703"/>
                  </a:lnTo>
                  <a:lnTo>
                    <a:pt x="1070851" y="105702"/>
                  </a:lnTo>
                  <a:close/>
                </a:path>
                <a:path w="1886584" h="1916429">
                  <a:moveTo>
                    <a:pt x="1084859" y="51968"/>
                  </a:moveTo>
                  <a:lnTo>
                    <a:pt x="1084402" y="50139"/>
                  </a:lnTo>
                  <a:lnTo>
                    <a:pt x="1083551" y="48717"/>
                  </a:lnTo>
                  <a:lnTo>
                    <a:pt x="1082624" y="47155"/>
                  </a:lnTo>
                  <a:lnTo>
                    <a:pt x="1081379" y="46139"/>
                  </a:lnTo>
                  <a:lnTo>
                    <a:pt x="1081290" y="53022"/>
                  </a:lnTo>
                  <a:lnTo>
                    <a:pt x="1081290" y="56235"/>
                  </a:lnTo>
                  <a:lnTo>
                    <a:pt x="1080795" y="57696"/>
                  </a:lnTo>
                  <a:lnTo>
                    <a:pt x="1079830" y="58674"/>
                  </a:lnTo>
                  <a:lnTo>
                    <a:pt x="1078839" y="59601"/>
                  </a:lnTo>
                  <a:lnTo>
                    <a:pt x="1077302" y="60096"/>
                  </a:lnTo>
                  <a:lnTo>
                    <a:pt x="1068412" y="60096"/>
                  </a:lnTo>
                  <a:lnTo>
                    <a:pt x="1068412" y="48717"/>
                  </a:lnTo>
                  <a:lnTo>
                    <a:pt x="1076896" y="48717"/>
                  </a:lnTo>
                  <a:lnTo>
                    <a:pt x="1081290" y="53022"/>
                  </a:lnTo>
                  <a:lnTo>
                    <a:pt x="1081290" y="46113"/>
                  </a:lnTo>
                  <a:lnTo>
                    <a:pt x="1078801" y="45199"/>
                  </a:lnTo>
                  <a:lnTo>
                    <a:pt x="1077061" y="44983"/>
                  </a:lnTo>
                  <a:lnTo>
                    <a:pt x="1064933" y="44983"/>
                  </a:lnTo>
                  <a:lnTo>
                    <a:pt x="1064933" y="76809"/>
                  </a:lnTo>
                  <a:lnTo>
                    <a:pt x="1068412" y="76809"/>
                  </a:lnTo>
                  <a:lnTo>
                    <a:pt x="1068412" y="63830"/>
                  </a:lnTo>
                  <a:lnTo>
                    <a:pt x="1078661" y="63830"/>
                  </a:lnTo>
                  <a:lnTo>
                    <a:pt x="1081214" y="62941"/>
                  </a:lnTo>
                  <a:lnTo>
                    <a:pt x="1083487" y="60096"/>
                  </a:lnTo>
                  <a:lnTo>
                    <a:pt x="1084135" y="59296"/>
                  </a:lnTo>
                  <a:lnTo>
                    <a:pt x="1084859" y="56984"/>
                  </a:lnTo>
                  <a:lnTo>
                    <a:pt x="1084859" y="51968"/>
                  </a:lnTo>
                  <a:close/>
                </a:path>
                <a:path w="1886584" h="1916429">
                  <a:moveTo>
                    <a:pt x="1089952" y="121259"/>
                  </a:moveTo>
                  <a:lnTo>
                    <a:pt x="1084529" y="97701"/>
                  </a:lnTo>
                  <a:lnTo>
                    <a:pt x="1082230" y="97701"/>
                  </a:lnTo>
                  <a:lnTo>
                    <a:pt x="1077531" y="101473"/>
                  </a:lnTo>
                  <a:lnTo>
                    <a:pt x="1077531" y="98196"/>
                  </a:lnTo>
                  <a:lnTo>
                    <a:pt x="1074623" y="98196"/>
                  </a:lnTo>
                  <a:lnTo>
                    <a:pt x="1074623" y="121259"/>
                  </a:lnTo>
                  <a:lnTo>
                    <a:pt x="1077823" y="121259"/>
                  </a:lnTo>
                  <a:lnTo>
                    <a:pt x="1077887" y="105562"/>
                  </a:lnTo>
                  <a:lnTo>
                    <a:pt x="1078268" y="103924"/>
                  </a:lnTo>
                  <a:lnTo>
                    <a:pt x="1079233" y="102768"/>
                  </a:lnTo>
                  <a:lnTo>
                    <a:pt x="1080096" y="101650"/>
                  </a:lnTo>
                  <a:lnTo>
                    <a:pt x="1080477" y="101473"/>
                  </a:lnTo>
                  <a:lnTo>
                    <a:pt x="1081341" y="101079"/>
                  </a:lnTo>
                  <a:lnTo>
                    <a:pt x="1083652" y="101079"/>
                  </a:lnTo>
                  <a:lnTo>
                    <a:pt x="1086764" y="121259"/>
                  </a:lnTo>
                  <a:lnTo>
                    <a:pt x="1089952" y="121259"/>
                  </a:lnTo>
                  <a:close/>
                </a:path>
                <a:path w="1886584" h="1916429">
                  <a:moveTo>
                    <a:pt x="1091463" y="533"/>
                  </a:moveTo>
                  <a:lnTo>
                    <a:pt x="1088174" y="533"/>
                  </a:lnTo>
                  <a:lnTo>
                    <a:pt x="1088174" y="25552"/>
                  </a:lnTo>
                  <a:lnTo>
                    <a:pt x="1078204" y="7327"/>
                  </a:lnTo>
                  <a:lnTo>
                    <a:pt x="1074496" y="533"/>
                  </a:lnTo>
                  <a:lnTo>
                    <a:pt x="1070940" y="533"/>
                  </a:lnTo>
                  <a:lnTo>
                    <a:pt x="1070940" y="32359"/>
                  </a:lnTo>
                  <a:lnTo>
                    <a:pt x="1074280" y="32359"/>
                  </a:lnTo>
                  <a:lnTo>
                    <a:pt x="1074280" y="7327"/>
                  </a:lnTo>
                  <a:lnTo>
                    <a:pt x="1087958" y="32359"/>
                  </a:lnTo>
                  <a:lnTo>
                    <a:pt x="1091463" y="32359"/>
                  </a:lnTo>
                  <a:lnTo>
                    <a:pt x="1091463" y="25552"/>
                  </a:lnTo>
                  <a:lnTo>
                    <a:pt x="1091463" y="533"/>
                  </a:lnTo>
                  <a:close/>
                </a:path>
                <a:path w="1886584" h="1916429">
                  <a:moveTo>
                    <a:pt x="1095908" y="1189520"/>
                  </a:moveTo>
                  <a:lnTo>
                    <a:pt x="1094384" y="1157224"/>
                  </a:lnTo>
                  <a:lnTo>
                    <a:pt x="1092720" y="1154874"/>
                  </a:lnTo>
                  <a:lnTo>
                    <a:pt x="1091298" y="1153807"/>
                  </a:lnTo>
                  <a:lnTo>
                    <a:pt x="1087589" y="1152245"/>
                  </a:lnTo>
                  <a:lnTo>
                    <a:pt x="1085519" y="1151813"/>
                  </a:lnTo>
                  <a:lnTo>
                    <a:pt x="1078191" y="1151813"/>
                  </a:lnTo>
                  <a:lnTo>
                    <a:pt x="1074293" y="1153807"/>
                  </a:lnTo>
                  <a:lnTo>
                    <a:pt x="1071587" y="1157871"/>
                  </a:lnTo>
                  <a:lnTo>
                    <a:pt x="1071587" y="1152601"/>
                  </a:lnTo>
                  <a:lnTo>
                    <a:pt x="1065949" y="1152601"/>
                  </a:lnTo>
                  <a:lnTo>
                    <a:pt x="1065949" y="1189520"/>
                  </a:lnTo>
                  <a:lnTo>
                    <a:pt x="1072235" y="1189520"/>
                  </a:lnTo>
                  <a:lnTo>
                    <a:pt x="1072248" y="1164551"/>
                  </a:lnTo>
                  <a:lnTo>
                    <a:pt x="1073226" y="1161415"/>
                  </a:lnTo>
                  <a:lnTo>
                    <a:pt x="1075143" y="1159789"/>
                  </a:lnTo>
                  <a:lnTo>
                    <a:pt x="1077048" y="1158074"/>
                  </a:lnTo>
                  <a:lnTo>
                    <a:pt x="1077582" y="1157871"/>
                  </a:lnTo>
                  <a:lnTo>
                    <a:pt x="1079322" y="1157224"/>
                  </a:lnTo>
                  <a:lnTo>
                    <a:pt x="1083665" y="1157224"/>
                  </a:lnTo>
                  <a:lnTo>
                    <a:pt x="1085088" y="1157579"/>
                  </a:lnTo>
                  <a:lnTo>
                    <a:pt x="1086307" y="1158367"/>
                  </a:lnTo>
                  <a:lnTo>
                    <a:pt x="1087589" y="1159065"/>
                  </a:lnTo>
                  <a:lnTo>
                    <a:pt x="1089647" y="1189520"/>
                  </a:lnTo>
                  <a:lnTo>
                    <a:pt x="1095908" y="1189520"/>
                  </a:lnTo>
                  <a:close/>
                </a:path>
                <a:path w="1886584" h="1916429">
                  <a:moveTo>
                    <a:pt x="1110234" y="121259"/>
                  </a:moveTo>
                  <a:lnTo>
                    <a:pt x="1110132" y="103924"/>
                  </a:lnTo>
                  <a:lnTo>
                    <a:pt x="1110094" y="103390"/>
                  </a:lnTo>
                  <a:lnTo>
                    <a:pt x="1109535" y="101295"/>
                  </a:lnTo>
                  <a:lnTo>
                    <a:pt x="1109446" y="101079"/>
                  </a:lnTo>
                  <a:lnTo>
                    <a:pt x="1109218" y="100495"/>
                  </a:lnTo>
                  <a:lnTo>
                    <a:pt x="1108671" y="99885"/>
                  </a:lnTo>
                  <a:lnTo>
                    <a:pt x="1108138" y="99212"/>
                  </a:lnTo>
                  <a:lnTo>
                    <a:pt x="1107427" y="98679"/>
                  </a:lnTo>
                  <a:lnTo>
                    <a:pt x="1105738" y="97878"/>
                  </a:lnTo>
                  <a:lnTo>
                    <a:pt x="1104798" y="97701"/>
                  </a:lnTo>
                  <a:lnTo>
                    <a:pt x="1102487" y="97701"/>
                  </a:lnTo>
                  <a:lnTo>
                    <a:pt x="1097788" y="101473"/>
                  </a:lnTo>
                  <a:lnTo>
                    <a:pt x="1097788" y="98196"/>
                  </a:lnTo>
                  <a:lnTo>
                    <a:pt x="1094892" y="98196"/>
                  </a:lnTo>
                  <a:lnTo>
                    <a:pt x="1094892" y="121259"/>
                  </a:lnTo>
                  <a:lnTo>
                    <a:pt x="1098105" y="121259"/>
                  </a:lnTo>
                  <a:lnTo>
                    <a:pt x="1098169" y="105562"/>
                  </a:lnTo>
                  <a:lnTo>
                    <a:pt x="1098537" y="103924"/>
                  </a:lnTo>
                  <a:lnTo>
                    <a:pt x="1099489" y="102768"/>
                  </a:lnTo>
                  <a:lnTo>
                    <a:pt x="1100353" y="101650"/>
                  </a:lnTo>
                  <a:lnTo>
                    <a:pt x="1100734" y="101473"/>
                  </a:lnTo>
                  <a:lnTo>
                    <a:pt x="1101610" y="101079"/>
                  </a:lnTo>
                  <a:lnTo>
                    <a:pt x="1103922" y="101079"/>
                  </a:lnTo>
                  <a:lnTo>
                    <a:pt x="1107020" y="121259"/>
                  </a:lnTo>
                  <a:lnTo>
                    <a:pt x="1110234" y="121259"/>
                  </a:lnTo>
                  <a:close/>
                </a:path>
                <a:path w="1886584" h="1916429">
                  <a:moveTo>
                    <a:pt x="1111262" y="66713"/>
                  </a:moveTo>
                  <a:lnTo>
                    <a:pt x="1107782" y="65646"/>
                  </a:lnTo>
                  <a:lnTo>
                    <a:pt x="1107338" y="68364"/>
                  </a:lnTo>
                  <a:lnTo>
                    <a:pt x="1106411" y="70408"/>
                  </a:lnTo>
                  <a:lnTo>
                    <a:pt x="1103655" y="73075"/>
                  </a:lnTo>
                  <a:lnTo>
                    <a:pt x="1102055" y="73736"/>
                  </a:lnTo>
                  <a:lnTo>
                    <a:pt x="1097622" y="73736"/>
                  </a:lnTo>
                  <a:lnTo>
                    <a:pt x="1095552" y="72669"/>
                  </a:lnTo>
                  <a:lnTo>
                    <a:pt x="1093889" y="70269"/>
                  </a:lnTo>
                  <a:lnTo>
                    <a:pt x="1092492" y="68313"/>
                  </a:lnTo>
                  <a:lnTo>
                    <a:pt x="1091742" y="65024"/>
                  </a:lnTo>
                  <a:lnTo>
                    <a:pt x="1091844" y="57162"/>
                  </a:lnTo>
                  <a:lnTo>
                    <a:pt x="1092149" y="55422"/>
                  </a:lnTo>
                  <a:lnTo>
                    <a:pt x="1098715" y="48044"/>
                  </a:lnTo>
                  <a:lnTo>
                    <a:pt x="1103972" y="48044"/>
                  </a:lnTo>
                  <a:lnTo>
                    <a:pt x="1106271" y="50266"/>
                  </a:lnTo>
                  <a:lnTo>
                    <a:pt x="1107427" y="54660"/>
                  </a:lnTo>
                  <a:lnTo>
                    <a:pt x="1110818" y="53695"/>
                  </a:lnTo>
                  <a:lnTo>
                    <a:pt x="1110094" y="50673"/>
                  </a:lnTo>
                  <a:lnTo>
                    <a:pt x="1108811" y="48361"/>
                  </a:lnTo>
                  <a:lnTo>
                    <a:pt x="1108443" y="48044"/>
                  </a:lnTo>
                  <a:lnTo>
                    <a:pt x="1107020" y="46799"/>
                  </a:lnTo>
                  <a:lnTo>
                    <a:pt x="1105192" y="45250"/>
                  </a:lnTo>
                  <a:lnTo>
                    <a:pt x="1103020" y="44450"/>
                  </a:lnTo>
                  <a:lnTo>
                    <a:pt x="1098232" y="44450"/>
                  </a:lnTo>
                  <a:lnTo>
                    <a:pt x="1088174" y="57162"/>
                  </a:lnTo>
                  <a:lnTo>
                    <a:pt x="1088174" y="64223"/>
                  </a:lnTo>
                  <a:lnTo>
                    <a:pt x="1088720" y="67297"/>
                  </a:lnTo>
                  <a:lnTo>
                    <a:pt x="1090891" y="72491"/>
                  </a:lnTo>
                  <a:lnTo>
                    <a:pt x="1092327" y="74409"/>
                  </a:lnTo>
                  <a:lnTo>
                    <a:pt x="1094054" y="75565"/>
                  </a:lnTo>
                  <a:lnTo>
                    <a:pt x="1095730" y="76758"/>
                  </a:lnTo>
                  <a:lnTo>
                    <a:pt x="1097813" y="77343"/>
                  </a:lnTo>
                  <a:lnTo>
                    <a:pt x="1102969" y="77343"/>
                  </a:lnTo>
                  <a:lnTo>
                    <a:pt x="1105306" y="76454"/>
                  </a:lnTo>
                  <a:lnTo>
                    <a:pt x="1108278" y="73736"/>
                  </a:lnTo>
                  <a:lnTo>
                    <a:pt x="1109167" y="72936"/>
                  </a:lnTo>
                  <a:lnTo>
                    <a:pt x="1110488" y="70269"/>
                  </a:lnTo>
                  <a:lnTo>
                    <a:pt x="1111262" y="66713"/>
                  </a:lnTo>
                  <a:close/>
                </a:path>
                <a:path w="1886584" h="1916429">
                  <a:moveTo>
                    <a:pt x="1118895" y="32359"/>
                  </a:moveTo>
                  <a:lnTo>
                    <a:pt x="1115669" y="22707"/>
                  </a:lnTo>
                  <a:lnTo>
                    <a:pt x="1114526" y="19291"/>
                  </a:lnTo>
                  <a:lnTo>
                    <a:pt x="1110894" y="8432"/>
                  </a:lnTo>
                  <a:lnTo>
                    <a:pt x="1110894" y="19291"/>
                  </a:lnTo>
                  <a:lnTo>
                    <a:pt x="1101966" y="19291"/>
                  </a:lnTo>
                  <a:lnTo>
                    <a:pt x="1105522" y="7772"/>
                  </a:lnTo>
                  <a:lnTo>
                    <a:pt x="1105966" y="5905"/>
                  </a:lnTo>
                  <a:lnTo>
                    <a:pt x="1106309" y="3860"/>
                  </a:lnTo>
                  <a:lnTo>
                    <a:pt x="1106665" y="5549"/>
                  </a:lnTo>
                  <a:lnTo>
                    <a:pt x="1107351" y="7950"/>
                  </a:lnTo>
                  <a:lnTo>
                    <a:pt x="1110894" y="19291"/>
                  </a:lnTo>
                  <a:lnTo>
                    <a:pt x="1110894" y="8432"/>
                  </a:lnTo>
                  <a:lnTo>
                    <a:pt x="1109370" y="3860"/>
                  </a:lnTo>
                  <a:lnTo>
                    <a:pt x="1108265" y="533"/>
                  </a:lnTo>
                  <a:lnTo>
                    <a:pt x="1104531" y="533"/>
                  </a:lnTo>
                  <a:lnTo>
                    <a:pt x="1094498" y="32359"/>
                  </a:lnTo>
                  <a:lnTo>
                    <a:pt x="1098143" y="32359"/>
                  </a:lnTo>
                  <a:lnTo>
                    <a:pt x="1100937" y="22707"/>
                  </a:lnTo>
                  <a:lnTo>
                    <a:pt x="1111961" y="22707"/>
                  </a:lnTo>
                  <a:lnTo>
                    <a:pt x="1114945" y="32359"/>
                  </a:lnTo>
                  <a:lnTo>
                    <a:pt x="1118895" y="32359"/>
                  </a:lnTo>
                  <a:close/>
                </a:path>
                <a:path w="1886584" h="1916429">
                  <a:moveTo>
                    <a:pt x="1131481" y="107530"/>
                  </a:moveTo>
                  <a:lnTo>
                    <a:pt x="1131392" y="105473"/>
                  </a:lnTo>
                  <a:lnTo>
                    <a:pt x="1130668" y="102806"/>
                  </a:lnTo>
                  <a:lnTo>
                    <a:pt x="1129144" y="100901"/>
                  </a:lnTo>
                  <a:lnTo>
                    <a:pt x="1128102" y="99618"/>
                  </a:lnTo>
                  <a:lnTo>
                    <a:pt x="1128102" y="107530"/>
                  </a:lnTo>
                  <a:lnTo>
                    <a:pt x="1117511" y="107530"/>
                  </a:lnTo>
                  <a:lnTo>
                    <a:pt x="1117650" y="105473"/>
                  </a:lnTo>
                  <a:lnTo>
                    <a:pt x="1118196" y="103873"/>
                  </a:lnTo>
                  <a:lnTo>
                    <a:pt x="1120241" y="101473"/>
                  </a:lnTo>
                  <a:lnTo>
                    <a:pt x="1121435" y="100901"/>
                  </a:lnTo>
                  <a:lnTo>
                    <a:pt x="1124496" y="100901"/>
                  </a:lnTo>
                  <a:lnTo>
                    <a:pt x="1125791" y="101612"/>
                  </a:lnTo>
                  <a:lnTo>
                    <a:pt x="1127506" y="104051"/>
                  </a:lnTo>
                  <a:lnTo>
                    <a:pt x="1127937" y="105473"/>
                  </a:lnTo>
                  <a:lnTo>
                    <a:pt x="1128102" y="107530"/>
                  </a:lnTo>
                  <a:lnTo>
                    <a:pt x="1128102" y="99618"/>
                  </a:lnTo>
                  <a:lnTo>
                    <a:pt x="1127391" y="98729"/>
                  </a:lnTo>
                  <a:lnTo>
                    <a:pt x="1125334" y="97701"/>
                  </a:lnTo>
                  <a:lnTo>
                    <a:pt x="1120368" y="97701"/>
                  </a:lnTo>
                  <a:lnTo>
                    <a:pt x="1118222" y="98767"/>
                  </a:lnTo>
                  <a:lnTo>
                    <a:pt x="1114894" y="102946"/>
                  </a:lnTo>
                  <a:lnTo>
                    <a:pt x="1114183" y="105473"/>
                  </a:lnTo>
                  <a:lnTo>
                    <a:pt x="1114082" y="113880"/>
                  </a:lnTo>
                  <a:lnTo>
                    <a:pt x="1114844" y="116586"/>
                  </a:lnTo>
                  <a:lnTo>
                    <a:pt x="1114958" y="116814"/>
                  </a:lnTo>
                  <a:lnTo>
                    <a:pt x="1116545" y="118719"/>
                  </a:lnTo>
                  <a:lnTo>
                    <a:pt x="1118196" y="120764"/>
                  </a:lnTo>
                  <a:lnTo>
                    <a:pt x="1120368" y="121793"/>
                  </a:lnTo>
                  <a:lnTo>
                    <a:pt x="1125169" y="121793"/>
                  </a:lnTo>
                  <a:lnTo>
                    <a:pt x="1131392" y="114376"/>
                  </a:lnTo>
                  <a:lnTo>
                    <a:pt x="1128102" y="113880"/>
                  </a:lnTo>
                  <a:lnTo>
                    <a:pt x="1127163" y="117030"/>
                  </a:lnTo>
                  <a:lnTo>
                    <a:pt x="1125486" y="118592"/>
                  </a:lnTo>
                  <a:lnTo>
                    <a:pt x="1121511" y="118592"/>
                  </a:lnTo>
                  <a:lnTo>
                    <a:pt x="1120241" y="117919"/>
                  </a:lnTo>
                  <a:lnTo>
                    <a:pt x="1119162" y="116586"/>
                  </a:lnTo>
                  <a:lnTo>
                    <a:pt x="1118044" y="115303"/>
                  </a:lnTo>
                  <a:lnTo>
                    <a:pt x="1117473" y="113347"/>
                  </a:lnTo>
                  <a:lnTo>
                    <a:pt x="1117333" y="110731"/>
                  </a:lnTo>
                  <a:lnTo>
                    <a:pt x="1131481" y="110731"/>
                  </a:lnTo>
                  <a:lnTo>
                    <a:pt x="1131481" y="107530"/>
                  </a:lnTo>
                  <a:close/>
                </a:path>
                <a:path w="1886584" h="1916429">
                  <a:moveTo>
                    <a:pt x="1137373" y="1164907"/>
                  </a:moveTo>
                  <a:lnTo>
                    <a:pt x="1135811" y="1160208"/>
                  </a:lnTo>
                  <a:lnTo>
                    <a:pt x="1132700" y="1156931"/>
                  </a:lnTo>
                  <a:lnTo>
                    <a:pt x="1130757" y="1154849"/>
                  </a:lnTo>
                  <a:lnTo>
                    <a:pt x="1130757" y="1167536"/>
                  </a:lnTo>
                  <a:lnTo>
                    <a:pt x="1110208" y="1167536"/>
                  </a:lnTo>
                  <a:lnTo>
                    <a:pt x="1110399" y="1164336"/>
                  </a:lnTo>
                  <a:lnTo>
                    <a:pt x="1111478" y="1161770"/>
                  </a:lnTo>
                  <a:lnTo>
                    <a:pt x="1113485" y="1159852"/>
                  </a:lnTo>
                  <a:lnTo>
                    <a:pt x="1115390" y="1157947"/>
                  </a:lnTo>
                  <a:lnTo>
                    <a:pt x="1117803" y="1156931"/>
                  </a:lnTo>
                  <a:lnTo>
                    <a:pt x="1123861" y="1156931"/>
                  </a:lnTo>
                  <a:lnTo>
                    <a:pt x="1126413" y="1158151"/>
                  </a:lnTo>
                  <a:lnTo>
                    <a:pt x="1129677" y="1162138"/>
                  </a:lnTo>
                  <a:lnTo>
                    <a:pt x="1130427" y="1164336"/>
                  </a:lnTo>
                  <a:lnTo>
                    <a:pt x="1130757" y="1167536"/>
                  </a:lnTo>
                  <a:lnTo>
                    <a:pt x="1130757" y="1154849"/>
                  </a:lnTo>
                  <a:lnTo>
                    <a:pt x="1129538" y="1153528"/>
                  </a:lnTo>
                  <a:lnTo>
                    <a:pt x="1125575" y="1151813"/>
                  </a:lnTo>
                  <a:lnTo>
                    <a:pt x="1115529" y="1151813"/>
                  </a:lnTo>
                  <a:lnTo>
                    <a:pt x="1111415" y="1153528"/>
                  </a:lnTo>
                  <a:lnTo>
                    <a:pt x="1105014" y="1160348"/>
                  </a:lnTo>
                  <a:lnTo>
                    <a:pt x="1103541" y="1164907"/>
                  </a:lnTo>
                  <a:lnTo>
                    <a:pt x="1103515" y="1177569"/>
                  </a:lnTo>
                  <a:lnTo>
                    <a:pt x="1105014" y="1181976"/>
                  </a:lnTo>
                  <a:lnTo>
                    <a:pt x="1108214" y="1185329"/>
                  </a:lnTo>
                  <a:lnTo>
                    <a:pt x="1111351" y="1188669"/>
                  </a:lnTo>
                  <a:lnTo>
                    <a:pt x="1115606" y="1190294"/>
                  </a:lnTo>
                  <a:lnTo>
                    <a:pt x="1125270" y="1190294"/>
                  </a:lnTo>
                  <a:lnTo>
                    <a:pt x="1128763" y="1189228"/>
                  </a:lnTo>
                  <a:lnTo>
                    <a:pt x="1131531" y="1187170"/>
                  </a:lnTo>
                  <a:lnTo>
                    <a:pt x="1134148" y="1185176"/>
                  </a:lnTo>
                  <a:lnTo>
                    <a:pt x="1136167" y="1182192"/>
                  </a:lnTo>
                  <a:lnTo>
                    <a:pt x="1137145" y="1178420"/>
                  </a:lnTo>
                  <a:lnTo>
                    <a:pt x="1130693" y="1177569"/>
                  </a:lnTo>
                  <a:lnTo>
                    <a:pt x="1129766" y="1180211"/>
                  </a:lnTo>
                  <a:lnTo>
                    <a:pt x="1128483" y="1182116"/>
                  </a:lnTo>
                  <a:lnTo>
                    <a:pt x="1125194" y="1184541"/>
                  </a:lnTo>
                  <a:lnTo>
                    <a:pt x="1123289" y="1185176"/>
                  </a:lnTo>
                  <a:lnTo>
                    <a:pt x="1117866" y="1185176"/>
                  </a:lnTo>
                  <a:lnTo>
                    <a:pt x="1109853" y="1172667"/>
                  </a:lnTo>
                  <a:lnTo>
                    <a:pt x="1137373" y="1172667"/>
                  </a:lnTo>
                  <a:lnTo>
                    <a:pt x="1137373" y="1167536"/>
                  </a:lnTo>
                  <a:lnTo>
                    <a:pt x="1137373" y="1164907"/>
                  </a:lnTo>
                  <a:close/>
                </a:path>
                <a:path w="1886584" h="1916429">
                  <a:moveTo>
                    <a:pt x="1139583" y="72402"/>
                  </a:moveTo>
                  <a:lnTo>
                    <a:pt x="1130147" y="62179"/>
                  </a:lnTo>
                  <a:lnTo>
                    <a:pt x="1128979" y="61747"/>
                  </a:lnTo>
                  <a:lnTo>
                    <a:pt x="1127925" y="60934"/>
                  </a:lnTo>
                  <a:lnTo>
                    <a:pt x="1127633" y="60312"/>
                  </a:lnTo>
                  <a:lnTo>
                    <a:pt x="1127620" y="58534"/>
                  </a:lnTo>
                  <a:lnTo>
                    <a:pt x="1127963" y="57823"/>
                  </a:lnTo>
                  <a:lnTo>
                    <a:pt x="1128636" y="57289"/>
                  </a:lnTo>
                  <a:lnTo>
                    <a:pt x="1129309" y="56718"/>
                  </a:lnTo>
                  <a:lnTo>
                    <a:pt x="1130363" y="56451"/>
                  </a:lnTo>
                  <a:lnTo>
                    <a:pt x="1134224" y="56451"/>
                  </a:lnTo>
                  <a:lnTo>
                    <a:pt x="1135570" y="57734"/>
                  </a:lnTo>
                  <a:lnTo>
                    <a:pt x="1135875" y="60312"/>
                  </a:lnTo>
                  <a:lnTo>
                    <a:pt x="1138986" y="59740"/>
                  </a:lnTo>
                  <a:lnTo>
                    <a:pt x="1133068" y="53251"/>
                  </a:lnTo>
                  <a:lnTo>
                    <a:pt x="1129436" y="53251"/>
                  </a:lnTo>
                  <a:lnTo>
                    <a:pt x="1127709" y="53873"/>
                  </a:lnTo>
                  <a:lnTo>
                    <a:pt x="1125169" y="56311"/>
                  </a:lnTo>
                  <a:lnTo>
                    <a:pt x="1124610" y="57734"/>
                  </a:lnTo>
                  <a:lnTo>
                    <a:pt x="1124546" y="61023"/>
                  </a:lnTo>
                  <a:lnTo>
                    <a:pt x="1124762" y="62052"/>
                  </a:lnTo>
                  <a:lnTo>
                    <a:pt x="1133919" y="67564"/>
                  </a:lnTo>
                  <a:lnTo>
                    <a:pt x="1135037" y="68008"/>
                  </a:lnTo>
                  <a:lnTo>
                    <a:pt x="1135430" y="68364"/>
                  </a:lnTo>
                  <a:lnTo>
                    <a:pt x="1136103" y="68846"/>
                  </a:lnTo>
                  <a:lnTo>
                    <a:pt x="1136307" y="69342"/>
                  </a:lnTo>
                  <a:lnTo>
                    <a:pt x="1133436" y="74142"/>
                  </a:lnTo>
                  <a:lnTo>
                    <a:pt x="1130668" y="74142"/>
                  </a:lnTo>
                  <a:lnTo>
                    <a:pt x="1129563" y="73736"/>
                  </a:lnTo>
                  <a:lnTo>
                    <a:pt x="1128763" y="72936"/>
                  </a:lnTo>
                  <a:lnTo>
                    <a:pt x="1127925" y="72186"/>
                  </a:lnTo>
                  <a:lnTo>
                    <a:pt x="1127391" y="70942"/>
                  </a:lnTo>
                  <a:lnTo>
                    <a:pt x="1127226" y="69342"/>
                  </a:lnTo>
                  <a:lnTo>
                    <a:pt x="1124013" y="69926"/>
                  </a:lnTo>
                  <a:lnTo>
                    <a:pt x="1124712" y="74853"/>
                  </a:lnTo>
                  <a:lnTo>
                    <a:pt x="1127328" y="77343"/>
                  </a:lnTo>
                  <a:lnTo>
                    <a:pt x="1134313" y="77343"/>
                  </a:lnTo>
                  <a:lnTo>
                    <a:pt x="1136192" y="76669"/>
                  </a:lnTo>
                  <a:lnTo>
                    <a:pt x="1137615" y="75298"/>
                  </a:lnTo>
                  <a:lnTo>
                    <a:pt x="1138758" y="74142"/>
                  </a:lnTo>
                  <a:lnTo>
                    <a:pt x="1138986" y="73914"/>
                  </a:lnTo>
                  <a:lnTo>
                    <a:pt x="1139583" y="72402"/>
                  </a:lnTo>
                  <a:close/>
                </a:path>
                <a:path w="1886584" h="1916429">
                  <a:moveTo>
                    <a:pt x="1142149" y="533"/>
                  </a:moveTo>
                  <a:lnTo>
                    <a:pt x="1138682" y="533"/>
                  </a:lnTo>
                  <a:lnTo>
                    <a:pt x="1138682" y="22936"/>
                  </a:lnTo>
                  <a:lnTo>
                    <a:pt x="1138135" y="25641"/>
                  </a:lnTo>
                  <a:lnTo>
                    <a:pt x="1135913" y="28409"/>
                  </a:lnTo>
                  <a:lnTo>
                    <a:pt x="1134148" y="29121"/>
                  </a:lnTo>
                  <a:lnTo>
                    <a:pt x="1130236" y="29121"/>
                  </a:lnTo>
                  <a:lnTo>
                    <a:pt x="1125118" y="533"/>
                  </a:lnTo>
                  <a:lnTo>
                    <a:pt x="1121664" y="533"/>
                  </a:lnTo>
                  <a:lnTo>
                    <a:pt x="1121752" y="24536"/>
                  </a:lnTo>
                  <a:lnTo>
                    <a:pt x="1122502" y="27736"/>
                  </a:lnTo>
                  <a:lnTo>
                    <a:pt x="1125918" y="31864"/>
                  </a:lnTo>
                  <a:lnTo>
                    <a:pt x="1128496" y="32893"/>
                  </a:lnTo>
                  <a:lnTo>
                    <a:pt x="1134364" y="32893"/>
                  </a:lnTo>
                  <a:lnTo>
                    <a:pt x="1136421" y="32308"/>
                  </a:lnTo>
                  <a:lnTo>
                    <a:pt x="1137958" y="31153"/>
                  </a:lnTo>
                  <a:lnTo>
                    <a:pt x="1139558" y="30035"/>
                  </a:lnTo>
                  <a:lnTo>
                    <a:pt x="1140193" y="29121"/>
                  </a:lnTo>
                  <a:lnTo>
                    <a:pt x="1140637" y="28486"/>
                  </a:lnTo>
                  <a:lnTo>
                    <a:pt x="1141272" y="26441"/>
                  </a:lnTo>
                  <a:lnTo>
                    <a:pt x="1141831" y="24536"/>
                  </a:lnTo>
                  <a:lnTo>
                    <a:pt x="1142022" y="22936"/>
                  </a:lnTo>
                  <a:lnTo>
                    <a:pt x="1142149" y="533"/>
                  </a:lnTo>
                  <a:close/>
                </a:path>
                <a:path w="1886584" h="1916429">
                  <a:moveTo>
                    <a:pt x="1150988" y="113347"/>
                  </a:moveTo>
                  <a:lnTo>
                    <a:pt x="1147800" y="112852"/>
                  </a:lnTo>
                  <a:lnTo>
                    <a:pt x="1147559" y="114808"/>
                  </a:lnTo>
                  <a:lnTo>
                    <a:pt x="1147025" y="116281"/>
                  </a:lnTo>
                  <a:lnTo>
                    <a:pt x="1145286" y="118148"/>
                  </a:lnTo>
                  <a:lnTo>
                    <a:pt x="1144282" y="118592"/>
                  </a:lnTo>
                  <a:lnTo>
                    <a:pt x="1141526" y="118592"/>
                  </a:lnTo>
                  <a:lnTo>
                    <a:pt x="1137793" y="106629"/>
                  </a:lnTo>
                  <a:lnTo>
                    <a:pt x="1138339" y="104406"/>
                  </a:lnTo>
                  <a:lnTo>
                    <a:pt x="1139532" y="102717"/>
                  </a:lnTo>
                  <a:lnTo>
                    <a:pt x="1140358" y="101612"/>
                  </a:lnTo>
                  <a:lnTo>
                    <a:pt x="1141691" y="100901"/>
                  </a:lnTo>
                  <a:lnTo>
                    <a:pt x="1144320" y="100901"/>
                  </a:lnTo>
                  <a:lnTo>
                    <a:pt x="1147559" y="105562"/>
                  </a:lnTo>
                  <a:lnTo>
                    <a:pt x="1150670" y="104990"/>
                  </a:lnTo>
                  <a:lnTo>
                    <a:pt x="1150327" y="102539"/>
                  </a:lnTo>
                  <a:lnTo>
                    <a:pt x="1149527" y="100901"/>
                  </a:lnTo>
                  <a:lnTo>
                    <a:pt x="1149451" y="100723"/>
                  </a:lnTo>
                  <a:lnTo>
                    <a:pt x="1146771" y="98323"/>
                  </a:lnTo>
                  <a:lnTo>
                    <a:pt x="1145120" y="97701"/>
                  </a:lnTo>
                  <a:lnTo>
                    <a:pt x="1140637" y="97701"/>
                  </a:lnTo>
                  <a:lnTo>
                    <a:pt x="1138529" y="98729"/>
                  </a:lnTo>
                  <a:lnTo>
                    <a:pt x="1136942" y="100723"/>
                  </a:lnTo>
                  <a:lnTo>
                    <a:pt x="1135291" y="102717"/>
                  </a:lnTo>
                  <a:lnTo>
                    <a:pt x="1134516" y="105562"/>
                  </a:lnTo>
                  <a:lnTo>
                    <a:pt x="1134491" y="113703"/>
                  </a:lnTo>
                  <a:lnTo>
                    <a:pt x="1135291" y="116725"/>
                  </a:lnTo>
                  <a:lnTo>
                    <a:pt x="1136904" y="118719"/>
                  </a:lnTo>
                  <a:lnTo>
                    <a:pt x="1138504" y="120764"/>
                  </a:lnTo>
                  <a:lnTo>
                    <a:pt x="1140548" y="121793"/>
                  </a:lnTo>
                  <a:lnTo>
                    <a:pt x="1145082" y="121793"/>
                  </a:lnTo>
                  <a:lnTo>
                    <a:pt x="1146810" y="121081"/>
                  </a:lnTo>
                  <a:lnTo>
                    <a:pt x="1149299" y="118592"/>
                  </a:lnTo>
                  <a:lnTo>
                    <a:pt x="1149705" y="118186"/>
                  </a:lnTo>
                  <a:lnTo>
                    <a:pt x="1150632" y="116103"/>
                  </a:lnTo>
                  <a:lnTo>
                    <a:pt x="1150988" y="113347"/>
                  </a:lnTo>
                  <a:close/>
                </a:path>
                <a:path w="1886584" h="1916429">
                  <a:moveTo>
                    <a:pt x="1159497" y="1189443"/>
                  </a:moveTo>
                  <a:lnTo>
                    <a:pt x="1158671" y="1184186"/>
                  </a:lnTo>
                  <a:lnTo>
                    <a:pt x="1158646" y="1183957"/>
                  </a:lnTo>
                  <a:lnTo>
                    <a:pt x="1157490" y="1184109"/>
                  </a:lnTo>
                  <a:lnTo>
                    <a:pt x="1156576" y="1184186"/>
                  </a:lnTo>
                  <a:lnTo>
                    <a:pt x="1155014" y="1184186"/>
                  </a:lnTo>
                  <a:lnTo>
                    <a:pt x="1152740" y="1182471"/>
                  </a:lnTo>
                  <a:lnTo>
                    <a:pt x="1152512" y="1181976"/>
                  </a:lnTo>
                  <a:lnTo>
                    <a:pt x="1152372" y="1180833"/>
                  </a:lnTo>
                  <a:lnTo>
                    <a:pt x="1152372" y="1157452"/>
                  </a:lnTo>
                  <a:lnTo>
                    <a:pt x="1158646" y="1157452"/>
                  </a:lnTo>
                  <a:lnTo>
                    <a:pt x="1158646" y="1152601"/>
                  </a:lnTo>
                  <a:lnTo>
                    <a:pt x="1152372" y="1152601"/>
                  </a:lnTo>
                  <a:lnTo>
                    <a:pt x="1152372" y="1139736"/>
                  </a:lnTo>
                  <a:lnTo>
                    <a:pt x="1146124" y="1143508"/>
                  </a:lnTo>
                  <a:lnTo>
                    <a:pt x="1146124" y="1152601"/>
                  </a:lnTo>
                  <a:lnTo>
                    <a:pt x="1141488" y="1152601"/>
                  </a:lnTo>
                  <a:lnTo>
                    <a:pt x="1141488" y="1157452"/>
                  </a:lnTo>
                  <a:lnTo>
                    <a:pt x="1146124" y="1157452"/>
                  </a:lnTo>
                  <a:lnTo>
                    <a:pt x="1146187" y="1183043"/>
                  </a:lnTo>
                  <a:lnTo>
                    <a:pt x="1146403" y="1184897"/>
                  </a:lnTo>
                  <a:lnTo>
                    <a:pt x="1146898" y="1186103"/>
                  </a:lnTo>
                  <a:lnTo>
                    <a:pt x="1147394" y="1187234"/>
                  </a:lnTo>
                  <a:lnTo>
                    <a:pt x="1148245" y="1188237"/>
                  </a:lnTo>
                  <a:lnTo>
                    <a:pt x="1149527" y="1188948"/>
                  </a:lnTo>
                  <a:lnTo>
                    <a:pt x="1150747" y="1189659"/>
                  </a:lnTo>
                  <a:lnTo>
                    <a:pt x="1152512" y="1190015"/>
                  </a:lnTo>
                  <a:lnTo>
                    <a:pt x="1156144" y="1190015"/>
                  </a:lnTo>
                  <a:lnTo>
                    <a:pt x="1157706" y="1189799"/>
                  </a:lnTo>
                  <a:lnTo>
                    <a:pt x="1159497" y="1189443"/>
                  </a:lnTo>
                  <a:close/>
                </a:path>
                <a:path w="1886584" h="1916429">
                  <a:moveTo>
                    <a:pt x="1159789" y="63080"/>
                  </a:moveTo>
                  <a:lnTo>
                    <a:pt x="1159700" y="61023"/>
                  </a:lnTo>
                  <a:lnTo>
                    <a:pt x="1159002" y="58356"/>
                  </a:lnTo>
                  <a:lnTo>
                    <a:pt x="1157452" y="56451"/>
                  </a:lnTo>
                  <a:lnTo>
                    <a:pt x="1156398" y="55143"/>
                  </a:lnTo>
                  <a:lnTo>
                    <a:pt x="1156398" y="63080"/>
                  </a:lnTo>
                  <a:lnTo>
                    <a:pt x="1145819" y="63080"/>
                  </a:lnTo>
                  <a:lnTo>
                    <a:pt x="1156398" y="63080"/>
                  </a:lnTo>
                  <a:lnTo>
                    <a:pt x="1156398" y="55143"/>
                  </a:lnTo>
                  <a:lnTo>
                    <a:pt x="1155700" y="54267"/>
                  </a:lnTo>
                  <a:lnTo>
                    <a:pt x="1153668" y="53251"/>
                  </a:lnTo>
                  <a:lnTo>
                    <a:pt x="1148676" y="53251"/>
                  </a:lnTo>
                  <a:lnTo>
                    <a:pt x="1146543" y="54317"/>
                  </a:lnTo>
                  <a:lnTo>
                    <a:pt x="1143203" y="58496"/>
                  </a:lnTo>
                  <a:lnTo>
                    <a:pt x="1142479" y="61023"/>
                  </a:lnTo>
                  <a:lnTo>
                    <a:pt x="1142377" y="69430"/>
                  </a:lnTo>
                  <a:lnTo>
                    <a:pt x="1143152" y="72136"/>
                  </a:lnTo>
                  <a:lnTo>
                    <a:pt x="1143266" y="72364"/>
                  </a:lnTo>
                  <a:lnTo>
                    <a:pt x="1144854" y="74269"/>
                  </a:lnTo>
                  <a:lnTo>
                    <a:pt x="1146505" y="76314"/>
                  </a:lnTo>
                  <a:lnTo>
                    <a:pt x="1148676" y="77343"/>
                  </a:lnTo>
                  <a:lnTo>
                    <a:pt x="1153464" y="77343"/>
                  </a:lnTo>
                  <a:lnTo>
                    <a:pt x="1159700" y="69926"/>
                  </a:lnTo>
                  <a:lnTo>
                    <a:pt x="1156398" y="69430"/>
                  </a:lnTo>
                  <a:lnTo>
                    <a:pt x="1155484" y="72580"/>
                  </a:lnTo>
                  <a:lnTo>
                    <a:pt x="1153782" y="74142"/>
                  </a:lnTo>
                  <a:lnTo>
                    <a:pt x="1149845" y="74142"/>
                  </a:lnTo>
                  <a:lnTo>
                    <a:pt x="1148537" y="73469"/>
                  </a:lnTo>
                  <a:lnTo>
                    <a:pt x="1147470" y="72136"/>
                  </a:lnTo>
                  <a:lnTo>
                    <a:pt x="1146365" y="70853"/>
                  </a:lnTo>
                  <a:lnTo>
                    <a:pt x="1145806" y="68897"/>
                  </a:lnTo>
                  <a:lnTo>
                    <a:pt x="1145654" y="66281"/>
                  </a:lnTo>
                  <a:lnTo>
                    <a:pt x="1159789" y="66281"/>
                  </a:lnTo>
                  <a:lnTo>
                    <a:pt x="1159789" y="63080"/>
                  </a:lnTo>
                  <a:close/>
                </a:path>
                <a:path w="1886584" h="1916429">
                  <a:moveTo>
                    <a:pt x="1161249" y="121208"/>
                  </a:moveTo>
                  <a:lnTo>
                    <a:pt x="1160830" y="117919"/>
                  </a:lnTo>
                  <a:lnTo>
                    <a:pt x="1160818" y="117741"/>
                  </a:lnTo>
                  <a:lnTo>
                    <a:pt x="1160233" y="117881"/>
                  </a:lnTo>
                  <a:lnTo>
                    <a:pt x="1159738" y="117919"/>
                  </a:lnTo>
                  <a:lnTo>
                    <a:pt x="1158621" y="117919"/>
                  </a:lnTo>
                  <a:lnTo>
                    <a:pt x="1158138" y="117652"/>
                  </a:lnTo>
                  <a:lnTo>
                    <a:pt x="1157668" y="116814"/>
                  </a:lnTo>
                  <a:lnTo>
                    <a:pt x="1157566" y="101219"/>
                  </a:lnTo>
                  <a:lnTo>
                    <a:pt x="1160818" y="101219"/>
                  </a:lnTo>
                  <a:lnTo>
                    <a:pt x="1160818" y="98196"/>
                  </a:lnTo>
                  <a:lnTo>
                    <a:pt x="1157566" y="98196"/>
                  </a:lnTo>
                  <a:lnTo>
                    <a:pt x="1157566" y="90144"/>
                  </a:lnTo>
                  <a:lnTo>
                    <a:pt x="1154366" y="92494"/>
                  </a:lnTo>
                  <a:lnTo>
                    <a:pt x="1154366" y="98196"/>
                  </a:lnTo>
                  <a:lnTo>
                    <a:pt x="1152017" y="98196"/>
                  </a:lnTo>
                  <a:lnTo>
                    <a:pt x="1152017" y="101219"/>
                  </a:lnTo>
                  <a:lnTo>
                    <a:pt x="1154366" y="101219"/>
                  </a:lnTo>
                  <a:lnTo>
                    <a:pt x="1154493" y="118325"/>
                  </a:lnTo>
                  <a:lnTo>
                    <a:pt x="1154772" y="119075"/>
                  </a:lnTo>
                  <a:lnTo>
                    <a:pt x="1157744" y="121577"/>
                  </a:lnTo>
                  <a:lnTo>
                    <a:pt x="1159560" y="121577"/>
                  </a:lnTo>
                  <a:lnTo>
                    <a:pt x="1160360" y="121437"/>
                  </a:lnTo>
                  <a:lnTo>
                    <a:pt x="1161249" y="121208"/>
                  </a:lnTo>
                  <a:close/>
                </a:path>
                <a:path w="1886584" h="1916429">
                  <a:moveTo>
                    <a:pt x="1166774" y="533"/>
                  </a:moveTo>
                  <a:lnTo>
                    <a:pt x="1146111" y="533"/>
                  </a:lnTo>
                  <a:lnTo>
                    <a:pt x="1146111" y="4267"/>
                  </a:lnTo>
                  <a:lnTo>
                    <a:pt x="1154684" y="4267"/>
                  </a:lnTo>
                  <a:lnTo>
                    <a:pt x="1154684" y="32359"/>
                  </a:lnTo>
                  <a:lnTo>
                    <a:pt x="1158138" y="32359"/>
                  </a:lnTo>
                  <a:lnTo>
                    <a:pt x="1158138" y="4267"/>
                  </a:lnTo>
                  <a:lnTo>
                    <a:pt x="1166774" y="4267"/>
                  </a:lnTo>
                  <a:lnTo>
                    <a:pt x="1166774" y="533"/>
                  </a:lnTo>
                  <a:close/>
                </a:path>
                <a:path w="1886584" h="1916429">
                  <a:moveTo>
                    <a:pt x="1166990" y="98196"/>
                  </a:moveTo>
                  <a:lnTo>
                    <a:pt x="1163789" y="98196"/>
                  </a:lnTo>
                  <a:lnTo>
                    <a:pt x="1163789" y="121259"/>
                  </a:lnTo>
                  <a:lnTo>
                    <a:pt x="1166990" y="121259"/>
                  </a:lnTo>
                  <a:lnTo>
                    <a:pt x="1166990" y="98196"/>
                  </a:lnTo>
                  <a:close/>
                </a:path>
                <a:path w="1886584" h="1916429">
                  <a:moveTo>
                    <a:pt x="1166990" y="89433"/>
                  </a:moveTo>
                  <a:lnTo>
                    <a:pt x="1163789" y="89433"/>
                  </a:lnTo>
                  <a:lnTo>
                    <a:pt x="1163789" y="93929"/>
                  </a:lnTo>
                  <a:lnTo>
                    <a:pt x="1166990" y="93929"/>
                  </a:lnTo>
                  <a:lnTo>
                    <a:pt x="1166990" y="89433"/>
                  </a:lnTo>
                  <a:close/>
                </a:path>
                <a:path w="1886584" h="1916429">
                  <a:moveTo>
                    <a:pt x="1174013" y="54495"/>
                  </a:moveTo>
                  <a:lnTo>
                    <a:pt x="1172895" y="53644"/>
                  </a:lnTo>
                  <a:lnTo>
                    <a:pt x="1171778" y="53251"/>
                  </a:lnTo>
                  <a:lnTo>
                    <a:pt x="1169962" y="53251"/>
                  </a:lnTo>
                  <a:lnTo>
                    <a:pt x="1169250" y="53517"/>
                  </a:lnTo>
                  <a:lnTo>
                    <a:pt x="1168679" y="54051"/>
                  </a:lnTo>
                  <a:lnTo>
                    <a:pt x="1168044" y="54584"/>
                  </a:lnTo>
                  <a:lnTo>
                    <a:pt x="1167396" y="55651"/>
                  </a:lnTo>
                  <a:lnTo>
                    <a:pt x="1166634" y="57251"/>
                  </a:lnTo>
                  <a:lnTo>
                    <a:pt x="1166634" y="53733"/>
                  </a:lnTo>
                  <a:lnTo>
                    <a:pt x="1163751" y="53733"/>
                  </a:lnTo>
                  <a:lnTo>
                    <a:pt x="1163751" y="76809"/>
                  </a:lnTo>
                  <a:lnTo>
                    <a:pt x="1166952" y="76809"/>
                  </a:lnTo>
                  <a:lnTo>
                    <a:pt x="1166952" y="63080"/>
                  </a:lnTo>
                  <a:lnTo>
                    <a:pt x="1167168" y="61468"/>
                  </a:lnTo>
                  <a:lnTo>
                    <a:pt x="1167790" y="59156"/>
                  </a:lnTo>
                  <a:lnTo>
                    <a:pt x="1168196" y="58496"/>
                  </a:lnTo>
                  <a:lnTo>
                    <a:pt x="1169301" y="57518"/>
                  </a:lnTo>
                  <a:lnTo>
                    <a:pt x="1169936" y="57289"/>
                  </a:lnTo>
                  <a:lnTo>
                    <a:pt x="1171384" y="57289"/>
                  </a:lnTo>
                  <a:lnTo>
                    <a:pt x="1172159" y="57556"/>
                  </a:lnTo>
                  <a:lnTo>
                    <a:pt x="1172946" y="58140"/>
                  </a:lnTo>
                  <a:lnTo>
                    <a:pt x="1173187" y="57289"/>
                  </a:lnTo>
                  <a:lnTo>
                    <a:pt x="1174013" y="54495"/>
                  </a:lnTo>
                  <a:close/>
                </a:path>
                <a:path w="1886584" h="1916429">
                  <a:moveTo>
                    <a:pt x="1188364" y="105702"/>
                  </a:moveTo>
                  <a:lnTo>
                    <a:pt x="1187526" y="102768"/>
                  </a:lnTo>
                  <a:lnTo>
                    <a:pt x="1185976" y="100901"/>
                  </a:lnTo>
                  <a:lnTo>
                    <a:pt x="1185087" y="99847"/>
                  </a:lnTo>
                  <a:lnTo>
                    <a:pt x="1185087" y="106768"/>
                  </a:lnTo>
                  <a:lnTo>
                    <a:pt x="1185075" y="112725"/>
                  </a:lnTo>
                  <a:lnTo>
                    <a:pt x="1184541" y="114909"/>
                  </a:lnTo>
                  <a:lnTo>
                    <a:pt x="1182408" y="117843"/>
                  </a:lnTo>
                  <a:lnTo>
                    <a:pt x="1181138" y="118592"/>
                  </a:lnTo>
                  <a:lnTo>
                    <a:pt x="1178026" y="118592"/>
                  </a:lnTo>
                  <a:lnTo>
                    <a:pt x="1176680" y="117881"/>
                  </a:lnTo>
                  <a:lnTo>
                    <a:pt x="1174496" y="114947"/>
                  </a:lnTo>
                  <a:lnTo>
                    <a:pt x="1173975" y="112725"/>
                  </a:lnTo>
                  <a:lnTo>
                    <a:pt x="1173975" y="106768"/>
                  </a:lnTo>
                  <a:lnTo>
                    <a:pt x="1174496" y="104546"/>
                  </a:lnTo>
                  <a:lnTo>
                    <a:pt x="1176629" y="101612"/>
                  </a:lnTo>
                  <a:lnTo>
                    <a:pt x="1177925" y="100901"/>
                  </a:lnTo>
                  <a:lnTo>
                    <a:pt x="1181049" y="100901"/>
                  </a:lnTo>
                  <a:lnTo>
                    <a:pt x="1182357" y="101612"/>
                  </a:lnTo>
                  <a:lnTo>
                    <a:pt x="1183474" y="103073"/>
                  </a:lnTo>
                  <a:lnTo>
                    <a:pt x="1184541" y="104546"/>
                  </a:lnTo>
                  <a:lnTo>
                    <a:pt x="1185087" y="106768"/>
                  </a:lnTo>
                  <a:lnTo>
                    <a:pt x="1185087" y="99847"/>
                  </a:lnTo>
                  <a:lnTo>
                    <a:pt x="1184148" y="98729"/>
                  </a:lnTo>
                  <a:lnTo>
                    <a:pt x="1182052" y="97701"/>
                  </a:lnTo>
                  <a:lnTo>
                    <a:pt x="1176947" y="97701"/>
                  </a:lnTo>
                  <a:lnTo>
                    <a:pt x="1174864" y="98729"/>
                  </a:lnTo>
                  <a:lnTo>
                    <a:pt x="1173162" y="100723"/>
                  </a:lnTo>
                  <a:lnTo>
                    <a:pt x="1171524" y="102768"/>
                  </a:lnTo>
                  <a:lnTo>
                    <a:pt x="1170673" y="105702"/>
                  </a:lnTo>
                  <a:lnTo>
                    <a:pt x="1170673" y="113703"/>
                  </a:lnTo>
                  <a:lnTo>
                    <a:pt x="1171524" y="116725"/>
                  </a:lnTo>
                  <a:lnTo>
                    <a:pt x="1173251" y="118770"/>
                  </a:lnTo>
                  <a:lnTo>
                    <a:pt x="1174902" y="120764"/>
                  </a:lnTo>
                  <a:lnTo>
                    <a:pt x="1176997" y="121793"/>
                  </a:lnTo>
                  <a:lnTo>
                    <a:pt x="1182103" y="121793"/>
                  </a:lnTo>
                  <a:lnTo>
                    <a:pt x="1184236" y="120764"/>
                  </a:lnTo>
                  <a:lnTo>
                    <a:pt x="1186027" y="118592"/>
                  </a:lnTo>
                  <a:lnTo>
                    <a:pt x="1187526" y="116725"/>
                  </a:lnTo>
                  <a:lnTo>
                    <a:pt x="1188339" y="113703"/>
                  </a:lnTo>
                  <a:lnTo>
                    <a:pt x="1188364" y="105702"/>
                  </a:lnTo>
                  <a:close/>
                </a:path>
                <a:path w="1886584" h="1916429">
                  <a:moveTo>
                    <a:pt x="1191387" y="53733"/>
                  </a:moveTo>
                  <a:lnTo>
                    <a:pt x="1188059" y="53733"/>
                  </a:lnTo>
                  <a:lnTo>
                    <a:pt x="1183843" y="67779"/>
                  </a:lnTo>
                  <a:lnTo>
                    <a:pt x="1182954" y="70980"/>
                  </a:lnTo>
                  <a:lnTo>
                    <a:pt x="1182674" y="72186"/>
                  </a:lnTo>
                  <a:lnTo>
                    <a:pt x="1182319" y="70624"/>
                  </a:lnTo>
                  <a:lnTo>
                    <a:pt x="1181925" y="69113"/>
                  </a:lnTo>
                  <a:lnTo>
                    <a:pt x="1181442" y="67564"/>
                  </a:lnTo>
                  <a:lnTo>
                    <a:pt x="1177404" y="53733"/>
                  </a:lnTo>
                  <a:lnTo>
                    <a:pt x="1174064" y="53733"/>
                  </a:lnTo>
                  <a:lnTo>
                    <a:pt x="1181227" y="76809"/>
                  </a:lnTo>
                  <a:lnTo>
                    <a:pt x="1184236" y="76809"/>
                  </a:lnTo>
                  <a:lnTo>
                    <a:pt x="1185659" y="72186"/>
                  </a:lnTo>
                  <a:lnTo>
                    <a:pt x="1191387" y="53733"/>
                  </a:lnTo>
                  <a:close/>
                </a:path>
                <a:path w="1886584" h="1916429">
                  <a:moveTo>
                    <a:pt x="1204595" y="533"/>
                  </a:moveTo>
                  <a:lnTo>
                    <a:pt x="1199946" y="533"/>
                  </a:lnTo>
                  <a:lnTo>
                    <a:pt x="1192606" y="26619"/>
                  </a:lnTo>
                  <a:lnTo>
                    <a:pt x="1192352" y="27774"/>
                  </a:lnTo>
                  <a:lnTo>
                    <a:pt x="1191094" y="23063"/>
                  </a:lnTo>
                  <a:lnTo>
                    <a:pt x="1186180" y="5156"/>
                  </a:lnTo>
                  <a:lnTo>
                    <a:pt x="1184922" y="533"/>
                  </a:lnTo>
                  <a:lnTo>
                    <a:pt x="1179715" y="533"/>
                  </a:lnTo>
                  <a:lnTo>
                    <a:pt x="1179715" y="32359"/>
                  </a:lnTo>
                  <a:lnTo>
                    <a:pt x="1183055" y="32359"/>
                  </a:lnTo>
                  <a:lnTo>
                    <a:pt x="1183055" y="5156"/>
                  </a:lnTo>
                  <a:lnTo>
                    <a:pt x="1190561" y="32359"/>
                  </a:lnTo>
                  <a:lnTo>
                    <a:pt x="1193685" y="32359"/>
                  </a:lnTo>
                  <a:lnTo>
                    <a:pt x="1194981" y="27774"/>
                  </a:lnTo>
                  <a:lnTo>
                    <a:pt x="1201280" y="5600"/>
                  </a:lnTo>
                  <a:lnTo>
                    <a:pt x="1201280" y="32359"/>
                  </a:lnTo>
                  <a:lnTo>
                    <a:pt x="1204595" y="32359"/>
                  </a:lnTo>
                  <a:lnTo>
                    <a:pt x="1204595" y="5600"/>
                  </a:lnTo>
                  <a:lnTo>
                    <a:pt x="1204595" y="533"/>
                  </a:lnTo>
                  <a:close/>
                </a:path>
                <a:path w="1886584" h="1916429">
                  <a:moveTo>
                    <a:pt x="1207490" y="121259"/>
                  </a:moveTo>
                  <a:lnTo>
                    <a:pt x="1207389" y="103924"/>
                  </a:lnTo>
                  <a:lnTo>
                    <a:pt x="1207350" y="103390"/>
                  </a:lnTo>
                  <a:lnTo>
                    <a:pt x="1206779" y="101295"/>
                  </a:lnTo>
                  <a:lnTo>
                    <a:pt x="1206690" y="101079"/>
                  </a:lnTo>
                  <a:lnTo>
                    <a:pt x="1206461" y="100495"/>
                  </a:lnTo>
                  <a:lnTo>
                    <a:pt x="1205928" y="99885"/>
                  </a:lnTo>
                  <a:lnTo>
                    <a:pt x="1205382" y="99212"/>
                  </a:lnTo>
                  <a:lnTo>
                    <a:pt x="1204671" y="98679"/>
                  </a:lnTo>
                  <a:lnTo>
                    <a:pt x="1202982" y="97878"/>
                  </a:lnTo>
                  <a:lnTo>
                    <a:pt x="1202055" y="97701"/>
                  </a:lnTo>
                  <a:lnTo>
                    <a:pt x="1199743" y="97701"/>
                  </a:lnTo>
                  <a:lnTo>
                    <a:pt x="1195031" y="101473"/>
                  </a:lnTo>
                  <a:lnTo>
                    <a:pt x="1195031" y="98196"/>
                  </a:lnTo>
                  <a:lnTo>
                    <a:pt x="1192161" y="98196"/>
                  </a:lnTo>
                  <a:lnTo>
                    <a:pt x="1192161" y="121259"/>
                  </a:lnTo>
                  <a:lnTo>
                    <a:pt x="1195349" y="121259"/>
                  </a:lnTo>
                  <a:lnTo>
                    <a:pt x="1195412" y="105562"/>
                  </a:lnTo>
                  <a:lnTo>
                    <a:pt x="1195781" y="103924"/>
                  </a:lnTo>
                  <a:lnTo>
                    <a:pt x="1196746" y="102768"/>
                  </a:lnTo>
                  <a:lnTo>
                    <a:pt x="1197610" y="101650"/>
                  </a:lnTo>
                  <a:lnTo>
                    <a:pt x="1197991" y="101473"/>
                  </a:lnTo>
                  <a:lnTo>
                    <a:pt x="1198854" y="101079"/>
                  </a:lnTo>
                  <a:lnTo>
                    <a:pt x="1201166" y="101079"/>
                  </a:lnTo>
                  <a:lnTo>
                    <a:pt x="1204277" y="121259"/>
                  </a:lnTo>
                  <a:lnTo>
                    <a:pt x="1207490" y="121259"/>
                  </a:lnTo>
                  <a:close/>
                </a:path>
                <a:path w="1886584" h="1916429">
                  <a:moveTo>
                    <a:pt x="1210411" y="63080"/>
                  </a:moveTo>
                  <a:lnTo>
                    <a:pt x="1210322" y="61023"/>
                  </a:lnTo>
                  <a:lnTo>
                    <a:pt x="1209624" y="58356"/>
                  </a:lnTo>
                  <a:lnTo>
                    <a:pt x="1208074" y="56451"/>
                  </a:lnTo>
                  <a:lnTo>
                    <a:pt x="1207033" y="55156"/>
                  </a:lnTo>
                  <a:lnTo>
                    <a:pt x="1207033" y="63080"/>
                  </a:lnTo>
                  <a:lnTo>
                    <a:pt x="1196467" y="63080"/>
                  </a:lnTo>
                  <a:lnTo>
                    <a:pt x="1207033" y="63080"/>
                  </a:lnTo>
                  <a:lnTo>
                    <a:pt x="1207033" y="55156"/>
                  </a:lnTo>
                  <a:lnTo>
                    <a:pt x="1206322" y="54267"/>
                  </a:lnTo>
                  <a:lnTo>
                    <a:pt x="1204277" y="53251"/>
                  </a:lnTo>
                  <a:lnTo>
                    <a:pt x="1199299" y="53251"/>
                  </a:lnTo>
                  <a:lnTo>
                    <a:pt x="1197165" y="54317"/>
                  </a:lnTo>
                  <a:lnTo>
                    <a:pt x="1193838" y="58496"/>
                  </a:lnTo>
                  <a:lnTo>
                    <a:pt x="1193114" y="61023"/>
                  </a:lnTo>
                  <a:lnTo>
                    <a:pt x="1193012" y="69430"/>
                  </a:lnTo>
                  <a:lnTo>
                    <a:pt x="1193787" y="72136"/>
                  </a:lnTo>
                  <a:lnTo>
                    <a:pt x="1193901" y="72364"/>
                  </a:lnTo>
                  <a:lnTo>
                    <a:pt x="1195489" y="74269"/>
                  </a:lnTo>
                  <a:lnTo>
                    <a:pt x="1197127" y="76314"/>
                  </a:lnTo>
                  <a:lnTo>
                    <a:pt x="1199299" y="77343"/>
                  </a:lnTo>
                  <a:lnTo>
                    <a:pt x="1204099" y="77343"/>
                  </a:lnTo>
                  <a:lnTo>
                    <a:pt x="1210335" y="69926"/>
                  </a:lnTo>
                  <a:lnTo>
                    <a:pt x="1207033" y="69430"/>
                  </a:lnTo>
                  <a:lnTo>
                    <a:pt x="1206106" y="72580"/>
                  </a:lnTo>
                  <a:lnTo>
                    <a:pt x="1204417" y="74142"/>
                  </a:lnTo>
                  <a:lnTo>
                    <a:pt x="1200454" y="74142"/>
                  </a:lnTo>
                  <a:lnTo>
                    <a:pt x="1199172" y="73469"/>
                  </a:lnTo>
                  <a:lnTo>
                    <a:pt x="1198118" y="72136"/>
                  </a:lnTo>
                  <a:lnTo>
                    <a:pt x="1197000" y="70853"/>
                  </a:lnTo>
                  <a:lnTo>
                    <a:pt x="1196416" y="68897"/>
                  </a:lnTo>
                  <a:lnTo>
                    <a:pt x="1196289" y="66281"/>
                  </a:lnTo>
                  <a:lnTo>
                    <a:pt x="1210411" y="66281"/>
                  </a:lnTo>
                  <a:lnTo>
                    <a:pt x="1210411" y="63080"/>
                  </a:lnTo>
                  <a:close/>
                </a:path>
                <a:path w="1886584" h="1916429">
                  <a:moveTo>
                    <a:pt x="1214297" y="533"/>
                  </a:moveTo>
                  <a:lnTo>
                    <a:pt x="1210843" y="533"/>
                  </a:lnTo>
                  <a:lnTo>
                    <a:pt x="1210843" y="32359"/>
                  </a:lnTo>
                  <a:lnTo>
                    <a:pt x="1214297" y="32359"/>
                  </a:lnTo>
                  <a:lnTo>
                    <a:pt x="1214297" y="533"/>
                  </a:lnTo>
                  <a:close/>
                </a:path>
                <a:path w="1886584" h="1916429">
                  <a:moveTo>
                    <a:pt x="1224648" y="54495"/>
                  </a:moveTo>
                  <a:lnTo>
                    <a:pt x="1223530" y="53644"/>
                  </a:lnTo>
                  <a:lnTo>
                    <a:pt x="1222425" y="53251"/>
                  </a:lnTo>
                  <a:lnTo>
                    <a:pt x="1220597" y="53251"/>
                  </a:lnTo>
                  <a:lnTo>
                    <a:pt x="1219885" y="53517"/>
                  </a:lnTo>
                  <a:lnTo>
                    <a:pt x="1219314" y="54051"/>
                  </a:lnTo>
                  <a:lnTo>
                    <a:pt x="1218692" y="54584"/>
                  </a:lnTo>
                  <a:lnTo>
                    <a:pt x="1218006" y="55651"/>
                  </a:lnTo>
                  <a:lnTo>
                    <a:pt x="1217256" y="57251"/>
                  </a:lnTo>
                  <a:lnTo>
                    <a:pt x="1217256" y="53733"/>
                  </a:lnTo>
                  <a:lnTo>
                    <a:pt x="1214386" y="53733"/>
                  </a:lnTo>
                  <a:lnTo>
                    <a:pt x="1214386" y="76809"/>
                  </a:lnTo>
                  <a:lnTo>
                    <a:pt x="1217574" y="76809"/>
                  </a:lnTo>
                  <a:lnTo>
                    <a:pt x="1217574" y="63080"/>
                  </a:lnTo>
                  <a:lnTo>
                    <a:pt x="1217790" y="61468"/>
                  </a:lnTo>
                  <a:lnTo>
                    <a:pt x="1218209" y="60007"/>
                  </a:lnTo>
                  <a:lnTo>
                    <a:pt x="1218399" y="59156"/>
                  </a:lnTo>
                  <a:lnTo>
                    <a:pt x="1218831" y="58496"/>
                  </a:lnTo>
                  <a:lnTo>
                    <a:pt x="1219936" y="57518"/>
                  </a:lnTo>
                  <a:lnTo>
                    <a:pt x="1220546" y="57289"/>
                  </a:lnTo>
                  <a:lnTo>
                    <a:pt x="1222019" y="57289"/>
                  </a:lnTo>
                  <a:lnTo>
                    <a:pt x="1222768" y="57556"/>
                  </a:lnTo>
                  <a:lnTo>
                    <a:pt x="1223568" y="58140"/>
                  </a:lnTo>
                  <a:lnTo>
                    <a:pt x="1223810" y="57289"/>
                  </a:lnTo>
                  <a:lnTo>
                    <a:pt x="1224648" y="54495"/>
                  </a:lnTo>
                  <a:close/>
                </a:path>
                <a:path w="1886584" h="1916429">
                  <a:moveTo>
                    <a:pt x="1242301" y="22263"/>
                  </a:moveTo>
                  <a:lnTo>
                    <a:pt x="1238834" y="21196"/>
                  </a:lnTo>
                  <a:lnTo>
                    <a:pt x="1238402" y="23914"/>
                  </a:lnTo>
                  <a:lnTo>
                    <a:pt x="1237449" y="25958"/>
                  </a:lnTo>
                  <a:lnTo>
                    <a:pt x="1234706" y="28625"/>
                  </a:lnTo>
                  <a:lnTo>
                    <a:pt x="1233106" y="29286"/>
                  </a:lnTo>
                  <a:lnTo>
                    <a:pt x="1228648" y="29286"/>
                  </a:lnTo>
                  <a:lnTo>
                    <a:pt x="1226604" y="28219"/>
                  </a:lnTo>
                  <a:lnTo>
                    <a:pt x="1223556" y="23863"/>
                  </a:lnTo>
                  <a:lnTo>
                    <a:pt x="1222781" y="20574"/>
                  </a:lnTo>
                  <a:lnTo>
                    <a:pt x="1222883" y="12712"/>
                  </a:lnTo>
                  <a:lnTo>
                    <a:pt x="1223175" y="10985"/>
                  </a:lnTo>
                  <a:lnTo>
                    <a:pt x="1223949" y="9118"/>
                  </a:lnTo>
                  <a:lnTo>
                    <a:pt x="1224686" y="7200"/>
                  </a:lnTo>
                  <a:lnTo>
                    <a:pt x="1225715" y="5816"/>
                  </a:lnTo>
                  <a:lnTo>
                    <a:pt x="1228255" y="4038"/>
                  </a:lnTo>
                  <a:lnTo>
                    <a:pt x="1229766" y="3594"/>
                  </a:lnTo>
                  <a:lnTo>
                    <a:pt x="1235011" y="3594"/>
                  </a:lnTo>
                  <a:lnTo>
                    <a:pt x="1237322" y="5816"/>
                  </a:lnTo>
                  <a:lnTo>
                    <a:pt x="1238478" y="10223"/>
                  </a:lnTo>
                  <a:lnTo>
                    <a:pt x="1241869" y="9245"/>
                  </a:lnTo>
                  <a:lnTo>
                    <a:pt x="1241145" y="6223"/>
                  </a:lnTo>
                  <a:lnTo>
                    <a:pt x="1239850" y="3911"/>
                  </a:lnTo>
                  <a:lnTo>
                    <a:pt x="1239481" y="3594"/>
                  </a:lnTo>
                  <a:lnTo>
                    <a:pt x="1238084" y="2349"/>
                  </a:lnTo>
                  <a:lnTo>
                    <a:pt x="1236268" y="800"/>
                  </a:lnTo>
                  <a:lnTo>
                    <a:pt x="1234097" y="0"/>
                  </a:lnTo>
                  <a:lnTo>
                    <a:pt x="1229283" y="0"/>
                  </a:lnTo>
                  <a:lnTo>
                    <a:pt x="1219250" y="12712"/>
                  </a:lnTo>
                  <a:lnTo>
                    <a:pt x="1219250" y="19773"/>
                  </a:lnTo>
                  <a:lnTo>
                    <a:pt x="1219771" y="22847"/>
                  </a:lnTo>
                  <a:lnTo>
                    <a:pt x="1221955" y="28041"/>
                  </a:lnTo>
                  <a:lnTo>
                    <a:pt x="1223378" y="29959"/>
                  </a:lnTo>
                  <a:lnTo>
                    <a:pt x="1225092" y="31115"/>
                  </a:lnTo>
                  <a:lnTo>
                    <a:pt x="1226794" y="32308"/>
                  </a:lnTo>
                  <a:lnTo>
                    <a:pt x="1228877" y="32893"/>
                  </a:lnTo>
                  <a:lnTo>
                    <a:pt x="1234033" y="32893"/>
                  </a:lnTo>
                  <a:lnTo>
                    <a:pt x="1236345" y="32004"/>
                  </a:lnTo>
                  <a:lnTo>
                    <a:pt x="1239329" y="29286"/>
                  </a:lnTo>
                  <a:lnTo>
                    <a:pt x="1240218" y="28486"/>
                  </a:lnTo>
                  <a:lnTo>
                    <a:pt x="1241564" y="25819"/>
                  </a:lnTo>
                  <a:lnTo>
                    <a:pt x="1242301" y="22263"/>
                  </a:lnTo>
                  <a:close/>
                </a:path>
                <a:path w="1886584" h="1916429">
                  <a:moveTo>
                    <a:pt x="1248156" y="121259"/>
                  </a:moveTo>
                  <a:lnTo>
                    <a:pt x="1248105" y="102539"/>
                  </a:lnTo>
                  <a:lnTo>
                    <a:pt x="1247686" y="101079"/>
                  </a:lnTo>
                  <a:lnTo>
                    <a:pt x="1247609" y="100761"/>
                  </a:lnTo>
                  <a:lnTo>
                    <a:pt x="1246428" y="99352"/>
                  </a:lnTo>
                  <a:lnTo>
                    <a:pt x="1245527" y="98323"/>
                  </a:lnTo>
                  <a:lnTo>
                    <a:pt x="1244104" y="97701"/>
                  </a:lnTo>
                  <a:lnTo>
                    <a:pt x="1241132" y="97701"/>
                  </a:lnTo>
                  <a:lnTo>
                    <a:pt x="1240015" y="98056"/>
                  </a:lnTo>
                  <a:lnTo>
                    <a:pt x="1238059" y="99390"/>
                  </a:lnTo>
                  <a:lnTo>
                    <a:pt x="1237183" y="100418"/>
                  </a:lnTo>
                  <a:lnTo>
                    <a:pt x="1236459" y="101739"/>
                  </a:lnTo>
                  <a:lnTo>
                    <a:pt x="1236256" y="101079"/>
                  </a:lnTo>
                  <a:lnTo>
                    <a:pt x="1232458" y="97701"/>
                  </a:lnTo>
                  <a:lnTo>
                    <a:pt x="1229969" y="97701"/>
                  </a:lnTo>
                  <a:lnTo>
                    <a:pt x="1228864" y="98018"/>
                  </a:lnTo>
                  <a:lnTo>
                    <a:pt x="1226896" y="99352"/>
                  </a:lnTo>
                  <a:lnTo>
                    <a:pt x="1226070" y="100228"/>
                  </a:lnTo>
                  <a:lnTo>
                    <a:pt x="1225435" y="101434"/>
                  </a:lnTo>
                  <a:lnTo>
                    <a:pt x="1225435" y="98196"/>
                  </a:lnTo>
                  <a:lnTo>
                    <a:pt x="1222552" y="98196"/>
                  </a:lnTo>
                  <a:lnTo>
                    <a:pt x="1222552" y="121259"/>
                  </a:lnTo>
                  <a:lnTo>
                    <a:pt x="1225753" y="121259"/>
                  </a:lnTo>
                  <a:lnTo>
                    <a:pt x="1225867" y="105524"/>
                  </a:lnTo>
                  <a:lnTo>
                    <a:pt x="1226159" y="104013"/>
                  </a:lnTo>
                  <a:lnTo>
                    <a:pt x="1227836" y="101650"/>
                  </a:lnTo>
                  <a:lnTo>
                    <a:pt x="1228267" y="101434"/>
                  </a:lnTo>
                  <a:lnTo>
                    <a:pt x="1228991" y="101079"/>
                  </a:lnTo>
                  <a:lnTo>
                    <a:pt x="1231493" y="101079"/>
                  </a:lnTo>
                  <a:lnTo>
                    <a:pt x="1232281" y="101473"/>
                  </a:lnTo>
                  <a:lnTo>
                    <a:pt x="1233449" y="103035"/>
                  </a:lnTo>
                  <a:lnTo>
                    <a:pt x="1233652" y="103924"/>
                  </a:lnTo>
                  <a:lnTo>
                    <a:pt x="1233754" y="121259"/>
                  </a:lnTo>
                  <a:lnTo>
                    <a:pt x="1236954" y="121259"/>
                  </a:lnTo>
                  <a:lnTo>
                    <a:pt x="1240231" y="101079"/>
                  </a:lnTo>
                  <a:lnTo>
                    <a:pt x="1242275" y="101079"/>
                  </a:lnTo>
                  <a:lnTo>
                    <a:pt x="1244955" y="121259"/>
                  </a:lnTo>
                  <a:lnTo>
                    <a:pt x="1248156" y="121259"/>
                  </a:lnTo>
                  <a:close/>
                </a:path>
                <a:path w="1886584" h="1916429">
                  <a:moveTo>
                    <a:pt x="1252956" y="76809"/>
                  </a:moveTo>
                  <a:lnTo>
                    <a:pt x="1251940" y="65239"/>
                  </a:lnTo>
                  <a:lnTo>
                    <a:pt x="1251813" y="58496"/>
                  </a:lnTo>
                  <a:lnTo>
                    <a:pt x="1251724" y="58000"/>
                  </a:lnTo>
                  <a:lnTo>
                    <a:pt x="1251280" y="56451"/>
                  </a:lnTo>
                  <a:lnTo>
                    <a:pt x="1251165" y="56045"/>
                  </a:lnTo>
                  <a:lnTo>
                    <a:pt x="1250467" y="55118"/>
                  </a:lnTo>
                  <a:lnTo>
                    <a:pt x="1248206" y="53606"/>
                  </a:lnTo>
                  <a:lnTo>
                    <a:pt x="1246644" y="53251"/>
                  </a:lnTo>
                  <a:lnTo>
                    <a:pt x="1242110" y="53251"/>
                  </a:lnTo>
                  <a:lnTo>
                    <a:pt x="1240142" y="53822"/>
                  </a:lnTo>
                  <a:lnTo>
                    <a:pt x="1237437" y="56045"/>
                  </a:lnTo>
                  <a:lnTo>
                    <a:pt x="1236497" y="57823"/>
                  </a:lnTo>
                  <a:lnTo>
                    <a:pt x="1236065" y="60274"/>
                  </a:lnTo>
                  <a:lnTo>
                    <a:pt x="1239266" y="60845"/>
                  </a:lnTo>
                  <a:lnTo>
                    <a:pt x="1239621" y="59156"/>
                  </a:lnTo>
                  <a:lnTo>
                    <a:pt x="1240142" y="58000"/>
                  </a:lnTo>
                  <a:lnTo>
                    <a:pt x="1240917" y="57378"/>
                  </a:lnTo>
                  <a:lnTo>
                    <a:pt x="1241615" y="56769"/>
                  </a:lnTo>
                  <a:lnTo>
                    <a:pt x="1242733" y="56451"/>
                  </a:lnTo>
                  <a:lnTo>
                    <a:pt x="1245895" y="56451"/>
                  </a:lnTo>
                  <a:lnTo>
                    <a:pt x="1247089" y="56896"/>
                  </a:lnTo>
                  <a:lnTo>
                    <a:pt x="1247902" y="57823"/>
                  </a:lnTo>
                  <a:lnTo>
                    <a:pt x="1248460" y="58496"/>
                  </a:lnTo>
                  <a:lnTo>
                    <a:pt x="1248613" y="59156"/>
                  </a:lnTo>
                  <a:lnTo>
                    <a:pt x="1248727" y="62179"/>
                  </a:lnTo>
                  <a:lnTo>
                    <a:pt x="1248727" y="65239"/>
                  </a:lnTo>
                  <a:lnTo>
                    <a:pt x="1248727" y="68580"/>
                  </a:lnTo>
                  <a:lnTo>
                    <a:pt x="1243926" y="74269"/>
                  </a:lnTo>
                  <a:lnTo>
                    <a:pt x="1241577" y="74269"/>
                  </a:lnTo>
                  <a:lnTo>
                    <a:pt x="1240624" y="73964"/>
                  </a:lnTo>
                  <a:lnTo>
                    <a:pt x="1239316" y="72631"/>
                  </a:lnTo>
                  <a:lnTo>
                    <a:pt x="1239050" y="72009"/>
                  </a:lnTo>
                  <a:lnTo>
                    <a:pt x="1239088" y="69291"/>
                  </a:lnTo>
                  <a:lnTo>
                    <a:pt x="1245793" y="66319"/>
                  </a:lnTo>
                  <a:lnTo>
                    <a:pt x="1247521" y="65824"/>
                  </a:lnTo>
                  <a:lnTo>
                    <a:pt x="1248727" y="65239"/>
                  </a:lnTo>
                  <a:lnTo>
                    <a:pt x="1248727" y="62179"/>
                  </a:lnTo>
                  <a:lnTo>
                    <a:pt x="1247482" y="62712"/>
                  </a:lnTo>
                  <a:lnTo>
                    <a:pt x="1245577" y="63157"/>
                  </a:lnTo>
                  <a:lnTo>
                    <a:pt x="1236370" y="67208"/>
                  </a:lnTo>
                  <a:lnTo>
                    <a:pt x="1235786" y="68224"/>
                  </a:lnTo>
                  <a:lnTo>
                    <a:pt x="1235710" y="68580"/>
                  </a:lnTo>
                  <a:lnTo>
                    <a:pt x="1235633" y="73075"/>
                  </a:lnTo>
                  <a:lnTo>
                    <a:pt x="1236103" y="74358"/>
                  </a:lnTo>
                  <a:lnTo>
                    <a:pt x="1238453" y="76758"/>
                  </a:lnTo>
                  <a:lnTo>
                    <a:pt x="1240015" y="77343"/>
                  </a:lnTo>
                  <a:lnTo>
                    <a:pt x="1243253" y="77343"/>
                  </a:lnTo>
                  <a:lnTo>
                    <a:pt x="1244473" y="77076"/>
                  </a:lnTo>
                  <a:lnTo>
                    <a:pt x="1246784" y="75920"/>
                  </a:lnTo>
                  <a:lnTo>
                    <a:pt x="1247902" y="75069"/>
                  </a:lnTo>
                  <a:lnTo>
                    <a:pt x="1248664" y="74269"/>
                  </a:lnTo>
                  <a:lnTo>
                    <a:pt x="1248956" y="73964"/>
                  </a:lnTo>
                  <a:lnTo>
                    <a:pt x="1249019" y="74980"/>
                  </a:lnTo>
                  <a:lnTo>
                    <a:pt x="1249260" y="76009"/>
                  </a:lnTo>
                  <a:lnTo>
                    <a:pt x="1249629" y="76809"/>
                  </a:lnTo>
                  <a:lnTo>
                    <a:pt x="1252956" y="76809"/>
                  </a:lnTo>
                  <a:close/>
                </a:path>
                <a:path w="1886584" h="1916429">
                  <a:moveTo>
                    <a:pt x="1269212" y="121259"/>
                  </a:moveTo>
                  <a:lnTo>
                    <a:pt x="1268209" y="109702"/>
                  </a:lnTo>
                  <a:lnTo>
                    <a:pt x="1268133" y="103606"/>
                  </a:lnTo>
                  <a:lnTo>
                    <a:pt x="1268056" y="102679"/>
                  </a:lnTo>
                  <a:lnTo>
                    <a:pt x="1267548" y="100901"/>
                  </a:lnTo>
                  <a:lnTo>
                    <a:pt x="1267447" y="100495"/>
                  </a:lnTo>
                  <a:lnTo>
                    <a:pt x="1266736" y="99568"/>
                  </a:lnTo>
                  <a:lnTo>
                    <a:pt x="1264475" y="98056"/>
                  </a:lnTo>
                  <a:lnTo>
                    <a:pt x="1262913" y="97701"/>
                  </a:lnTo>
                  <a:lnTo>
                    <a:pt x="1258379" y="97701"/>
                  </a:lnTo>
                  <a:lnTo>
                    <a:pt x="1252334" y="104724"/>
                  </a:lnTo>
                  <a:lnTo>
                    <a:pt x="1255534" y="105295"/>
                  </a:lnTo>
                  <a:lnTo>
                    <a:pt x="1255877" y="103606"/>
                  </a:lnTo>
                  <a:lnTo>
                    <a:pt x="1256411" y="102463"/>
                  </a:lnTo>
                  <a:lnTo>
                    <a:pt x="1257896" y="101219"/>
                  </a:lnTo>
                  <a:lnTo>
                    <a:pt x="1259014" y="100901"/>
                  </a:lnTo>
                  <a:lnTo>
                    <a:pt x="1262151" y="100901"/>
                  </a:lnTo>
                  <a:lnTo>
                    <a:pt x="1263357" y="101346"/>
                  </a:lnTo>
                  <a:lnTo>
                    <a:pt x="1264742" y="102946"/>
                  </a:lnTo>
                  <a:lnTo>
                    <a:pt x="1264881" y="103606"/>
                  </a:lnTo>
                  <a:lnTo>
                    <a:pt x="1264996" y="106629"/>
                  </a:lnTo>
                  <a:lnTo>
                    <a:pt x="1264996" y="109702"/>
                  </a:lnTo>
                  <a:lnTo>
                    <a:pt x="1260195" y="118719"/>
                  </a:lnTo>
                  <a:lnTo>
                    <a:pt x="1257846" y="118719"/>
                  </a:lnTo>
                  <a:lnTo>
                    <a:pt x="1256906" y="118414"/>
                  </a:lnTo>
                  <a:lnTo>
                    <a:pt x="1255585" y="117081"/>
                  </a:lnTo>
                  <a:lnTo>
                    <a:pt x="1255318" y="116459"/>
                  </a:lnTo>
                  <a:lnTo>
                    <a:pt x="1255356" y="113741"/>
                  </a:lnTo>
                  <a:lnTo>
                    <a:pt x="1259751" y="111175"/>
                  </a:lnTo>
                  <a:lnTo>
                    <a:pt x="1262062" y="110769"/>
                  </a:lnTo>
                  <a:lnTo>
                    <a:pt x="1263802" y="110274"/>
                  </a:lnTo>
                  <a:lnTo>
                    <a:pt x="1264996" y="109702"/>
                  </a:lnTo>
                  <a:lnTo>
                    <a:pt x="1264996" y="106629"/>
                  </a:lnTo>
                  <a:lnTo>
                    <a:pt x="1263764" y="107162"/>
                  </a:lnTo>
                  <a:lnTo>
                    <a:pt x="1261846" y="107607"/>
                  </a:lnTo>
                  <a:lnTo>
                    <a:pt x="1252651" y="111658"/>
                  </a:lnTo>
                  <a:lnTo>
                    <a:pt x="1252067" y="112674"/>
                  </a:lnTo>
                  <a:lnTo>
                    <a:pt x="1251978" y="113042"/>
                  </a:lnTo>
                  <a:lnTo>
                    <a:pt x="1251902" y="117525"/>
                  </a:lnTo>
                  <a:lnTo>
                    <a:pt x="1252372" y="118808"/>
                  </a:lnTo>
                  <a:lnTo>
                    <a:pt x="1254734" y="121208"/>
                  </a:lnTo>
                  <a:lnTo>
                    <a:pt x="1256296" y="121793"/>
                  </a:lnTo>
                  <a:lnTo>
                    <a:pt x="1259535" y="121793"/>
                  </a:lnTo>
                  <a:lnTo>
                    <a:pt x="1260741" y="121526"/>
                  </a:lnTo>
                  <a:lnTo>
                    <a:pt x="1263053" y="120370"/>
                  </a:lnTo>
                  <a:lnTo>
                    <a:pt x="1264158" y="119519"/>
                  </a:lnTo>
                  <a:lnTo>
                    <a:pt x="1264920" y="118719"/>
                  </a:lnTo>
                  <a:lnTo>
                    <a:pt x="1265224" y="118414"/>
                  </a:lnTo>
                  <a:lnTo>
                    <a:pt x="1265313" y="119519"/>
                  </a:lnTo>
                  <a:lnTo>
                    <a:pt x="1265529" y="120459"/>
                  </a:lnTo>
                  <a:lnTo>
                    <a:pt x="1265885" y="121259"/>
                  </a:lnTo>
                  <a:lnTo>
                    <a:pt x="1269212" y="121259"/>
                  </a:lnTo>
                  <a:close/>
                </a:path>
                <a:path w="1886584" h="1916429">
                  <a:moveTo>
                    <a:pt x="1269606" y="32359"/>
                  </a:moveTo>
                  <a:lnTo>
                    <a:pt x="1260729" y="18224"/>
                  </a:lnTo>
                  <a:lnTo>
                    <a:pt x="1260132" y="17868"/>
                  </a:lnTo>
                  <a:lnTo>
                    <a:pt x="1262532" y="17462"/>
                  </a:lnTo>
                  <a:lnTo>
                    <a:pt x="1264348" y="16535"/>
                  </a:lnTo>
                  <a:lnTo>
                    <a:pt x="1265974" y="14579"/>
                  </a:lnTo>
                  <a:lnTo>
                    <a:pt x="1266837" y="13563"/>
                  </a:lnTo>
                  <a:lnTo>
                    <a:pt x="1267460" y="11595"/>
                  </a:lnTo>
                  <a:lnTo>
                    <a:pt x="1267460" y="7378"/>
                  </a:lnTo>
                  <a:lnTo>
                    <a:pt x="1267104" y="5778"/>
                  </a:lnTo>
                  <a:lnTo>
                    <a:pt x="1266164" y="4038"/>
                  </a:lnTo>
                  <a:lnTo>
                    <a:pt x="1265631" y="3022"/>
                  </a:lnTo>
                  <a:lnTo>
                    <a:pt x="1264666" y="1993"/>
                  </a:lnTo>
                  <a:lnTo>
                    <a:pt x="1263891" y="1625"/>
                  </a:lnTo>
                  <a:lnTo>
                    <a:pt x="1263891" y="10312"/>
                  </a:lnTo>
                  <a:lnTo>
                    <a:pt x="1263637" y="11290"/>
                  </a:lnTo>
                  <a:lnTo>
                    <a:pt x="1262672" y="12979"/>
                  </a:lnTo>
                  <a:lnTo>
                    <a:pt x="1261986" y="13601"/>
                  </a:lnTo>
                  <a:lnTo>
                    <a:pt x="1260335" y="14401"/>
                  </a:lnTo>
                  <a:lnTo>
                    <a:pt x="1259103" y="14579"/>
                  </a:lnTo>
                  <a:lnTo>
                    <a:pt x="1250073" y="14579"/>
                  </a:lnTo>
                  <a:lnTo>
                    <a:pt x="1250073" y="4038"/>
                  </a:lnTo>
                  <a:lnTo>
                    <a:pt x="1260157" y="4038"/>
                  </a:lnTo>
                  <a:lnTo>
                    <a:pt x="1261554" y="4483"/>
                  </a:lnTo>
                  <a:lnTo>
                    <a:pt x="1263408" y="6350"/>
                  </a:lnTo>
                  <a:lnTo>
                    <a:pt x="1263802" y="7378"/>
                  </a:lnTo>
                  <a:lnTo>
                    <a:pt x="1263891" y="10312"/>
                  </a:lnTo>
                  <a:lnTo>
                    <a:pt x="1263891" y="1625"/>
                  </a:lnTo>
                  <a:lnTo>
                    <a:pt x="1263497" y="1422"/>
                  </a:lnTo>
                  <a:lnTo>
                    <a:pt x="1262392" y="838"/>
                  </a:lnTo>
                  <a:lnTo>
                    <a:pt x="1260576" y="533"/>
                  </a:lnTo>
                  <a:lnTo>
                    <a:pt x="1246606" y="533"/>
                  </a:lnTo>
                  <a:lnTo>
                    <a:pt x="1246606" y="32359"/>
                  </a:lnTo>
                  <a:lnTo>
                    <a:pt x="1250073" y="32359"/>
                  </a:lnTo>
                  <a:lnTo>
                    <a:pt x="1250073" y="18224"/>
                  </a:lnTo>
                  <a:lnTo>
                    <a:pt x="1255204" y="18224"/>
                  </a:lnTo>
                  <a:lnTo>
                    <a:pt x="1258709" y="20535"/>
                  </a:lnTo>
                  <a:lnTo>
                    <a:pt x="1259420" y="21424"/>
                  </a:lnTo>
                  <a:lnTo>
                    <a:pt x="1260449" y="23152"/>
                  </a:lnTo>
                  <a:lnTo>
                    <a:pt x="1261757" y="25730"/>
                  </a:lnTo>
                  <a:lnTo>
                    <a:pt x="1265237" y="32359"/>
                  </a:lnTo>
                  <a:lnTo>
                    <a:pt x="1269606" y="32359"/>
                  </a:lnTo>
                  <a:close/>
                </a:path>
                <a:path w="1886584" h="1916429">
                  <a:moveTo>
                    <a:pt x="1272260" y="76809"/>
                  </a:moveTo>
                  <a:lnTo>
                    <a:pt x="1266825" y="53251"/>
                  </a:lnTo>
                  <a:lnTo>
                    <a:pt x="1264500" y="53251"/>
                  </a:lnTo>
                  <a:lnTo>
                    <a:pt x="1263357" y="53555"/>
                  </a:lnTo>
                  <a:lnTo>
                    <a:pt x="1261351" y="54800"/>
                  </a:lnTo>
                  <a:lnTo>
                    <a:pt x="1260513" y="55778"/>
                  </a:lnTo>
                  <a:lnTo>
                    <a:pt x="1259801" y="57023"/>
                  </a:lnTo>
                  <a:lnTo>
                    <a:pt x="1259801" y="53733"/>
                  </a:lnTo>
                  <a:lnTo>
                    <a:pt x="1256906" y="53733"/>
                  </a:lnTo>
                  <a:lnTo>
                    <a:pt x="1256906" y="76809"/>
                  </a:lnTo>
                  <a:lnTo>
                    <a:pt x="1260106" y="76809"/>
                  </a:lnTo>
                  <a:lnTo>
                    <a:pt x="1260170" y="61112"/>
                  </a:lnTo>
                  <a:lnTo>
                    <a:pt x="1260551" y="59474"/>
                  </a:lnTo>
                  <a:lnTo>
                    <a:pt x="1261516" y="58318"/>
                  </a:lnTo>
                  <a:lnTo>
                    <a:pt x="1262367" y="57200"/>
                  </a:lnTo>
                  <a:lnTo>
                    <a:pt x="1262748" y="57023"/>
                  </a:lnTo>
                  <a:lnTo>
                    <a:pt x="1263624" y="56629"/>
                  </a:lnTo>
                  <a:lnTo>
                    <a:pt x="1265923" y="56629"/>
                  </a:lnTo>
                  <a:lnTo>
                    <a:pt x="1269047" y="76809"/>
                  </a:lnTo>
                  <a:lnTo>
                    <a:pt x="1272260" y="76809"/>
                  </a:lnTo>
                  <a:close/>
                </a:path>
                <a:path w="1886584" h="1916429">
                  <a:moveTo>
                    <a:pt x="1288503" y="121259"/>
                  </a:moveTo>
                  <a:lnTo>
                    <a:pt x="1288376" y="103390"/>
                  </a:lnTo>
                  <a:lnTo>
                    <a:pt x="1287818" y="101295"/>
                  </a:lnTo>
                  <a:lnTo>
                    <a:pt x="1287729" y="101079"/>
                  </a:lnTo>
                  <a:lnTo>
                    <a:pt x="1287500" y="100495"/>
                  </a:lnTo>
                  <a:lnTo>
                    <a:pt x="1286967" y="99885"/>
                  </a:lnTo>
                  <a:lnTo>
                    <a:pt x="1286421" y="99212"/>
                  </a:lnTo>
                  <a:lnTo>
                    <a:pt x="1285709" y="98679"/>
                  </a:lnTo>
                  <a:lnTo>
                    <a:pt x="1284020" y="97878"/>
                  </a:lnTo>
                  <a:lnTo>
                    <a:pt x="1283081" y="97701"/>
                  </a:lnTo>
                  <a:lnTo>
                    <a:pt x="1280769" y="97701"/>
                  </a:lnTo>
                  <a:lnTo>
                    <a:pt x="1279613" y="98018"/>
                  </a:lnTo>
                  <a:lnTo>
                    <a:pt x="1277607" y="99250"/>
                  </a:lnTo>
                  <a:lnTo>
                    <a:pt x="1276781" y="100228"/>
                  </a:lnTo>
                  <a:lnTo>
                    <a:pt x="1276070" y="101473"/>
                  </a:lnTo>
                  <a:lnTo>
                    <a:pt x="1276070" y="98196"/>
                  </a:lnTo>
                  <a:lnTo>
                    <a:pt x="1273175" y="98196"/>
                  </a:lnTo>
                  <a:lnTo>
                    <a:pt x="1273175" y="121259"/>
                  </a:lnTo>
                  <a:lnTo>
                    <a:pt x="1276388" y="121259"/>
                  </a:lnTo>
                  <a:lnTo>
                    <a:pt x="1276451" y="105562"/>
                  </a:lnTo>
                  <a:lnTo>
                    <a:pt x="1276819" y="103924"/>
                  </a:lnTo>
                  <a:lnTo>
                    <a:pt x="1277785" y="102768"/>
                  </a:lnTo>
                  <a:lnTo>
                    <a:pt x="1278636" y="101650"/>
                  </a:lnTo>
                  <a:lnTo>
                    <a:pt x="1279017" y="101473"/>
                  </a:lnTo>
                  <a:lnTo>
                    <a:pt x="1279893" y="101079"/>
                  </a:lnTo>
                  <a:lnTo>
                    <a:pt x="1282204" y="101079"/>
                  </a:lnTo>
                  <a:lnTo>
                    <a:pt x="1285316" y="121259"/>
                  </a:lnTo>
                  <a:lnTo>
                    <a:pt x="1288503" y="121259"/>
                  </a:lnTo>
                  <a:close/>
                </a:path>
                <a:path w="1886584" h="1916429">
                  <a:moveTo>
                    <a:pt x="1292428" y="44983"/>
                  </a:moveTo>
                  <a:lnTo>
                    <a:pt x="1289494" y="44983"/>
                  </a:lnTo>
                  <a:lnTo>
                    <a:pt x="1289494" y="68313"/>
                  </a:lnTo>
                  <a:lnTo>
                    <a:pt x="1289367" y="69113"/>
                  </a:lnTo>
                  <a:lnTo>
                    <a:pt x="1289011" y="70675"/>
                  </a:lnTo>
                  <a:lnTo>
                    <a:pt x="1286992" y="73431"/>
                  </a:lnTo>
                  <a:lnTo>
                    <a:pt x="1285849" y="74142"/>
                  </a:lnTo>
                  <a:lnTo>
                    <a:pt x="1283081" y="74142"/>
                  </a:lnTo>
                  <a:lnTo>
                    <a:pt x="1281887" y="73431"/>
                  </a:lnTo>
                  <a:lnTo>
                    <a:pt x="1279842" y="70535"/>
                  </a:lnTo>
                  <a:lnTo>
                    <a:pt x="1279372" y="68580"/>
                  </a:lnTo>
                  <a:lnTo>
                    <a:pt x="1279321" y="62268"/>
                  </a:lnTo>
                  <a:lnTo>
                    <a:pt x="1279804" y="60007"/>
                  </a:lnTo>
                  <a:lnTo>
                    <a:pt x="1281760" y="57162"/>
                  </a:lnTo>
                  <a:lnTo>
                    <a:pt x="1282903" y="56451"/>
                  </a:lnTo>
                  <a:lnTo>
                    <a:pt x="1285760" y="56451"/>
                  </a:lnTo>
                  <a:lnTo>
                    <a:pt x="1289494" y="68313"/>
                  </a:lnTo>
                  <a:lnTo>
                    <a:pt x="1289494" y="44983"/>
                  </a:lnTo>
                  <a:lnTo>
                    <a:pt x="1289215" y="44983"/>
                  </a:lnTo>
                  <a:lnTo>
                    <a:pt x="1289215" y="56400"/>
                  </a:lnTo>
                  <a:lnTo>
                    <a:pt x="1288643" y="55422"/>
                  </a:lnTo>
                  <a:lnTo>
                    <a:pt x="1287894" y="54622"/>
                  </a:lnTo>
                  <a:lnTo>
                    <a:pt x="1286967" y="54089"/>
                  </a:lnTo>
                  <a:lnTo>
                    <a:pt x="1286065" y="53517"/>
                  </a:lnTo>
                  <a:lnTo>
                    <a:pt x="1285074" y="53251"/>
                  </a:lnTo>
                  <a:lnTo>
                    <a:pt x="1282547" y="53251"/>
                  </a:lnTo>
                  <a:lnTo>
                    <a:pt x="1281239" y="53695"/>
                  </a:lnTo>
                  <a:lnTo>
                    <a:pt x="1279969" y="54622"/>
                  </a:lnTo>
                  <a:lnTo>
                    <a:pt x="1278775" y="55473"/>
                  </a:lnTo>
                  <a:lnTo>
                    <a:pt x="1276019" y="69113"/>
                  </a:lnTo>
                  <a:lnTo>
                    <a:pt x="1276819" y="72097"/>
                  </a:lnTo>
                  <a:lnTo>
                    <a:pt x="1280121" y="76276"/>
                  </a:lnTo>
                  <a:lnTo>
                    <a:pt x="1282026" y="77343"/>
                  </a:lnTo>
                  <a:lnTo>
                    <a:pt x="1285316" y="77343"/>
                  </a:lnTo>
                  <a:lnTo>
                    <a:pt x="1289316" y="74142"/>
                  </a:lnTo>
                  <a:lnTo>
                    <a:pt x="1289443" y="73914"/>
                  </a:lnTo>
                  <a:lnTo>
                    <a:pt x="1289443" y="76809"/>
                  </a:lnTo>
                  <a:lnTo>
                    <a:pt x="1292428" y="76809"/>
                  </a:lnTo>
                  <a:lnTo>
                    <a:pt x="1292428" y="73914"/>
                  </a:lnTo>
                  <a:lnTo>
                    <a:pt x="1292428" y="56451"/>
                  </a:lnTo>
                  <a:lnTo>
                    <a:pt x="1292428" y="44983"/>
                  </a:lnTo>
                  <a:close/>
                </a:path>
                <a:path w="1886584" h="1916429">
                  <a:moveTo>
                    <a:pt x="1296974" y="21196"/>
                  </a:moveTo>
                  <a:lnTo>
                    <a:pt x="1296847" y="12395"/>
                  </a:lnTo>
                  <a:lnTo>
                    <a:pt x="1296441" y="10083"/>
                  </a:lnTo>
                  <a:lnTo>
                    <a:pt x="1294218" y="5156"/>
                  </a:lnTo>
                  <a:lnTo>
                    <a:pt x="1293355" y="4076"/>
                  </a:lnTo>
                  <a:lnTo>
                    <a:pt x="1293355" y="20840"/>
                  </a:lnTo>
                  <a:lnTo>
                    <a:pt x="1292567" y="23825"/>
                  </a:lnTo>
                  <a:lnTo>
                    <a:pt x="1289113" y="28181"/>
                  </a:lnTo>
                  <a:lnTo>
                    <a:pt x="1287018" y="29286"/>
                  </a:lnTo>
                  <a:lnTo>
                    <a:pt x="1281988" y="29286"/>
                  </a:lnTo>
                  <a:lnTo>
                    <a:pt x="1275549" y="12395"/>
                  </a:lnTo>
                  <a:lnTo>
                    <a:pt x="1276400" y="9017"/>
                  </a:lnTo>
                  <a:lnTo>
                    <a:pt x="1279766" y="4660"/>
                  </a:lnTo>
                  <a:lnTo>
                    <a:pt x="1281899" y="3594"/>
                  </a:lnTo>
                  <a:lnTo>
                    <a:pt x="1286116" y="3594"/>
                  </a:lnTo>
                  <a:lnTo>
                    <a:pt x="1293355" y="20840"/>
                  </a:lnTo>
                  <a:lnTo>
                    <a:pt x="1293355" y="4076"/>
                  </a:lnTo>
                  <a:lnTo>
                    <a:pt x="1292974" y="3594"/>
                  </a:lnTo>
                  <a:lnTo>
                    <a:pt x="1292707" y="3251"/>
                  </a:lnTo>
                  <a:lnTo>
                    <a:pt x="1288935" y="673"/>
                  </a:lnTo>
                  <a:lnTo>
                    <a:pt x="1286802" y="0"/>
                  </a:lnTo>
                  <a:lnTo>
                    <a:pt x="1280934" y="0"/>
                  </a:lnTo>
                  <a:lnTo>
                    <a:pt x="1277950" y="1460"/>
                  </a:lnTo>
                  <a:lnTo>
                    <a:pt x="1273187" y="7289"/>
                  </a:lnTo>
                  <a:lnTo>
                    <a:pt x="1272070" y="11201"/>
                  </a:lnTo>
                  <a:lnTo>
                    <a:pt x="1271993" y="21196"/>
                  </a:lnTo>
                  <a:lnTo>
                    <a:pt x="1273073" y="24841"/>
                  </a:lnTo>
                  <a:lnTo>
                    <a:pt x="1277556" y="31203"/>
                  </a:lnTo>
                  <a:lnTo>
                    <a:pt x="1280629" y="32893"/>
                  </a:lnTo>
                  <a:lnTo>
                    <a:pt x="1288313" y="32893"/>
                  </a:lnTo>
                  <a:lnTo>
                    <a:pt x="1291412" y="31242"/>
                  </a:lnTo>
                  <a:lnTo>
                    <a:pt x="1292834" y="29286"/>
                  </a:lnTo>
                  <a:lnTo>
                    <a:pt x="1293787" y="28003"/>
                  </a:lnTo>
                  <a:lnTo>
                    <a:pt x="1295908" y="25019"/>
                  </a:lnTo>
                  <a:lnTo>
                    <a:pt x="1296974" y="21196"/>
                  </a:lnTo>
                  <a:close/>
                </a:path>
                <a:path w="1886584" h="1916429">
                  <a:moveTo>
                    <a:pt x="1309763" y="121259"/>
                  </a:moveTo>
                  <a:lnTo>
                    <a:pt x="1308735" y="109702"/>
                  </a:lnTo>
                  <a:lnTo>
                    <a:pt x="1308608" y="102679"/>
                  </a:lnTo>
                  <a:lnTo>
                    <a:pt x="1308100" y="100901"/>
                  </a:lnTo>
                  <a:lnTo>
                    <a:pt x="1307985" y="100495"/>
                  </a:lnTo>
                  <a:lnTo>
                    <a:pt x="1307274" y="99568"/>
                  </a:lnTo>
                  <a:lnTo>
                    <a:pt x="1305001" y="98056"/>
                  </a:lnTo>
                  <a:lnTo>
                    <a:pt x="1303464" y="97701"/>
                  </a:lnTo>
                  <a:lnTo>
                    <a:pt x="1298905" y="97701"/>
                  </a:lnTo>
                  <a:lnTo>
                    <a:pt x="1292872" y="104724"/>
                  </a:lnTo>
                  <a:lnTo>
                    <a:pt x="1296085" y="105295"/>
                  </a:lnTo>
                  <a:lnTo>
                    <a:pt x="1296428" y="103606"/>
                  </a:lnTo>
                  <a:lnTo>
                    <a:pt x="1296962" y="102463"/>
                  </a:lnTo>
                  <a:lnTo>
                    <a:pt x="1298422" y="101219"/>
                  </a:lnTo>
                  <a:lnTo>
                    <a:pt x="1299527" y="100901"/>
                  </a:lnTo>
                  <a:lnTo>
                    <a:pt x="1302689" y="100901"/>
                  </a:lnTo>
                  <a:lnTo>
                    <a:pt x="1303896" y="101346"/>
                  </a:lnTo>
                  <a:lnTo>
                    <a:pt x="1305280" y="102946"/>
                  </a:lnTo>
                  <a:lnTo>
                    <a:pt x="1305433" y="103606"/>
                  </a:lnTo>
                  <a:lnTo>
                    <a:pt x="1305547" y="106629"/>
                  </a:lnTo>
                  <a:lnTo>
                    <a:pt x="1305547" y="109702"/>
                  </a:lnTo>
                  <a:lnTo>
                    <a:pt x="1305547" y="113042"/>
                  </a:lnTo>
                  <a:lnTo>
                    <a:pt x="1300734" y="118719"/>
                  </a:lnTo>
                  <a:lnTo>
                    <a:pt x="1298384" y="118719"/>
                  </a:lnTo>
                  <a:lnTo>
                    <a:pt x="1297444" y="118414"/>
                  </a:lnTo>
                  <a:lnTo>
                    <a:pt x="1296098" y="117081"/>
                  </a:lnTo>
                  <a:lnTo>
                    <a:pt x="1295857" y="116459"/>
                  </a:lnTo>
                  <a:lnTo>
                    <a:pt x="1295882" y="113741"/>
                  </a:lnTo>
                  <a:lnTo>
                    <a:pt x="1300302" y="111175"/>
                  </a:lnTo>
                  <a:lnTo>
                    <a:pt x="1302600" y="110769"/>
                  </a:lnTo>
                  <a:lnTo>
                    <a:pt x="1304340" y="110274"/>
                  </a:lnTo>
                  <a:lnTo>
                    <a:pt x="1305547" y="109702"/>
                  </a:lnTo>
                  <a:lnTo>
                    <a:pt x="1305547" y="106629"/>
                  </a:lnTo>
                  <a:lnTo>
                    <a:pt x="1304290" y="107162"/>
                  </a:lnTo>
                  <a:lnTo>
                    <a:pt x="1302385" y="107607"/>
                  </a:lnTo>
                  <a:lnTo>
                    <a:pt x="1293177" y="111658"/>
                  </a:lnTo>
                  <a:lnTo>
                    <a:pt x="1292606" y="112674"/>
                  </a:lnTo>
                  <a:lnTo>
                    <a:pt x="1292517" y="113042"/>
                  </a:lnTo>
                  <a:lnTo>
                    <a:pt x="1292453" y="117525"/>
                  </a:lnTo>
                  <a:lnTo>
                    <a:pt x="1292910" y="118808"/>
                  </a:lnTo>
                  <a:lnTo>
                    <a:pt x="1295273" y="121208"/>
                  </a:lnTo>
                  <a:lnTo>
                    <a:pt x="1296822" y="121793"/>
                  </a:lnTo>
                  <a:lnTo>
                    <a:pt x="1300073" y="121793"/>
                  </a:lnTo>
                  <a:lnTo>
                    <a:pt x="1305458" y="118719"/>
                  </a:lnTo>
                  <a:lnTo>
                    <a:pt x="1305763" y="118414"/>
                  </a:lnTo>
                  <a:lnTo>
                    <a:pt x="1305852" y="119519"/>
                  </a:lnTo>
                  <a:lnTo>
                    <a:pt x="1306080" y="120459"/>
                  </a:lnTo>
                  <a:lnTo>
                    <a:pt x="1306423" y="121259"/>
                  </a:lnTo>
                  <a:lnTo>
                    <a:pt x="1309763" y="121259"/>
                  </a:lnTo>
                  <a:close/>
                </a:path>
                <a:path w="1886584" h="1916429">
                  <a:moveTo>
                    <a:pt x="1329131" y="98196"/>
                  </a:moveTo>
                  <a:lnTo>
                    <a:pt x="1326210" y="98196"/>
                  </a:lnTo>
                  <a:lnTo>
                    <a:pt x="1326210" y="100952"/>
                  </a:lnTo>
                  <a:lnTo>
                    <a:pt x="1326172" y="112458"/>
                  </a:lnTo>
                  <a:lnTo>
                    <a:pt x="1325689" y="114630"/>
                  </a:lnTo>
                  <a:lnTo>
                    <a:pt x="1323619" y="117386"/>
                  </a:lnTo>
                  <a:lnTo>
                    <a:pt x="1322387" y="118059"/>
                  </a:lnTo>
                  <a:lnTo>
                    <a:pt x="1319491" y="118059"/>
                  </a:lnTo>
                  <a:lnTo>
                    <a:pt x="1318247" y="117348"/>
                  </a:lnTo>
                  <a:lnTo>
                    <a:pt x="1317269" y="115976"/>
                  </a:lnTo>
                  <a:lnTo>
                    <a:pt x="1316240" y="114592"/>
                  </a:lnTo>
                  <a:lnTo>
                    <a:pt x="1315770" y="112458"/>
                  </a:lnTo>
                  <a:lnTo>
                    <a:pt x="1315758" y="106540"/>
                  </a:lnTo>
                  <a:lnTo>
                    <a:pt x="1316240" y="104457"/>
                  </a:lnTo>
                  <a:lnTo>
                    <a:pt x="1318310" y="101612"/>
                  </a:lnTo>
                  <a:lnTo>
                    <a:pt x="1319441" y="100901"/>
                  </a:lnTo>
                  <a:lnTo>
                    <a:pt x="1322298" y="100901"/>
                  </a:lnTo>
                  <a:lnTo>
                    <a:pt x="1326172" y="112458"/>
                  </a:lnTo>
                  <a:lnTo>
                    <a:pt x="1326172" y="100901"/>
                  </a:lnTo>
                  <a:lnTo>
                    <a:pt x="1325486" y="99885"/>
                  </a:lnTo>
                  <a:lnTo>
                    <a:pt x="1324686" y="99072"/>
                  </a:lnTo>
                  <a:lnTo>
                    <a:pt x="1322832" y="97967"/>
                  </a:lnTo>
                  <a:lnTo>
                    <a:pt x="1321803" y="97701"/>
                  </a:lnTo>
                  <a:lnTo>
                    <a:pt x="1319187" y="97701"/>
                  </a:lnTo>
                  <a:lnTo>
                    <a:pt x="1312468" y="113258"/>
                  </a:lnTo>
                  <a:lnTo>
                    <a:pt x="1313319" y="116192"/>
                  </a:lnTo>
                  <a:lnTo>
                    <a:pt x="1316570" y="120319"/>
                  </a:lnTo>
                  <a:lnTo>
                    <a:pt x="1318412" y="121259"/>
                  </a:lnTo>
                  <a:lnTo>
                    <a:pt x="1321752" y="121259"/>
                  </a:lnTo>
                  <a:lnTo>
                    <a:pt x="1322692" y="120992"/>
                  </a:lnTo>
                  <a:lnTo>
                    <a:pt x="1324470" y="120015"/>
                  </a:lnTo>
                  <a:lnTo>
                    <a:pt x="1325219" y="119253"/>
                  </a:lnTo>
                  <a:lnTo>
                    <a:pt x="1325943" y="118275"/>
                  </a:lnTo>
                  <a:lnTo>
                    <a:pt x="1325854" y="122593"/>
                  </a:lnTo>
                  <a:lnTo>
                    <a:pt x="1325359" y="124726"/>
                  </a:lnTo>
                  <a:lnTo>
                    <a:pt x="1324775" y="125704"/>
                  </a:lnTo>
                  <a:lnTo>
                    <a:pt x="1323086" y="127038"/>
                  </a:lnTo>
                  <a:lnTo>
                    <a:pt x="1321981" y="127393"/>
                  </a:lnTo>
                  <a:lnTo>
                    <a:pt x="1319276" y="127393"/>
                  </a:lnTo>
                  <a:lnTo>
                    <a:pt x="1318247" y="127088"/>
                  </a:lnTo>
                  <a:lnTo>
                    <a:pt x="1316786" y="125882"/>
                  </a:lnTo>
                  <a:lnTo>
                    <a:pt x="1316329" y="124993"/>
                  </a:lnTo>
                  <a:lnTo>
                    <a:pt x="1316189" y="123748"/>
                  </a:lnTo>
                  <a:lnTo>
                    <a:pt x="1313091" y="123177"/>
                  </a:lnTo>
                  <a:lnTo>
                    <a:pt x="1318196" y="130594"/>
                  </a:lnTo>
                  <a:lnTo>
                    <a:pt x="1322527" y="130594"/>
                  </a:lnTo>
                  <a:lnTo>
                    <a:pt x="1324127" y="130149"/>
                  </a:lnTo>
                  <a:lnTo>
                    <a:pt x="1325397" y="129260"/>
                  </a:lnTo>
                  <a:lnTo>
                    <a:pt x="1326743" y="128422"/>
                  </a:lnTo>
                  <a:lnTo>
                    <a:pt x="1329131" y="118275"/>
                  </a:lnTo>
                  <a:lnTo>
                    <a:pt x="1329131" y="118059"/>
                  </a:lnTo>
                  <a:lnTo>
                    <a:pt x="1329131" y="100952"/>
                  </a:lnTo>
                  <a:lnTo>
                    <a:pt x="1329131" y="98196"/>
                  </a:lnTo>
                  <a:close/>
                </a:path>
                <a:path w="1886584" h="1916429">
                  <a:moveTo>
                    <a:pt x="1331023" y="21463"/>
                  </a:moveTo>
                  <a:lnTo>
                    <a:pt x="1318133" y="12839"/>
                  </a:lnTo>
                  <a:lnTo>
                    <a:pt x="1316443" y="12128"/>
                  </a:lnTo>
                  <a:lnTo>
                    <a:pt x="1314932" y="10718"/>
                  </a:lnTo>
                  <a:lnTo>
                    <a:pt x="1314615" y="9817"/>
                  </a:lnTo>
                  <a:lnTo>
                    <a:pt x="1314589" y="7061"/>
                  </a:lnTo>
                  <a:lnTo>
                    <a:pt x="1315110" y="5905"/>
                  </a:lnTo>
                  <a:lnTo>
                    <a:pt x="1316139" y="5016"/>
                  </a:lnTo>
                  <a:lnTo>
                    <a:pt x="1317155" y="4178"/>
                  </a:lnTo>
                  <a:lnTo>
                    <a:pt x="1318628" y="3733"/>
                  </a:lnTo>
                  <a:lnTo>
                    <a:pt x="1322539" y="3733"/>
                  </a:lnTo>
                  <a:lnTo>
                    <a:pt x="1324000" y="4216"/>
                  </a:lnTo>
                  <a:lnTo>
                    <a:pt x="1326134" y="6223"/>
                  </a:lnTo>
                  <a:lnTo>
                    <a:pt x="1326756" y="7772"/>
                  </a:lnTo>
                  <a:lnTo>
                    <a:pt x="1326921" y="9817"/>
                  </a:lnTo>
                  <a:lnTo>
                    <a:pt x="1330223" y="9512"/>
                  </a:lnTo>
                  <a:lnTo>
                    <a:pt x="1330172" y="7556"/>
                  </a:lnTo>
                  <a:lnTo>
                    <a:pt x="1329740" y="5867"/>
                  </a:lnTo>
                  <a:lnTo>
                    <a:pt x="1328521" y="3733"/>
                  </a:lnTo>
                  <a:lnTo>
                    <a:pt x="1328127" y="3022"/>
                  </a:lnTo>
                  <a:lnTo>
                    <a:pt x="1327010" y="1917"/>
                  </a:lnTo>
                  <a:lnTo>
                    <a:pt x="1324089" y="393"/>
                  </a:lnTo>
                  <a:lnTo>
                    <a:pt x="1322400" y="0"/>
                  </a:lnTo>
                  <a:lnTo>
                    <a:pt x="1317637" y="0"/>
                  </a:lnTo>
                  <a:lnTo>
                    <a:pt x="1315415" y="800"/>
                  </a:lnTo>
                  <a:lnTo>
                    <a:pt x="1312075" y="4076"/>
                  </a:lnTo>
                  <a:lnTo>
                    <a:pt x="1311363" y="5867"/>
                  </a:lnTo>
                  <a:lnTo>
                    <a:pt x="1311363" y="10718"/>
                  </a:lnTo>
                  <a:lnTo>
                    <a:pt x="1322565" y="18440"/>
                  </a:lnTo>
                  <a:lnTo>
                    <a:pt x="1324356" y="19062"/>
                  </a:lnTo>
                  <a:lnTo>
                    <a:pt x="1327632" y="25425"/>
                  </a:lnTo>
                  <a:lnTo>
                    <a:pt x="1327099" y="26619"/>
                  </a:lnTo>
                  <a:lnTo>
                    <a:pt x="1324838" y="28625"/>
                  </a:lnTo>
                  <a:lnTo>
                    <a:pt x="1323251" y="29121"/>
                  </a:lnTo>
                  <a:lnTo>
                    <a:pt x="1319784" y="29121"/>
                  </a:lnTo>
                  <a:lnTo>
                    <a:pt x="1318488" y="28803"/>
                  </a:lnTo>
                  <a:lnTo>
                    <a:pt x="1317371" y="28219"/>
                  </a:lnTo>
                  <a:lnTo>
                    <a:pt x="1316215" y="27647"/>
                  </a:lnTo>
                  <a:lnTo>
                    <a:pt x="1315326" y="26847"/>
                  </a:lnTo>
                  <a:lnTo>
                    <a:pt x="1314754" y="25869"/>
                  </a:lnTo>
                  <a:lnTo>
                    <a:pt x="1314132" y="24892"/>
                  </a:lnTo>
                  <a:lnTo>
                    <a:pt x="1313726" y="23507"/>
                  </a:lnTo>
                  <a:lnTo>
                    <a:pt x="1313548" y="21780"/>
                  </a:lnTo>
                  <a:lnTo>
                    <a:pt x="1310259" y="22098"/>
                  </a:lnTo>
                  <a:lnTo>
                    <a:pt x="1310347" y="25425"/>
                  </a:lnTo>
                  <a:lnTo>
                    <a:pt x="1311338" y="28041"/>
                  </a:lnTo>
                  <a:lnTo>
                    <a:pt x="1313243" y="29959"/>
                  </a:lnTo>
                  <a:lnTo>
                    <a:pt x="1315148" y="31915"/>
                  </a:lnTo>
                  <a:lnTo>
                    <a:pt x="1317726" y="32893"/>
                  </a:lnTo>
                  <a:lnTo>
                    <a:pt x="1323022" y="32893"/>
                  </a:lnTo>
                  <a:lnTo>
                    <a:pt x="1330947" y="25425"/>
                  </a:lnTo>
                  <a:lnTo>
                    <a:pt x="1331023" y="21463"/>
                  </a:lnTo>
                  <a:close/>
                </a:path>
                <a:path w="1886584" h="1916429">
                  <a:moveTo>
                    <a:pt x="1341462" y="1897913"/>
                  </a:moveTo>
                  <a:lnTo>
                    <a:pt x="1316075" y="1883765"/>
                  </a:lnTo>
                  <a:lnTo>
                    <a:pt x="1312659" y="1882546"/>
                  </a:lnTo>
                  <a:lnTo>
                    <a:pt x="1311376" y="1881352"/>
                  </a:lnTo>
                  <a:lnTo>
                    <a:pt x="1310017" y="1880133"/>
                  </a:lnTo>
                  <a:lnTo>
                    <a:pt x="1309484" y="1878926"/>
                  </a:lnTo>
                  <a:lnTo>
                    <a:pt x="1317002" y="1869186"/>
                  </a:lnTo>
                  <a:lnTo>
                    <a:pt x="1325041" y="1869186"/>
                  </a:lnTo>
                  <a:lnTo>
                    <a:pt x="1327950" y="1870036"/>
                  </a:lnTo>
                  <a:lnTo>
                    <a:pt x="1329944" y="1871675"/>
                  </a:lnTo>
                  <a:lnTo>
                    <a:pt x="1332001" y="1873313"/>
                  </a:lnTo>
                  <a:lnTo>
                    <a:pt x="1333144" y="1875726"/>
                  </a:lnTo>
                  <a:lnTo>
                    <a:pt x="1333500" y="1878926"/>
                  </a:lnTo>
                  <a:lnTo>
                    <a:pt x="1339977" y="1878431"/>
                  </a:lnTo>
                  <a:lnTo>
                    <a:pt x="1339837" y="1875447"/>
                  </a:lnTo>
                  <a:lnTo>
                    <a:pt x="1339024" y="1872742"/>
                  </a:lnTo>
                  <a:lnTo>
                    <a:pt x="1336649" y="1869186"/>
                  </a:lnTo>
                  <a:lnTo>
                    <a:pt x="1335900" y="1868055"/>
                  </a:lnTo>
                  <a:lnTo>
                    <a:pt x="1333690" y="1866265"/>
                  </a:lnTo>
                  <a:lnTo>
                    <a:pt x="1330782" y="1865058"/>
                  </a:lnTo>
                  <a:lnTo>
                    <a:pt x="1327950" y="1863852"/>
                  </a:lnTo>
                  <a:lnTo>
                    <a:pt x="1324610" y="1863217"/>
                  </a:lnTo>
                  <a:lnTo>
                    <a:pt x="1317409" y="1863217"/>
                  </a:lnTo>
                  <a:lnTo>
                    <a:pt x="1302918" y="1874659"/>
                  </a:lnTo>
                  <a:lnTo>
                    <a:pt x="1302918" y="1879638"/>
                  </a:lnTo>
                  <a:lnTo>
                    <a:pt x="1319974" y="1891512"/>
                  </a:lnTo>
                  <a:lnTo>
                    <a:pt x="1324610" y="1892642"/>
                  </a:lnTo>
                  <a:lnTo>
                    <a:pt x="1334985" y="1899615"/>
                  </a:lnTo>
                  <a:lnTo>
                    <a:pt x="1334985" y="1902739"/>
                  </a:lnTo>
                  <a:lnTo>
                    <a:pt x="1324876" y="1909864"/>
                  </a:lnTo>
                  <a:lnTo>
                    <a:pt x="1319479" y="1909864"/>
                  </a:lnTo>
                  <a:lnTo>
                    <a:pt x="1309357" y="1904250"/>
                  </a:lnTo>
                  <a:lnTo>
                    <a:pt x="1308315" y="1902739"/>
                  </a:lnTo>
                  <a:lnTo>
                    <a:pt x="1307604" y="1900618"/>
                  </a:lnTo>
                  <a:lnTo>
                    <a:pt x="1307325" y="1898053"/>
                  </a:lnTo>
                  <a:lnTo>
                    <a:pt x="1300988" y="1898624"/>
                  </a:lnTo>
                  <a:lnTo>
                    <a:pt x="1318056" y="1915833"/>
                  </a:lnTo>
                  <a:lnTo>
                    <a:pt x="1326299" y="1915833"/>
                  </a:lnTo>
                  <a:lnTo>
                    <a:pt x="1329588" y="1915198"/>
                  </a:lnTo>
                  <a:lnTo>
                    <a:pt x="1332433" y="1913839"/>
                  </a:lnTo>
                  <a:lnTo>
                    <a:pt x="1335341" y="1912505"/>
                  </a:lnTo>
                  <a:lnTo>
                    <a:pt x="1337627" y="1910638"/>
                  </a:lnTo>
                  <a:lnTo>
                    <a:pt x="1338122" y="1909864"/>
                  </a:lnTo>
                  <a:lnTo>
                    <a:pt x="1340675" y="1905876"/>
                  </a:lnTo>
                  <a:lnTo>
                    <a:pt x="1341462" y="1903323"/>
                  </a:lnTo>
                  <a:lnTo>
                    <a:pt x="1341462" y="1897913"/>
                  </a:lnTo>
                  <a:close/>
                </a:path>
                <a:path w="1886584" h="1916429">
                  <a:moveTo>
                    <a:pt x="1341462" y="1755673"/>
                  </a:moveTo>
                  <a:lnTo>
                    <a:pt x="1316075" y="1741525"/>
                  </a:lnTo>
                  <a:lnTo>
                    <a:pt x="1312659" y="1740306"/>
                  </a:lnTo>
                  <a:lnTo>
                    <a:pt x="1311376" y="1739099"/>
                  </a:lnTo>
                  <a:lnTo>
                    <a:pt x="1310017" y="1737893"/>
                  </a:lnTo>
                  <a:lnTo>
                    <a:pt x="1309484" y="1736686"/>
                  </a:lnTo>
                  <a:lnTo>
                    <a:pt x="1317002" y="1726933"/>
                  </a:lnTo>
                  <a:lnTo>
                    <a:pt x="1325041" y="1726933"/>
                  </a:lnTo>
                  <a:lnTo>
                    <a:pt x="1327950" y="1727796"/>
                  </a:lnTo>
                  <a:lnTo>
                    <a:pt x="1329944" y="1729435"/>
                  </a:lnTo>
                  <a:lnTo>
                    <a:pt x="1332001" y="1731073"/>
                  </a:lnTo>
                  <a:lnTo>
                    <a:pt x="1333144" y="1733486"/>
                  </a:lnTo>
                  <a:lnTo>
                    <a:pt x="1333500" y="1736686"/>
                  </a:lnTo>
                  <a:lnTo>
                    <a:pt x="1339977" y="1736191"/>
                  </a:lnTo>
                  <a:lnTo>
                    <a:pt x="1339837" y="1733194"/>
                  </a:lnTo>
                  <a:lnTo>
                    <a:pt x="1339024" y="1730502"/>
                  </a:lnTo>
                  <a:lnTo>
                    <a:pt x="1336649" y="1726933"/>
                  </a:lnTo>
                  <a:lnTo>
                    <a:pt x="1335900" y="1725803"/>
                  </a:lnTo>
                  <a:lnTo>
                    <a:pt x="1333690" y="1724025"/>
                  </a:lnTo>
                  <a:lnTo>
                    <a:pt x="1330782" y="1722818"/>
                  </a:lnTo>
                  <a:lnTo>
                    <a:pt x="1327950" y="1721599"/>
                  </a:lnTo>
                  <a:lnTo>
                    <a:pt x="1324610" y="1720977"/>
                  </a:lnTo>
                  <a:lnTo>
                    <a:pt x="1317409" y="1720977"/>
                  </a:lnTo>
                  <a:lnTo>
                    <a:pt x="1302918" y="1732419"/>
                  </a:lnTo>
                  <a:lnTo>
                    <a:pt x="1302918" y="1737398"/>
                  </a:lnTo>
                  <a:lnTo>
                    <a:pt x="1319974" y="1749272"/>
                  </a:lnTo>
                  <a:lnTo>
                    <a:pt x="1324610" y="1750415"/>
                  </a:lnTo>
                  <a:lnTo>
                    <a:pt x="1334985" y="1757387"/>
                  </a:lnTo>
                  <a:lnTo>
                    <a:pt x="1334985" y="1760512"/>
                  </a:lnTo>
                  <a:lnTo>
                    <a:pt x="1324876" y="1767624"/>
                  </a:lnTo>
                  <a:lnTo>
                    <a:pt x="1319479" y="1767624"/>
                  </a:lnTo>
                  <a:lnTo>
                    <a:pt x="1309344" y="1761998"/>
                  </a:lnTo>
                  <a:lnTo>
                    <a:pt x="1308315" y="1760512"/>
                  </a:lnTo>
                  <a:lnTo>
                    <a:pt x="1307604" y="1758378"/>
                  </a:lnTo>
                  <a:lnTo>
                    <a:pt x="1307325" y="1755825"/>
                  </a:lnTo>
                  <a:lnTo>
                    <a:pt x="1300988" y="1756384"/>
                  </a:lnTo>
                  <a:lnTo>
                    <a:pt x="1318056" y="1773593"/>
                  </a:lnTo>
                  <a:lnTo>
                    <a:pt x="1326299" y="1773593"/>
                  </a:lnTo>
                  <a:lnTo>
                    <a:pt x="1329588" y="1772945"/>
                  </a:lnTo>
                  <a:lnTo>
                    <a:pt x="1332433" y="1771599"/>
                  </a:lnTo>
                  <a:lnTo>
                    <a:pt x="1335341" y="1770253"/>
                  </a:lnTo>
                  <a:lnTo>
                    <a:pt x="1337627" y="1768411"/>
                  </a:lnTo>
                  <a:lnTo>
                    <a:pt x="1338122" y="1767624"/>
                  </a:lnTo>
                  <a:lnTo>
                    <a:pt x="1340675" y="1763636"/>
                  </a:lnTo>
                  <a:lnTo>
                    <a:pt x="1341462" y="1761083"/>
                  </a:lnTo>
                  <a:lnTo>
                    <a:pt x="1341462" y="1755673"/>
                  </a:lnTo>
                  <a:close/>
                </a:path>
                <a:path w="1886584" h="1916429">
                  <a:moveTo>
                    <a:pt x="1348562" y="1806956"/>
                  </a:moveTo>
                  <a:lnTo>
                    <a:pt x="1342453" y="1806956"/>
                  </a:lnTo>
                  <a:lnTo>
                    <a:pt x="1335951" y="1828571"/>
                  </a:lnTo>
                  <a:lnTo>
                    <a:pt x="1333995" y="1835404"/>
                  </a:lnTo>
                  <a:lnTo>
                    <a:pt x="1332077" y="1828215"/>
                  </a:lnTo>
                  <a:lnTo>
                    <a:pt x="1328801" y="1815490"/>
                  </a:lnTo>
                  <a:lnTo>
                    <a:pt x="1326603" y="1806956"/>
                  </a:lnTo>
                  <a:lnTo>
                    <a:pt x="1320190" y="1806956"/>
                  </a:lnTo>
                  <a:lnTo>
                    <a:pt x="1314361" y="1828571"/>
                  </a:lnTo>
                  <a:lnTo>
                    <a:pt x="1312506" y="1835759"/>
                  </a:lnTo>
                  <a:lnTo>
                    <a:pt x="1312456" y="1836191"/>
                  </a:lnTo>
                  <a:lnTo>
                    <a:pt x="1310322" y="1828215"/>
                  </a:lnTo>
                  <a:lnTo>
                    <a:pt x="1304417" y="1806956"/>
                  </a:lnTo>
                  <a:lnTo>
                    <a:pt x="1297927" y="1806956"/>
                  </a:lnTo>
                  <a:lnTo>
                    <a:pt x="1309027" y="1843862"/>
                  </a:lnTo>
                  <a:lnTo>
                    <a:pt x="1315707" y="1843862"/>
                  </a:lnTo>
                  <a:lnTo>
                    <a:pt x="1317713" y="1836191"/>
                  </a:lnTo>
                  <a:lnTo>
                    <a:pt x="1323174" y="1815490"/>
                  </a:lnTo>
                  <a:lnTo>
                    <a:pt x="1324610" y="1821738"/>
                  </a:lnTo>
                  <a:lnTo>
                    <a:pt x="1330502" y="1843862"/>
                  </a:lnTo>
                  <a:lnTo>
                    <a:pt x="1336979" y="1843862"/>
                  </a:lnTo>
                  <a:lnTo>
                    <a:pt x="1339634" y="1835404"/>
                  </a:lnTo>
                  <a:lnTo>
                    <a:pt x="1348562" y="1806956"/>
                  </a:lnTo>
                  <a:close/>
                </a:path>
                <a:path w="1886584" h="1916429">
                  <a:moveTo>
                    <a:pt x="1350302" y="107530"/>
                  </a:moveTo>
                  <a:lnTo>
                    <a:pt x="1350213" y="105473"/>
                  </a:lnTo>
                  <a:lnTo>
                    <a:pt x="1349502" y="102806"/>
                  </a:lnTo>
                  <a:lnTo>
                    <a:pt x="1347952" y="100901"/>
                  </a:lnTo>
                  <a:lnTo>
                    <a:pt x="1346911" y="99618"/>
                  </a:lnTo>
                  <a:lnTo>
                    <a:pt x="1346911" y="107530"/>
                  </a:lnTo>
                  <a:lnTo>
                    <a:pt x="1336332" y="107530"/>
                  </a:lnTo>
                  <a:lnTo>
                    <a:pt x="1346911" y="107530"/>
                  </a:lnTo>
                  <a:lnTo>
                    <a:pt x="1346911" y="99618"/>
                  </a:lnTo>
                  <a:lnTo>
                    <a:pt x="1346200" y="98729"/>
                  </a:lnTo>
                  <a:lnTo>
                    <a:pt x="1344155" y="97701"/>
                  </a:lnTo>
                  <a:lnTo>
                    <a:pt x="1339189" y="97701"/>
                  </a:lnTo>
                  <a:lnTo>
                    <a:pt x="1337056" y="98767"/>
                  </a:lnTo>
                  <a:lnTo>
                    <a:pt x="1333715" y="102946"/>
                  </a:lnTo>
                  <a:lnTo>
                    <a:pt x="1332992" y="105473"/>
                  </a:lnTo>
                  <a:lnTo>
                    <a:pt x="1332890" y="113880"/>
                  </a:lnTo>
                  <a:lnTo>
                    <a:pt x="1333665" y="116586"/>
                  </a:lnTo>
                  <a:lnTo>
                    <a:pt x="1333779" y="116814"/>
                  </a:lnTo>
                  <a:lnTo>
                    <a:pt x="1335366" y="118719"/>
                  </a:lnTo>
                  <a:lnTo>
                    <a:pt x="1336992" y="120764"/>
                  </a:lnTo>
                  <a:lnTo>
                    <a:pt x="1339189" y="121793"/>
                  </a:lnTo>
                  <a:lnTo>
                    <a:pt x="1343977" y="121793"/>
                  </a:lnTo>
                  <a:lnTo>
                    <a:pt x="1350213" y="114376"/>
                  </a:lnTo>
                  <a:lnTo>
                    <a:pt x="1346911" y="113880"/>
                  </a:lnTo>
                  <a:lnTo>
                    <a:pt x="1345971" y="117030"/>
                  </a:lnTo>
                  <a:lnTo>
                    <a:pt x="1344282" y="118592"/>
                  </a:lnTo>
                  <a:lnTo>
                    <a:pt x="1340332" y="118592"/>
                  </a:lnTo>
                  <a:lnTo>
                    <a:pt x="1339049" y="117919"/>
                  </a:lnTo>
                  <a:lnTo>
                    <a:pt x="1337983" y="116586"/>
                  </a:lnTo>
                  <a:lnTo>
                    <a:pt x="1336878" y="115303"/>
                  </a:lnTo>
                  <a:lnTo>
                    <a:pt x="1336294" y="113347"/>
                  </a:lnTo>
                  <a:lnTo>
                    <a:pt x="1336167" y="110731"/>
                  </a:lnTo>
                  <a:lnTo>
                    <a:pt x="1350302" y="110731"/>
                  </a:lnTo>
                  <a:lnTo>
                    <a:pt x="1350302" y="107530"/>
                  </a:lnTo>
                  <a:close/>
                </a:path>
                <a:path w="1886584" h="1916429">
                  <a:moveTo>
                    <a:pt x="1357731" y="22263"/>
                  </a:moveTo>
                  <a:lnTo>
                    <a:pt x="1354277" y="21196"/>
                  </a:lnTo>
                  <a:lnTo>
                    <a:pt x="1353820" y="23914"/>
                  </a:lnTo>
                  <a:lnTo>
                    <a:pt x="1352880" y="25958"/>
                  </a:lnTo>
                  <a:lnTo>
                    <a:pt x="1350137" y="28625"/>
                  </a:lnTo>
                  <a:lnTo>
                    <a:pt x="1348524" y="29286"/>
                  </a:lnTo>
                  <a:lnTo>
                    <a:pt x="1344091" y="29286"/>
                  </a:lnTo>
                  <a:lnTo>
                    <a:pt x="1342059" y="28219"/>
                  </a:lnTo>
                  <a:lnTo>
                    <a:pt x="1338973" y="23863"/>
                  </a:lnTo>
                  <a:lnTo>
                    <a:pt x="1338211" y="20574"/>
                  </a:lnTo>
                  <a:lnTo>
                    <a:pt x="1338313" y="12712"/>
                  </a:lnTo>
                  <a:lnTo>
                    <a:pt x="1345196" y="3594"/>
                  </a:lnTo>
                  <a:lnTo>
                    <a:pt x="1350441" y="3594"/>
                  </a:lnTo>
                  <a:lnTo>
                    <a:pt x="1352765" y="5816"/>
                  </a:lnTo>
                  <a:lnTo>
                    <a:pt x="1353908" y="10223"/>
                  </a:lnTo>
                  <a:lnTo>
                    <a:pt x="1357299" y="9245"/>
                  </a:lnTo>
                  <a:lnTo>
                    <a:pt x="1356588" y="6223"/>
                  </a:lnTo>
                  <a:lnTo>
                    <a:pt x="1355293" y="3911"/>
                  </a:lnTo>
                  <a:lnTo>
                    <a:pt x="1354924" y="3594"/>
                  </a:lnTo>
                  <a:lnTo>
                    <a:pt x="1353515" y="2349"/>
                  </a:lnTo>
                  <a:lnTo>
                    <a:pt x="1351686" y="800"/>
                  </a:lnTo>
                  <a:lnTo>
                    <a:pt x="1349527" y="0"/>
                  </a:lnTo>
                  <a:lnTo>
                    <a:pt x="1344714" y="0"/>
                  </a:lnTo>
                  <a:lnTo>
                    <a:pt x="1334681" y="12712"/>
                  </a:lnTo>
                  <a:lnTo>
                    <a:pt x="1334681" y="19773"/>
                  </a:lnTo>
                  <a:lnTo>
                    <a:pt x="1335201" y="22847"/>
                  </a:lnTo>
                  <a:lnTo>
                    <a:pt x="1337373" y="28041"/>
                  </a:lnTo>
                  <a:lnTo>
                    <a:pt x="1338808" y="29959"/>
                  </a:lnTo>
                  <a:lnTo>
                    <a:pt x="1340535" y="31115"/>
                  </a:lnTo>
                  <a:lnTo>
                    <a:pt x="1342224" y="32308"/>
                  </a:lnTo>
                  <a:lnTo>
                    <a:pt x="1344307" y="32893"/>
                  </a:lnTo>
                  <a:lnTo>
                    <a:pt x="1349476" y="32893"/>
                  </a:lnTo>
                  <a:lnTo>
                    <a:pt x="1351775" y="32004"/>
                  </a:lnTo>
                  <a:lnTo>
                    <a:pt x="1354759" y="29286"/>
                  </a:lnTo>
                  <a:lnTo>
                    <a:pt x="1355648" y="28486"/>
                  </a:lnTo>
                  <a:lnTo>
                    <a:pt x="1356982" y="25819"/>
                  </a:lnTo>
                  <a:lnTo>
                    <a:pt x="1357731" y="22263"/>
                  </a:lnTo>
                  <a:close/>
                </a:path>
                <a:path w="1886584" h="1916429">
                  <a:moveTo>
                    <a:pt x="1358531" y="1864055"/>
                  </a:moveTo>
                  <a:lnTo>
                    <a:pt x="1351775" y="1864055"/>
                  </a:lnTo>
                  <a:lnTo>
                    <a:pt x="1351775" y="1914982"/>
                  </a:lnTo>
                  <a:lnTo>
                    <a:pt x="1358531" y="1914982"/>
                  </a:lnTo>
                  <a:lnTo>
                    <a:pt x="1358531" y="1864055"/>
                  </a:lnTo>
                  <a:close/>
                </a:path>
                <a:path w="1886584" h="1916429">
                  <a:moveTo>
                    <a:pt x="1360030" y="1806956"/>
                  </a:moveTo>
                  <a:lnTo>
                    <a:pt x="1353756" y="1806956"/>
                  </a:lnTo>
                  <a:lnTo>
                    <a:pt x="1353756" y="1843862"/>
                  </a:lnTo>
                  <a:lnTo>
                    <a:pt x="1360030" y="1843862"/>
                  </a:lnTo>
                  <a:lnTo>
                    <a:pt x="1360030" y="1806956"/>
                  </a:lnTo>
                  <a:close/>
                </a:path>
                <a:path w="1886584" h="1916429">
                  <a:moveTo>
                    <a:pt x="1360030" y="1792947"/>
                  </a:moveTo>
                  <a:lnTo>
                    <a:pt x="1353756" y="1792947"/>
                  </a:lnTo>
                  <a:lnTo>
                    <a:pt x="1353756" y="1800047"/>
                  </a:lnTo>
                  <a:lnTo>
                    <a:pt x="1360030" y="1800047"/>
                  </a:lnTo>
                  <a:lnTo>
                    <a:pt x="1360030" y="1792947"/>
                  </a:lnTo>
                  <a:close/>
                </a:path>
                <a:path w="1886584" h="1916429">
                  <a:moveTo>
                    <a:pt x="1364513" y="98945"/>
                  </a:moveTo>
                  <a:lnTo>
                    <a:pt x="1363408" y="98094"/>
                  </a:lnTo>
                  <a:lnTo>
                    <a:pt x="1362290" y="97701"/>
                  </a:lnTo>
                  <a:lnTo>
                    <a:pt x="1360474" y="97701"/>
                  </a:lnTo>
                  <a:lnTo>
                    <a:pt x="1359763" y="97967"/>
                  </a:lnTo>
                  <a:lnTo>
                    <a:pt x="1359192" y="98501"/>
                  </a:lnTo>
                  <a:lnTo>
                    <a:pt x="1358557" y="99034"/>
                  </a:lnTo>
                  <a:lnTo>
                    <a:pt x="1357896" y="100101"/>
                  </a:lnTo>
                  <a:lnTo>
                    <a:pt x="1357134" y="101701"/>
                  </a:lnTo>
                  <a:lnTo>
                    <a:pt x="1357134" y="98196"/>
                  </a:lnTo>
                  <a:lnTo>
                    <a:pt x="1354264" y="98196"/>
                  </a:lnTo>
                  <a:lnTo>
                    <a:pt x="1354264" y="121259"/>
                  </a:lnTo>
                  <a:lnTo>
                    <a:pt x="1357464" y="121259"/>
                  </a:lnTo>
                  <a:lnTo>
                    <a:pt x="1357464" y="107530"/>
                  </a:lnTo>
                  <a:lnTo>
                    <a:pt x="1357680" y="105918"/>
                  </a:lnTo>
                  <a:lnTo>
                    <a:pt x="1358303" y="103606"/>
                  </a:lnTo>
                  <a:lnTo>
                    <a:pt x="1358696" y="102946"/>
                  </a:lnTo>
                  <a:lnTo>
                    <a:pt x="1359281" y="102463"/>
                  </a:lnTo>
                  <a:lnTo>
                    <a:pt x="1359814" y="101968"/>
                  </a:lnTo>
                  <a:lnTo>
                    <a:pt x="1360424" y="101739"/>
                  </a:lnTo>
                  <a:lnTo>
                    <a:pt x="1361897" y="101739"/>
                  </a:lnTo>
                  <a:lnTo>
                    <a:pt x="1362646" y="102006"/>
                  </a:lnTo>
                  <a:lnTo>
                    <a:pt x="1363446" y="102590"/>
                  </a:lnTo>
                  <a:lnTo>
                    <a:pt x="1363687" y="101739"/>
                  </a:lnTo>
                  <a:lnTo>
                    <a:pt x="1364513" y="98945"/>
                  </a:lnTo>
                  <a:close/>
                </a:path>
                <a:path w="1886584" h="1916429">
                  <a:moveTo>
                    <a:pt x="1381429" y="1722462"/>
                  </a:moveTo>
                  <a:lnTo>
                    <a:pt x="1348486" y="1722462"/>
                  </a:lnTo>
                  <a:lnTo>
                    <a:pt x="1348486" y="1728431"/>
                  </a:lnTo>
                  <a:lnTo>
                    <a:pt x="1373390" y="1728431"/>
                  </a:lnTo>
                  <a:lnTo>
                    <a:pt x="1370190" y="1732064"/>
                  </a:lnTo>
                  <a:lnTo>
                    <a:pt x="1367193" y="1736471"/>
                  </a:lnTo>
                  <a:lnTo>
                    <a:pt x="1364424" y="1741805"/>
                  </a:lnTo>
                  <a:lnTo>
                    <a:pt x="1361655" y="1747062"/>
                  </a:lnTo>
                  <a:lnTo>
                    <a:pt x="1359458" y="1752549"/>
                  </a:lnTo>
                  <a:lnTo>
                    <a:pt x="1356461" y="1763852"/>
                  </a:lnTo>
                  <a:lnTo>
                    <a:pt x="1355686" y="1768754"/>
                  </a:lnTo>
                  <a:lnTo>
                    <a:pt x="1355610" y="1772742"/>
                  </a:lnTo>
                  <a:lnTo>
                    <a:pt x="1361998" y="1772742"/>
                  </a:lnTo>
                  <a:lnTo>
                    <a:pt x="1362367" y="1767687"/>
                  </a:lnTo>
                  <a:lnTo>
                    <a:pt x="1363154" y="1763001"/>
                  </a:lnTo>
                  <a:lnTo>
                    <a:pt x="1364424" y="1758734"/>
                  </a:lnTo>
                  <a:lnTo>
                    <a:pt x="1366139" y="1752688"/>
                  </a:lnTo>
                  <a:lnTo>
                    <a:pt x="1368615" y="1746783"/>
                  </a:lnTo>
                  <a:lnTo>
                    <a:pt x="1374952" y="1735328"/>
                  </a:lnTo>
                  <a:lnTo>
                    <a:pt x="1378140" y="1730705"/>
                  </a:lnTo>
                  <a:lnTo>
                    <a:pt x="1381429" y="1727301"/>
                  </a:lnTo>
                  <a:lnTo>
                    <a:pt x="1381429" y="1722462"/>
                  </a:lnTo>
                  <a:close/>
                </a:path>
                <a:path w="1886584" h="1916429">
                  <a:moveTo>
                    <a:pt x="1383982" y="1843786"/>
                  </a:moveTo>
                  <a:lnTo>
                    <a:pt x="1383157" y="1838528"/>
                  </a:lnTo>
                  <a:lnTo>
                    <a:pt x="1383131" y="1838325"/>
                  </a:lnTo>
                  <a:lnTo>
                    <a:pt x="1381988" y="1838464"/>
                  </a:lnTo>
                  <a:lnTo>
                    <a:pt x="1381074" y="1838528"/>
                  </a:lnTo>
                  <a:lnTo>
                    <a:pt x="1379512" y="1838528"/>
                  </a:lnTo>
                  <a:lnTo>
                    <a:pt x="1376870" y="1835188"/>
                  </a:lnTo>
                  <a:lnTo>
                    <a:pt x="1376870" y="1811794"/>
                  </a:lnTo>
                  <a:lnTo>
                    <a:pt x="1383131" y="1811794"/>
                  </a:lnTo>
                  <a:lnTo>
                    <a:pt x="1383131" y="1806956"/>
                  </a:lnTo>
                  <a:lnTo>
                    <a:pt x="1376870" y="1806956"/>
                  </a:lnTo>
                  <a:lnTo>
                    <a:pt x="1376870" y="1794078"/>
                  </a:lnTo>
                  <a:lnTo>
                    <a:pt x="1370622" y="1797837"/>
                  </a:lnTo>
                  <a:lnTo>
                    <a:pt x="1370622" y="1806956"/>
                  </a:lnTo>
                  <a:lnTo>
                    <a:pt x="1365986" y="1806956"/>
                  </a:lnTo>
                  <a:lnTo>
                    <a:pt x="1365986" y="1811794"/>
                  </a:lnTo>
                  <a:lnTo>
                    <a:pt x="1370622" y="1811794"/>
                  </a:lnTo>
                  <a:lnTo>
                    <a:pt x="1370672" y="1837397"/>
                  </a:lnTo>
                  <a:lnTo>
                    <a:pt x="1370888" y="1839239"/>
                  </a:lnTo>
                  <a:lnTo>
                    <a:pt x="1371892" y="1841588"/>
                  </a:lnTo>
                  <a:lnTo>
                    <a:pt x="1372755" y="1842579"/>
                  </a:lnTo>
                  <a:lnTo>
                    <a:pt x="1374038" y="1843290"/>
                  </a:lnTo>
                  <a:lnTo>
                    <a:pt x="1375232" y="1844001"/>
                  </a:lnTo>
                  <a:lnTo>
                    <a:pt x="1377022" y="1844357"/>
                  </a:lnTo>
                  <a:lnTo>
                    <a:pt x="1380655" y="1844357"/>
                  </a:lnTo>
                  <a:lnTo>
                    <a:pt x="1382217" y="1844141"/>
                  </a:lnTo>
                  <a:lnTo>
                    <a:pt x="1383982" y="1843786"/>
                  </a:lnTo>
                  <a:close/>
                </a:path>
                <a:path w="1886584" h="1916429">
                  <a:moveTo>
                    <a:pt x="1406245" y="1751190"/>
                  </a:moveTo>
                  <a:lnTo>
                    <a:pt x="1386903" y="1751190"/>
                  </a:lnTo>
                  <a:lnTo>
                    <a:pt x="1386903" y="1757451"/>
                  </a:lnTo>
                  <a:lnTo>
                    <a:pt x="1406245" y="1757451"/>
                  </a:lnTo>
                  <a:lnTo>
                    <a:pt x="1406245" y="1751190"/>
                  </a:lnTo>
                  <a:close/>
                </a:path>
                <a:path w="1886584" h="1916429">
                  <a:moveTo>
                    <a:pt x="1410436" y="1864055"/>
                  </a:moveTo>
                  <a:lnTo>
                    <a:pt x="1403972" y="1864055"/>
                  </a:lnTo>
                  <a:lnTo>
                    <a:pt x="1403972" y="1904034"/>
                  </a:lnTo>
                  <a:lnTo>
                    <a:pt x="1384554" y="1875015"/>
                  </a:lnTo>
                  <a:lnTo>
                    <a:pt x="1377226" y="1864055"/>
                  </a:lnTo>
                  <a:lnTo>
                    <a:pt x="1370330" y="1864055"/>
                  </a:lnTo>
                  <a:lnTo>
                    <a:pt x="1370330" y="1914982"/>
                  </a:lnTo>
                  <a:lnTo>
                    <a:pt x="1376794" y="1914982"/>
                  </a:lnTo>
                  <a:lnTo>
                    <a:pt x="1376794" y="1875015"/>
                  </a:lnTo>
                  <a:lnTo>
                    <a:pt x="1403553" y="1914982"/>
                  </a:lnTo>
                  <a:lnTo>
                    <a:pt x="1410436" y="1914982"/>
                  </a:lnTo>
                  <a:lnTo>
                    <a:pt x="1410436" y="1904034"/>
                  </a:lnTo>
                  <a:lnTo>
                    <a:pt x="1410436" y="1864055"/>
                  </a:lnTo>
                  <a:close/>
                </a:path>
                <a:path w="1886584" h="1916429">
                  <a:moveTo>
                    <a:pt x="1419275" y="1816912"/>
                  </a:moveTo>
                  <a:lnTo>
                    <a:pt x="1418844" y="1814144"/>
                  </a:lnTo>
                  <a:lnTo>
                    <a:pt x="1417662" y="1811566"/>
                  </a:lnTo>
                  <a:lnTo>
                    <a:pt x="1417548" y="1811299"/>
                  </a:lnTo>
                  <a:lnTo>
                    <a:pt x="1417129" y="1810372"/>
                  </a:lnTo>
                  <a:lnTo>
                    <a:pt x="1415643" y="1808861"/>
                  </a:lnTo>
                  <a:lnTo>
                    <a:pt x="1411643" y="1806740"/>
                  </a:lnTo>
                  <a:lnTo>
                    <a:pt x="1409306" y="1806181"/>
                  </a:lnTo>
                  <a:lnTo>
                    <a:pt x="1402130" y="1806181"/>
                  </a:lnTo>
                  <a:lnTo>
                    <a:pt x="1398498" y="1807870"/>
                  </a:lnTo>
                  <a:lnTo>
                    <a:pt x="1395577" y="1811299"/>
                  </a:lnTo>
                  <a:lnTo>
                    <a:pt x="1395577" y="1792947"/>
                  </a:lnTo>
                  <a:lnTo>
                    <a:pt x="1389316" y="1792947"/>
                  </a:lnTo>
                  <a:lnTo>
                    <a:pt x="1389316" y="1843862"/>
                  </a:lnTo>
                  <a:lnTo>
                    <a:pt x="1395577" y="1843862"/>
                  </a:lnTo>
                  <a:lnTo>
                    <a:pt x="1395577" y="1820824"/>
                  </a:lnTo>
                  <a:lnTo>
                    <a:pt x="1395933" y="1818538"/>
                  </a:lnTo>
                  <a:lnTo>
                    <a:pt x="1396631" y="1816912"/>
                  </a:lnTo>
                  <a:lnTo>
                    <a:pt x="1397279" y="1815261"/>
                  </a:lnTo>
                  <a:lnTo>
                    <a:pt x="1398498" y="1813991"/>
                  </a:lnTo>
                  <a:lnTo>
                    <a:pt x="1400060" y="1813001"/>
                  </a:lnTo>
                  <a:lnTo>
                    <a:pt x="1401699" y="1812074"/>
                  </a:lnTo>
                  <a:lnTo>
                    <a:pt x="1403400" y="1811566"/>
                  </a:lnTo>
                  <a:lnTo>
                    <a:pt x="1407744" y="1811566"/>
                  </a:lnTo>
                  <a:lnTo>
                    <a:pt x="1409661" y="1812277"/>
                  </a:lnTo>
                  <a:lnTo>
                    <a:pt x="1411020" y="1813699"/>
                  </a:lnTo>
                  <a:lnTo>
                    <a:pt x="1412354" y="1815134"/>
                  </a:lnTo>
                  <a:lnTo>
                    <a:pt x="1413002" y="1817395"/>
                  </a:lnTo>
                  <a:lnTo>
                    <a:pt x="1413002" y="1843862"/>
                  </a:lnTo>
                  <a:lnTo>
                    <a:pt x="1419275" y="1843862"/>
                  </a:lnTo>
                  <a:lnTo>
                    <a:pt x="1419275" y="1816912"/>
                  </a:lnTo>
                  <a:close/>
                </a:path>
                <a:path w="1886584" h="1916429">
                  <a:moveTo>
                    <a:pt x="1444155" y="1766760"/>
                  </a:moveTo>
                  <a:lnTo>
                    <a:pt x="1419123" y="1766760"/>
                  </a:lnTo>
                  <a:lnTo>
                    <a:pt x="1419847" y="1765630"/>
                  </a:lnTo>
                  <a:lnTo>
                    <a:pt x="1433563" y="1753196"/>
                  </a:lnTo>
                  <a:lnTo>
                    <a:pt x="1436751" y="1750199"/>
                  </a:lnTo>
                  <a:lnTo>
                    <a:pt x="1440599" y="1745792"/>
                  </a:lnTo>
                  <a:lnTo>
                    <a:pt x="1442021" y="1743735"/>
                  </a:lnTo>
                  <a:lnTo>
                    <a:pt x="1442808" y="1741805"/>
                  </a:lnTo>
                  <a:lnTo>
                    <a:pt x="1443672" y="1739823"/>
                  </a:lnTo>
                  <a:lnTo>
                    <a:pt x="1444040" y="1737956"/>
                  </a:lnTo>
                  <a:lnTo>
                    <a:pt x="1443990" y="1731568"/>
                  </a:lnTo>
                  <a:lnTo>
                    <a:pt x="1442656" y="1728368"/>
                  </a:lnTo>
                  <a:lnTo>
                    <a:pt x="1441005" y="1726806"/>
                  </a:lnTo>
                  <a:lnTo>
                    <a:pt x="1436979" y="1722958"/>
                  </a:lnTo>
                  <a:lnTo>
                    <a:pt x="1433055" y="1721599"/>
                  </a:lnTo>
                  <a:lnTo>
                    <a:pt x="1423377" y="1721599"/>
                  </a:lnTo>
                  <a:lnTo>
                    <a:pt x="1419466" y="1722894"/>
                  </a:lnTo>
                  <a:lnTo>
                    <a:pt x="1416634" y="1725371"/>
                  </a:lnTo>
                  <a:lnTo>
                    <a:pt x="1413713" y="1727873"/>
                  </a:lnTo>
                  <a:lnTo>
                    <a:pt x="1412074" y="1731568"/>
                  </a:lnTo>
                  <a:lnTo>
                    <a:pt x="1411643" y="1736331"/>
                  </a:lnTo>
                  <a:lnTo>
                    <a:pt x="1418056" y="1736966"/>
                  </a:lnTo>
                  <a:lnTo>
                    <a:pt x="1418056" y="1733765"/>
                  </a:lnTo>
                  <a:lnTo>
                    <a:pt x="1418971" y="1731276"/>
                  </a:lnTo>
                  <a:lnTo>
                    <a:pt x="1420837" y="1729498"/>
                  </a:lnTo>
                  <a:lnTo>
                    <a:pt x="1422590" y="1727720"/>
                  </a:lnTo>
                  <a:lnTo>
                    <a:pt x="1425028" y="1726806"/>
                  </a:lnTo>
                  <a:lnTo>
                    <a:pt x="1430921" y="1726806"/>
                  </a:lnTo>
                  <a:lnTo>
                    <a:pt x="1433271" y="1727657"/>
                  </a:lnTo>
                  <a:lnTo>
                    <a:pt x="1436827" y="1731073"/>
                  </a:lnTo>
                  <a:lnTo>
                    <a:pt x="1437690" y="1733143"/>
                  </a:lnTo>
                  <a:lnTo>
                    <a:pt x="1437690" y="1737956"/>
                  </a:lnTo>
                  <a:lnTo>
                    <a:pt x="1419974" y="1756803"/>
                  </a:lnTo>
                  <a:lnTo>
                    <a:pt x="1417269" y="1759369"/>
                  </a:lnTo>
                  <a:lnTo>
                    <a:pt x="1415338" y="1761655"/>
                  </a:lnTo>
                  <a:lnTo>
                    <a:pt x="1413433" y="1763852"/>
                  </a:lnTo>
                  <a:lnTo>
                    <a:pt x="1412074" y="1766125"/>
                  </a:lnTo>
                  <a:lnTo>
                    <a:pt x="1411160" y="1768411"/>
                  </a:lnTo>
                  <a:lnTo>
                    <a:pt x="1410652" y="1769745"/>
                  </a:lnTo>
                  <a:lnTo>
                    <a:pt x="1410385" y="1771256"/>
                  </a:lnTo>
                  <a:lnTo>
                    <a:pt x="1410436" y="1772742"/>
                  </a:lnTo>
                  <a:lnTo>
                    <a:pt x="1444155" y="1772742"/>
                  </a:lnTo>
                  <a:lnTo>
                    <a:pt x="1444155" y="1766760"/>
                  </a:lnTo>
                  <a:close/>
                </a:path>
                <a:path w="1886584" h="1916429">
                  <a:moveTo>
                    <a:pt x="1463852" y="1914982"/>
                  </a:moveTo>
                  <a:lnTo>
                    <a:pt x="1457553" y="1899551"/>
                  </a:lnTo>
                  <a:lnTo>
                    <a:pt x="1455318" y="1894065"/>
                  </a:lnTo>
                  <a:lnTo>
                    <a:pt x="1448206" y="1876640"/>
                  </a:lnTo>
                  <a:lnTo>
                    <a:pt x="1448206" y="1894065"/>
                  </a:lnTo>
                  <a:lnTo>
                    <a:pt x="1430845" y="1894065"/>
                  </a:lnTo>
                  <a:lnTo>
                    <a:pt x="1436395" y="1879142"/>
                  </a:lnTo>
                  <a:lnTo>
                    <a:pt x="1437614" y="1875650"/>
                  </a:lnTo>
                  <a:lnTo>
                    <a:pt x="1438541" y="1872665"/>
                  </a:lnTo>
                  <a:lnTo>
                    <a:pt x="1439252" y="1869313"/>
                  </a:lnTo>
                  <a:lnTo>
                    <a:pt x="1440027" y="1872094"/>
                  </a:lnTo>
                  <a:lnTo>
                    <a:pt x="1441335" y="1875942"/>
                  </a:lnTo>
                  <a:lnTo>
                    <a:pt x="1448206" y="1894065"/>
                  </a:lnTo>
                  <a:lnTo>
                    <a:pt x="1448206" y="1876640"/>
                  </a:lnTo>
                  <a:lnTo>
                    <a:pt x="1445221" y="1869313"/>
                  </a:lnTo>
                  <a:lnTo>
                    <a:pt x="1443088" y="1864055"/>
                  </a:lnTo>
                  <a:lnTo>
                    <a:pt x="1435696" y="1864055"/>
                  </a:lnTo>
                  <a:lnTo>
                    <a:pt x="1416126" y="1914982"/>
                  </a:lnTo>
                  <a:lnTo>
                    <a:pt x="1423314" y="1914982"/>
                  </a:lnTo>
                  <a:lnTo>
                    <a:pt x="1428877" y="1899551"/>
                  </a:lnTo>
                  <a:lnTo>
                    <a:pt x="1450276" y="1899551"/>
                  </a:lnTo>
                  <a:lnTo>
                    <a:pt x="1456182" y="1914982"/>
                  </a:lnTo>
                  <a:lnTo>
                    <a:pt x="1463852" y="1914982"/>
                  </a:lnTo>
                  <a:close/>
                </a:path>
                <a:path w="1886584" h="1916429">
                  <a:moveTo>
                    <a:pt x="1484045" y="1753616"/>
                  </a:moveTo>
                  <a:lnTo>
                    <a:pt x="1478991" y="1726806"/>
                  </a:lnTo>
                  <a:lnTo>
                    <a:pt x="1478445" y="1725942"/>
                  </a:lnTo>
                  <a:lnTo>
                    <a:pt x="1477657" y="1725231"/>
                  </a:lnTo>
                  <a:lnTo>
                    <a:pt x="1477657" y="1739239"/>
                  </a:lnTo>
                  <a:lnTo>
                    <a:pt x="1477657" y="1756016"/>
                  </a:lnTo>
                  <a:lnTo>
                    <a:pt x="1476654" y="1761578"/>
                  </a:lnTo>
                  <a:lnTo>
                    <a:pt x="1474749" y="1764360"/>
                  </a:lnTo>
                  <a:lnTo>
                    <a:pt x="1472755" y="1767116"/>
                  </a:lnTo>
                  <a:lnTo>
                    <a:pt x="1470329" y="1768475"/>
                  </a:lnTo>
                  <a:lnTo>
                    <a:pt x="1464640" y="1768475"/>
                  </a:lnTo>
                  <a:lnTo>
                    <a:pt x="1462227" y="1767116"/>
                  </a:lnTo>
                  <a:lnTo>
                    <a:pt x="1460220" y="1764360"/>
                  </a:lnTo>
                  <a:lnTo>
                    <a:pt x="1458302" y="1761578"/>
                  </a:lnTo>
                  <a:lnTo>
                    <a:pt x="1457312" y="1756016"/>
                  </a:lnTo>
                  <a:lnTo>
                    <a:pt x="1457312" y="1739239"/>
                  </a:lnTo>
                  <a:lnTo>
                    <a:pt x="1458391" y="1733562"/>
                  </a:lnTo>
                  <a:lnTo>
                    <a:pt x="1460512" y="1730425"/>
                  </a:lnTo>
                  <a:lnTo>
                    <a:pt x="1462227" y="1728012"/>
                  </a:lnTo>
                  <a:lnTo>
                    <a:pt x="1464564" y="1726806"/>
                  </a:lnTo>
                  <a:lnTo>
                    <a:pt x="1470329" y="1726806"/>
                  </a:lnTo>
                  <a:lnTo>
                    <a:pt x="1472755" y="1728152"/>
                  </a:lnTo>
                  <a:lnTo>
                    <a:pt x="1474749" y="1730933"/>
                  </a:lnTo>
                  <a:lnTo>
                    <a:pt x="1476654" y="1733702"/>
                  </a:lnTo>
                  <a:lnTo>
                    <a:pt x="1477657" y="1739239"/>
                  </a:lnTo>
                  <a:lnTo>
                    <a:pt x="1477657" y="1725231"/>
                  </a:lnTo>
                  <a:lnTo>
                    <a:pt x="1476717" y="1724380"/>
                  </a:lnTo>
                  <a:lnTo>
                    <a:pt x="1474673" y="1723237"/>
                  </a:lnTo>
                  <a:lnTo>
                    <a:pt x="1472603" y="1722170"/>
                  </a:lnTo>
                  <a:lnTo>
                    <a:pt x="1470177" y="1721599"/>
                  </a:lnTo>
                  <a:lnTo>
                    <a:pt x="1463789" y="1721599"/>
                  </a:lnTo>
                  <a:lnTo>
                    <a:pt x="1460728" y="1722602"/>
                  </a:lnTo>
                  <a:lnTo>
                    <a:pt x="1458302" y="1724596"/>
                  </a:lnTo>
                  <a:lnTo>
                    <a:pt x="1455826" y="1726590"/>
                  </a:lnTo>
                  <a:lnTo>
                    <a:pt x="1453972" y="1729359"/>
                  </a:lnTo>
                  <a:lnTo>
                    <a:pt x="1451546" y="1736750"/>
                  </a:lnTo>
                  <a:lnTo>
                    <a:pt x="1450898" y="1741589"/>
                  </a:lnTo>
                  <a:lnTo>
                    <a:pt x="1450898" y="1757159"/>
                  </a:lnTo>
                  <a:lnTo>
                    <a:pt x="1452626" y="1764068"/>
                  </a:lnTo>
                  <a:lnTo>
                    <a:pt x="1456169" y="1768614"/>
                  </a:lnTo>
                  <a:lnTo>
                    <a:pt x="1458734" y="1771815"/>
                  </a:lnTo>
                  <a:lnTo>
                    <a:pt x="1462570" y="1773593"/>
                  </a:lnTo>
                  <a:lnTo>
                    <a:pt x="1471193" y="1773593"/>
                  </a:lnTo>
                  <a:lnTo>
                    <a:pt x="1474317" y="1772602"/>
                  </a:lnTo>
                  <a:lnTo>
                    <a:pt x="1479156" y="1768614"/>
                  </a:lnTo>
                  <a:lnTo>
                    <a:pt x="1479245" y="1768475"/>
                  </a:lnTo>
                  <a:lnTo>
                    <a:pt x="1480997" y="1765782"/>
                  </a:lnTo>
                  <a:lnTo>
                    <a:pt x="1483410" y="1758454"/>
                  </a:lnTo>
                  <a:lnTo>
                    <a:pt x="1484045" y="1753616"/>
                  </a:lnTo>
                  <a:close/>
                </a:path>
                <a:path w="1886584" h="1916429">
                  <a:moveTo>
                    <a:pt x="1498714" y="1843862"/>
                  </a:moveTo>
                  <a:lnTo>
                    <a:pt x="1498638" y="1814144"/>
                  </a:lnTo>
                  <a:lnTo>
                    <a:pt x="1497812" y="1811566"/>
                  </a:lnTo>
                  <a:lnTo>
                    <a:pt x="1497711" y="1811223"/>
                  </a:lnTo>
                  <a:lnTo>
                    <a:pt x="1495425" y="1808937"/>
                  </a:lnTo>
                  <a:lnTo>
                    <a:pt x="1493723" y="1807171"/>
                  </a:lnTo>
                  <a:lnTo>
                    <a:pt x="1490941" y="1806181"/>
                  </a:lnTo>
                  <a:lnTo>
                    <a:pt x="1482559" y="1806181"/>
                  </a:lnTo>
                  <a:lnTo>
                    <a:pt x="1478711" y="1808314"/>
                  </a:lnTo>
                  <a:lnTo>
                    <a:pt x="1475803" y="1812632"/>
                  </a:lnTo>
                  <a:lnTo>
                    <a:pt x="1475422" y="1811566"/>
                  </a:lnTo>
                  <a:lnTo>
                    <a:pt x="1475092" y="1810575"/>
                  </a:lnTo>
                  <a:lnTo>
                    <a:pt x="1473885" y="1809013"/>
                  </a:lnTo>
                  <a:lnTo>
                    <a:pt x="1472006" y="1807806"/>
                  </a:lnTo>
                  <a:lnTo>
                    <a:pt x="1470406" y="1806740"/>
                  </a:lnTo>
                  <a:lnTo>
                    <a:pt x="1468120" y="1806181"/>
                  </a:lnTo>
                  <a:lnTo>
                    <a:pt x="1462938" y="1806181"/>
                  </a:lnTo>
                  <a:lnTo>
                    <a:pt x="1454264" y="1812137"/>
                  </a:lnTo>
                  <a:lnTo>
                    <a:pt x="1454264" y="1806956"/>
                  </a:lnTo>
                  <a:lnTo>
                    <a:pt x="1448625" y="1806956"/>
                  </a:lnTo>
                  <a:lnTo>
                    <a:pt x="1448625" y="1843862"/>
                  </a:lnTo>
                  <a:lnTo>
                    <a:pt x="1454886" y="1843862"/>
                  </a:lnTo>
                  <a:lnTo>
                    <a:pt x="1454886" y="1821395"/>
                  </a:lnTo>
                  <a:lnTo>
                    <a:pt x="1455242" y="1818830"/>
                  </a:lnTo>
                  <a:lnTo>
                    <a:pt x="1462290" y="1811566"/>
                  </a:lnTo>
                  <a:lnTo>
                    <a:pt x="1466342" y="1811566"/>
                  </a:lnTo>
                  <a:lnTo>
                    <a:pt x="1467980" y="1812277"/>
                  </a:lnTo>
                  <a:lnTo>
                    <a:pt x="1470037" y="1815058"/>
                  </a:lnTo>
                  <a:lnTo>
                    <a:pt x="1470520" y="1817052"/>
                  </a:lnTo>
                  <a:lnTo>
                    <a:pt x="1470545" y="1843862"/>
                  </a:lnTo>
                  <a:lnTo>
                    <a:pt x="1476794" y="1843862"/>
                  </a:lnTo>
                  <a:lnTo>
                    <a:pt x="1476794" y="1818614"/>
                  </a:lnTo>
                  <a:lnTo>
                    <a:pt x="1477632" y="1815909"/>
                  </a:lnTo>
                  <a:lnTo>
                    <a:pt x="1480858" y="1812632"/>
                  </a:lnTo>
                  <a:lnTo>
                    <a:pt x="1481061" y="1812429"/>
                  </a:lnTo>
                  <a:lnTo>
                    <a:pt x="1483271" y="1811566"/>
                  </a:lnTo>
                  <a:lnTo>
                    <a:pt x="1487335" y="1811566"/>
                  </a:lnTo>
                  <a:lnTo>
                    <a:pt x="1492427" y="1843862"/>
                  </a:lnTo>
                  <a:lnTo>
                    <a:pt x="1498714" y="1843862"/>
                  </a:lnTo>
                  <a:close/>
                </a:path>
                <a:path w="1886584" h="1916429">
                  <a:moveTo>
                    <a:pt x="1509306" y="1864055"/>
                  </a:moveTo>
                  <a:lnTo>
                    <a:pt x="1502537" y="1864055"/>
                  </a:lnTo>
                  <a:lnTo>
                    <a:pt x="1502537" y="1899843"/>
                  </a:lnTo>
                  <a:lnTo>
                    <a:pt x="1501482" y="1904161"/>
                  </a:lnTo>
                  <a:lnTo>
                    <a:pt x="1499412" y="1906447"/>
                  </a:lnTo>
                  <a:lnTo>
                    <a:pt x="1497279" y="1908644"/>
                  </a:lnTo>
                  <a:lnTo>
                    <a:pt x="1493786" y="1909800"/>
                  </a:lnTo>
                  <a:lnTo>
                    <a:pt x="1485976" y="1909800"/>
                  </a:lnTo>
                  <a:lnTo>
                    <a:pt x="1476070" y="1864055"/>
                  </a:lnTo>
                  <a:lnTo>
                    <a:pt x="1469326" y="1864055"/>
                  </a:lnTo>
                  <a:lnTo>
                    <a:pt x="1469326" y="1898827"/>
                  </a:lnTo>
                  <a:lnTo>
                    <a:pt x="1469898" y="1902675"/>
                  </a:lnTo>
                  <a:lnTo>
                    <a:pt x="1484693" y="1915833"/>
                  </a:lnTo>
                  <a:lnTo>
                    <a:pt x="1494370" y="1915833"/>
                  </a:lnTo>
                  <a:lnTo>
                    <a:pt x="1498269" y="1914906"/>
                  </a:lnTo>
                  <a:lnTo>
                    <a:pt x="1504315" y="1911134"/>
                  </a:lnTo>
                  <a:lnTo>
                    <a:pt x="1505407" y="1909800"/>
                  </a:lnTo>
                  <a:lnTo>
                    <a:pt x="1506372" y="1908644"/>
                  </a:lnTo>
                  <a:lnTo>
                    <a:pt x="1507591" y="1905673"/>
                  </a:lnTo>
                  <a:lnTo>
                    <a:pt x="1508721" y="1902675"/>
                  </a:lnTo>
                  <a:lnTo>
                    <a:pt x="1509255" y="1898827"/>
                  </a:lnTo>
                  <a:lnTo>
                    <a:pt x="1509306" y="1864055"/>
                  </a:lnTo>
                  <a:close/>
                </a:path>
                <a:path w="1886584" h="1916429">
                  <a:moveTo>
                    <a:pt x="1523606" y="1753616"/>
                  </a:moveTo>
                  <a:lnTo>
                    <a:pt x="1518539" y="1726806"/>
                  </a:lnTo>
                  <a:lnTo>
                    <a:pt x="1517980" y="1725942"/>
                  </a:lnTo>
                  <a:lnTo>
                    <a:pt x="1517205" y="1725244"/>
                  </a:lnTo>
                  <a:lnTo>
                    <a:pt x="1517205" y="1739239"/>
                  </a:lnTo>
                  <a:lnTo>
                    <a:pt x="1517205" y="1756016"/>
                  </a:lnTo>
                  <a:lnTo>
                    <a:pt x="1516214" y="1761578"/>
                  </a:lnTo>
                  <a:lnTo>
                    <a:pt x="1514271" y="1764360"/>
                  </a:lnTo>
                  <a:lnTo>
                    <a:pt x="1512277" y="1767116"/>
                  </a:lnTo>
                  <a:lnTo>
                    <a:pt x="1509864" y="1768475"/>
                  </a:lnTo>
                  <a:lnTo>
                    <a:pt x="1504175" y="1768475"/>
                  </a:lnTo>
                  <a:lnTo>
                    <a:pt x="1501762" y="1767116"/>
                  </a:lnTo>
                  <a:lnTo>
                    <a:pt x="1499768" y="1764360"/>
                  </a:lnTo>
                  <a:lnTo>
                    <a:pt x="1497850" y="1761578"/>
                  </a:lnTo>
                  <a:lnTo>
                    <a:pt x="1496847" y="1756016"/>
                  </a:lnTo>
                  <a:lnTo>
                    <a:pt x="1496847" y="1739239"/>
                  </a:lnTo>
                  <a:lnTo>
                    <a:pt x="1497926" y="1733562"/>
                  </a:lnTo>
                  <a:lnTo>
                    <a:pt x="1500060" y="1730425"/>
                  </a:lnTo>
                  <a:lnTo>
                    <a:pt x="1501762" y="1728012"/>
                  </a:lnTo>
                  <a:lnTo>
                    <a:pt x="1504099" y="1726806"/>
                  </a:lnTo>
                  <a:lnTo>
                    <a:pt x="1509864" y="1726806"/>
                  </a:lnTo>
                  <a:lnTo>
                    <a:pt x="1512277" y="1728152"/>
                  </a:lnTo>
                  <a:lnTo>
                    <a:pt x="1514271" y="1730933"/>
                  </a:lnTo>
                  <a:lnTo>
                    <a:pt x="1516214" y="1733702"/>
                  </a:lnTo>
                  <a:lnTo>
                    <a:pt x="1517205" y="1739239"/>
                  </a:lnTo>
                  <a:lnTo>
                    <a:pt x="1517205" y="1725244"/>
                  </a:lnTo>
                  <a:lnTo>
                    <a:pt x="1516265" y="1724380"/>
                  </a:lnTo>
                  <a:lnTo>
                    <a:pt x="1514208" y="1723237"/>
                  </a:lnTo>
                  <a:lnTo>
                    <a:pt x="1512138" y="1722170"/>
                  </a:lnTo>
                  <a:lnTo>
                    <a:pt x="1509737" y="1721599"/>
                  </a:lnTo>
                  <a:lnTo>
                    <a:pt x="1503324" y="1721599"/>
                  </a:lnTo>
                  <a:lnTo>
                    <a:pt x="1500276" y="1722602"/>
                  </a:lnTo>
                  <a:lnTo>
                    <a:pt x="1497850" y="1724596"/>
                  </a:lnTo>
                  <a:lnTo>
                    <a:pt x="1495348" y="1726590"/>
                  </a:lnTo>
                  <a:lnTo>
                    <a:pt x="1493507" y="1729359"/>
                  </a:lnTo>
                  <a:lnTo>
                    <a:pt x="1491094" y="1736750"/>
                  </a:lnTo>
                  <a:lnTo>
                    <a:pt x="1490459" y="1741589"/>
                  </a:lnTo>
                  <a:lnTo>
                    <a:pt x="1490459" y="1757159"/>
                  </a:lnTo>
                  <a:lnTo>
                    <a:pt x="1492161" y="1764068"/>
                  </a:lnTo>
                  <a:lnTo>
                    <a:pt x="1498269" y="1771815"/>
                  </a:lnTo>
                  <a:lnTo>
                    <a:pt x="1502117" y="1773593"/>
                  </a:lnTo>
                  <a:lnTo>
                    <a:pt x="1510715" y="1773593"/>
                  </a:lnTo>
                  <a:lnTo>
                    <a:pt x="1513840" y="1772602"/>
                  </a:lnTo>
                  <a:lnTo>
                    <a:pt x="1518691" y="1768614"/>
                  </a:lnTo>
                  <a:lnTo>
                    <a:pt x="1518780" y="1768475"/>
                  </a:lnTo>
                  <a:lnTo>
                    <a:pt x="1520520" y="1765782"/>
                  </a:lnTo>
                  <a:lnTo>
                    <a:pt x="1521739" y="1762074"/>
                  </a:lnTo>
                  <a:lnTo>
                    <a:pt x="1522958" y="1758454"/>
                  </a:lnTo>
                  <a:lnTo>
                    <a:pt x="1523606" y="1753616"/>
                  </a:lnTo>
                  <a:close/>
                </a:path>
                <a:path w="1886584" h="1916429">
                  <a:moveTo>
                    <a:pt x="1540090" y="1819046"/>
                  </a:moveTo>
                  <a:lnTo>
                    <a:pt x="1538465" y="1814487"/>
                  </a:lnTo>
                  <a:lnTo>
                    <a:pt x="1535468" y="1811362"/>
                  </a:lnTo>
                  <a:lnTo>
                    <a:pt x="1533690" y="1809508"/>
                  </a:lnTo>
                  <a:lnTo>
                    <a:pt x="1533690" y="1820672"/>
                  </a:lnTo>
                  <a:lnTo>
                    <a:pt x="1533664" y="1830133"/>
                  </a:lnTo>
                  <a:lnTo>
                    <a:pt x="1532623" y="1833626"/>
                  </a:lnTo>
                  <a:lnTo>
                    <a:pt x="1528495" y="1838325"/>
                  </a:lnTo>
                  <a:lnTo>
                    <a:pt x="1525943" y="1839531"/>
                  </a:lnTo>
                  <a:lnTo>
                    <a:pt x="1519682" y="1839531"/>
                  </a:lnTo>
                  <a:lnTo>
                    <a:pt x="1517129" y="1838388"/>
                  </a:lnTo>
                  <a:lnTo>
                    <a:pt x="1513001" y="1833702"/>
                  </a:lnTo>
                  <a:lnTo>
                    <a:pt x="1511935" y="1830133"/>
                  </a:lnTo>
                  <a:lnTo>
                    <a:pt x="1511947" y="1820672"/>
                  </a:lnTo>
                  <a:lnTo>
                    <a:pt x="1533690" y="1820672"/>
                  </a:lnTo>
                  <a:lnTo>
                    <a:pt x="1533690" y="1809508"/>
                  </a:lnTo>
                  <a:lnTo>
                    <a:pt x="1532064" y="1807806"/>
                  </a:lnTo>
                  <a:lnTo>
                    <a:pt x="1527924" y="1806181"/>
                  </a:lnTo>
                  <a:lnTo>
                    <a:pt x="1518259" y="1806181"/>
                  </a:lnTo>
                  <a:lnTo>
                    <a:pt x="1514424" y="1807527"/>
                  </a:lnTo>
                  <a:lnTo>
                    <a:pt x="1507451" y="1813572"/>
                  </a:lnTo>
                  <a:lnTo>
                    <a:pt x="1505534" y="1818614"/>
                  </a:lnTo>
                  <a:lnTo>
                    <a:pt x="1505534" y="1831632"/>
                  </a:lnTo>
                  <a:lnTo>
                    <a:pt x="1507096" y="1836381"/>
                  </a:lnTo>
                  <a:lnTo>
                    <a:pt x="1510309" y="1839658"/>
                  </a:lnTo>
                  <a:lnTo>
                    <a:pt x="1513497" y="1843011"/>
                  </a:lnTo>
                  <a:lnTo>
                    <a:pt x="1517700" y="1844649"/>
                  </a:lnTo>
                  <a:lnTo>
                    <a:pt x="1526082" y="1844649"/>
                  </a:lnTo>
                  <a:lnTo>
                    <a:pt x="1529003" y="1843862"/>
                  </a:lnTo>
                  <a:lnTo>
                    <a:pt x="1531785" y="1842376"/>
                  </a:lnTo>
                  <a:lnTo>
                    <a:pt x="1534477" y="1840877"/>
                  </a:lnTo>
                  <a:lnTo>
                    <a:pt x="1535823" y="1839531"/>
                  </a:lnTo>
                  <a:lnTo>
                    <a:pt x="1536534" y="1838820"/>
                  </a:lnTo>
                  <a:lnTo>
                    <a:pt x="1537957" y="1836039"/>
                  </a:lnTo>
                  <a:lnTo>
                    <a:pt x="1539392" y="1833333"/>
                  </a:lnTo>
                  <a:lnTo>
                    <a:pt x="1539989" y="1830133"/>
                  </a:lnTo>
                  <a:lnTo>
                    <a:pt x="1540090" y="1819046"/>
                  </a:lnTo>
                  <a:close/>
                </a:path>
                <a:path w="1886584" h="1916429">
                  <a:moveTo>
                    <a:pt x="1557058" y="1864055"/>
                  </a:moveTo>
                  <a:lnTo>
                    <a:pt x="1516748" y="1864055"/>
                  </a:lnTo>
                  <a:lnTo>
                    <a:pt x="1516748" y="1870036"/>
                  </a:lnTo>
                  <a:lnTo>
                    <a:pt x="1533537" y="1870036"/>
                  </a:lnTo>
                  <a:lnTo>
                    <a:pt x="1533537" y="1914982"/>
                  </a:lnTo>
                  <a:lnTo>
                    <a:pt x="1540294" y="1914982"/>
                  </a:lnTo>
                  <a:lnTo>
                    <a:pt x="1540294" y="1870036"/>
                  </a:lnTo>
                  <a:lnTo>
                    <a:pt x="1557058" y="1870036"/>
                  </a:lnTo>
                  <a:lnTo>
                    <a:pt x="1557058" y="1864055"/>
                  </a:lnTo>
                  <a:close/>
                </a:path>
                <a:path w="1886584" h="1916429">
                  <a:moveTo>
                    <a:pt x="1577073" y="1792947"/>
                  </a:moveTo>
                  <a:lnTo>
                    <a:pt x="1571383" y="1792947"/>
                  </a:lnTo>
                  <a:lnTo>
                    <a:pt x="1571383" y="1830565"/>
                  </a:lnTo>
                  <a:lnTo>
                    <a:pt x="1570469" y="1833981"/>
                  </a:lnTo>
                  <a:lnTo>
                    <a:pt x="1566621" y="1838388"/>
                  </a:lnTo>
                  <a:lnTo>
                    <a:pt x="1564271" y="1839531"/>
                  </a:lnTo>
                  <a:lnTo>
                    <a:pt x="1558798" y="1839531"/>
                  </a:lnTo>
                  <a:lnTo>
                    <a:pt x="1556448" y="1838388"/>
                  </a:lnTo>
                  <a:lnTo>
                    <a:pt x="1552460" y="1833702"/>
                  </a:lnTo>
                  <a:lnTo>
                    <a:pt x="1551584" y="1830565"/>
                  </a:lnTo>
                  <a:lnTo>
                    <a:pt x="1551470" y="1820608"/>
                  </a:lnTo>
                  <a:lnTo>
                    <a:pt x="1552384" y="1817052"/>
                  </a:lnTo>
                  <a:lnTo>
                    <a:pt x="1554251" y="1814766"/>
                  </a:lnTo>
                  <a:lnTo>
                    <a:pt x="1556156" y="1812505"/>
                  </a:lnTo>
                  <a:lnTo>
                    <a:pt x="1558455" y="1811362"/>
                  </a:lnTo>
                  <a:lnTo>
                    <a:pt x="1564132" y="1811362"/>
                  </a:lnTo>
                  <a:lnTo>
                    <a:pt x="1571383" y="1830565"/>
                  </a:lnTo>
                  <a:lnTo>
                    <a:pt x="1571383" y="1792947"/>
                  </a:lnTo>
                  <a:lnTo>
                    <a:pt x="1570812" y="1792947"/>
                  </a:lnTo>
                  <a:lnTo>
                    <a:pt x="1570812" y="1811299"/>
                  </a:lnTo>
                  <a:lnTo>
                    <a:pt x="1569745" y="1809724"/>
                  </a:lnTo>
                  <a:lnTo>
                    <a:pt x="1568335" y="1808518"/>
                  </a:lnTo>
                  <a:lnTo>
                    <a:pt x="1566532" y="1807591"/>
                  </a:lnTo>
                  <a:lnTo>
                    <a:pt x="1564843" y="1806676"/>
                  </a:lnTo>
                  <a:lnTo>
                    <a:pt x="1562836" y="1806181"/>
                  </a:lnTo>
                  <a:lnTo>
                    <a:pt x="1557578" y="1806181"/>
                  </a:lnTo>
                  <a:lnTo>
                    <a:pt x="1545069" y="1821738"/>
                  </a:lnTo>
                  <a:lnTo>
                    <a:pt x="1545069" y="1829206"/>
                  </a:lnTo>
                  <a:lnTo>
                    <a:pt x="1558023" y="1844649"/>
                  </a:lnTo>
                  <a:lnTo>
                    <a:pt x="1565478" y="1844649"/>
                  </a:lnTo>
                  <a:lnTo>
                    <a:pt x="1568907" y="1842795"/>
                  </a:lnTo>
                  <a:lnTo>
                    <a:pt x="1571015" y="1839531"/>
                  </a:lnTo>
                  <a:lnTo>
                    <a:pt x="1571256" y="1839163"/>
                  </a:lnTo>
                  <a:lnTo>
                    <a:pt x="1571256" y="1843862"/>
                  </a:lnTo>
                  <a:lnTo>
                    <a:pt x="1577073" y="1843862"/>
                  </a:lnTo>
                  <a:lnTo>
                    <a:pt x="1577073" y="1839163"/>
                  </a:lnTo>
                  <a:lnTo>
                    <a:pt x="1577073" y="1811362"/>
                  </a:lnTo>
                  <a:lnTo>
                    <a:pt x="1577073" y="1792947"/>
                  </a:lnTo>
                  <a:close/>
                </a:path>
                <a:path w="1886584" h="1916429">
                  <a:moveTo>
                    <a:pt x="1579638" y="1759724"/>
                  </a:moveTo>
                  <a:lnTo>
                    <a:pt x="1561719" y="1749564"/>
                  </a:lnTo>
                  <a:lnTo>
                    <a:pt x="1559229" y="1748777"/>
                  </a:lnTo>
                  <a:lnTo>
                    <a:pt x="1556092" y="1745729"/>
                  </a:lnTo>
                  <a:lnTo>
                    <a:pt x="1556092" y="1743659"/>
                  </a:lnTo>
                  <a:lnTo>
                    <a:pt x="1556727" y="1742516"/>
                  </a:lnTo>
                  <a:lnTo>
                    <a:pt x="1559153" y="1740662"/>
                  </a:lnTo>
                  <a:lnTo>
                    <a:pt x="1561211" y="1740166"/>
                  </a:lnTo>
                  <a:lnTo>
                    <a:pt x="1566481" y="1740166"/>
                  </a:lnTo>
                  <a:lnTo>
                    <a:pt x="1568335" y="1740738"/>
                  </a:lnTo>
                  <a:lnTo>
                    <a:pt x="1571040" y="1742871"/>
                  </a:lnTo>
                  <a:lnTo>
                    <a:pt x="1571815" y="1744357"/>
                  </a:lnTo>
                  <a:lnTo>
                    <a:pt x="1572094" y="1746288"/>
                  </a:lnTo>
                  <a:lnTo>
                    <a:pt x="1578203" y="1745424"/>
                  </a:lnTo>
                  <a:lnTo>
                    <a:pt x="1571256" y="1736331"/>
                  </a:lnTo>
                  <a:lnTo>
                    <a:pt x="1569046" y="1735480"/>
                  </a:lnTo>
                  <a:lnTo>
                    <a:pt x="1566481" y="1735048"/>
                  </a:lnTo>
                  <a:lnTo>
                    <a:pt x="1561719" y="1735048"/>
                  </a:lnTo>
                  <a:lnTo>
                    <a:pt x="1559877" y="1735264"/>
                  </a:lnTo>
                  <a:lnTo>
                    <a:pt x="1558226" y="1735772"/>
                  </a:lnTo>
                  <a:lnTo>
                    <a:pt x="1556524" y="1736267"/>
                  </a:lnTo>
                  <a:lnTo>
                    <a:pt x="1555242" y="1736890"/>
                  </a:lnTo>
                  <a:lnTo>
                    <a:pt x="1552968" y="1738528"/>
                  </a:lnTo>
                  <a:lnTo>
                    <a:pt x="1551901" y="1739671"/>
                  </a:lnTo>
                  <a:lnTo>
                    <a:pt x="1551190" y="1741093"/>
                  </a:lnTo>
                  <a:lnTo>
                    <a:pt x="1550416" y="1742516"/>
                  </a:lnTo>
                  <a:lnTo>
                    <a:pt x="1550123" y="1743659"/>
                  </a:lnTo>
                  <a:lnTo>
                    <a:pt x="1550123" y="1747774"/>
                  </a:lnTo>
                  <a:lnTo>
                    <a:pt x="1568335" y="1757959"/>
                  </a:lnTo>
                  <a:lnTo>
                    <a:pt x="1570469" y="1758657"/>
                  </a:lnTo>
                  <a:lnTo>
                    <a:pt x="1572602" y="1760016"/>
                  </a:lnTo>
                  <a:lnTo>
                    <a:pt x="1573250" y="1761147"/>
                  </a:lnTo>
                  <a:lnTo>
                    <a:pt x="1573250" y="1764131"/>
                  </a:lnTo>
                  <a:lnTo>
                    <a:pt x="1572526" y="1765477"/>
                  </a:lnTo>
                  <a:lnTo>
                    <a:pt x="1569745" y="1767827"/>
                  </a:lnTo>
                  <a:lnTo>
                    <a:pt x="1567611" y="1768411"/>
                  </a:lnTo>
                  <a:lnTo>
                    <a:pt x="1561846" y="1768411"/>
                  </a:lnTo>
                  <a:lnTo>
                    <a:pt x="1559648" y="1767763"/>
                  </a:lnTo>
                  <a:lnTo>
                    <a:pt x="1558086" y="1766417"/>
                  </a:lnTo>
                  <a:lnTo>
                    <a:pt x="1556524" y="1765134"/>
                  </a:lnTo>
                  <a:lnTo>
                    <a:pt x="1555534" y="1763217"/>
                  </a:lnTo>
                  <a:lnTo>
                    <a:pt x="1555165" y="1760715"/>
                  </a:lnTo>
                  <a:lnTo>
                    <a:pt x="1548993" y="1761731"/>
                  </a:lnTo>
                  <a:lnTo>
                    <a:pt x="1549692" y="1765630"/>
                  </a:lnTo>
                  <a:lnTo>
                    <a:pt x="1551254" y="1768551"/>
                  </a:lnTo>
                  <a:lnTo>
                    <a:pt x="1556321" y="1772526"/>
                  </a:lnTo>
                  <a:lnTo>
                    <a:pt x="1559941" y="1773529"/>
                  </a:lnTo>
                  <a:lnTo>
                    <a:pt x="1567688" y="1773529"/>
                  </a:lnTo>
                  <a:lnTo>
                    <a:pt x="1570253" y="1773021"/>
                  </a:lnTo>
                  <a:lnTo>
                    <a:pt x="1572526" y="1772031"/>
                  </a:lnTo>
                  <a:lnTo>
                    <a:pt x="1574876" y="1771040"/>
                  </a:lnTo>
                  <a:lnTo>
                    <a:pt x="1576578" y="1769618"/>
                  </a:lnTo>
                  <a:lnTo>
                    <a:pt x="1577365" y="1768411"/>
                  </a:lnTo>
                  <a:lnTo>
                    <a:pt x="1578991" y="1765922"/>
                  </a:lnTo>
                  <a:lnTo>
                    <a:pt x="1579587" y="1764131"/>
                  </a:lnTo>
                  <a:lnTo>
                    <a:pt x="1579638" y="1759724"/>
                  </a:lnTo>
                  <a:close/>
                </a:path>
                <a:path w="1886584" h="1916429">
                  <a:moveTo>
                    <a:pt x="1601470" y="1772666"/>
                  </a:moveTo>
                  <a:lnTo>
                    <a:pt x="1600657" y="1767408"/>
                  </a:lnTo>
                  <a:lnTo>
                    <a:pt x="1600631" y="1767192"/>
                  </a:lnTo>
                  <a:lnTo>
                    <a:pt x="1599476" y="1767344"/>
                  </a:lnTo>
                  <a:lnTo>
                    <a:pt x="1598561" y="1767408"/>
                  </a:lnTo>
                  <a:lnTo>
                    <a:pt x="1596999" y="1767408"/>
                  </a:lnTo>
                  <a:lnTo>
                    <a:pt x="1594726" y="1765693"/>
                  </a:lnTo>
                  <a:lnTo>
                    <a:pt x="1594497" y="1765198"/>
                  </a:lnTo>
                  <a:lnTo>
                    <a:pt x="1594358" y="1764068"/>
                  </a:lnTo>
                  <a:lnTo>
                    <a:pt x="1594358" y="1740662"/>
                  </a:lnTo>
                  <a:lnTo>
                    <a:pt x="1600631" y="1740662"/>
                  </a:lnTo>
                  <a:lnTo>
                    <a:pt x="1600631" y="1735836"/>
                  </a:lnTo>
                  <a:lnTo>
                    <a:pt x="1594358" y="1735836"/>
                  </a:lnTo>
                  <a:lnTo>
                    <a:pt x="1594358" y="1722958"/>
                  </a:lnTo>
                  <a:lnTo>
                    <a:pt x="1588109" y="1726730"/>
                  </a:lnTo>
                  <a:lnTo>
                    <a:pt x="1588109" y="1735836"/>
                  </a:lnTo>
                  <a:lnTo>
                    <a:pt x="1583461" y="1735836"/>
                  </a:lnTo>
                  <a:lnTo>
                    <a:pt x="1583461" y="1740662"/>
                  </a:lnTo>
                  <a:lnTo>
                    <a:pt x="1588109" y="1740662"/>
                  </a:lnTo>
                  <a:lnTo>
                    <a:pt x="1588173" y="1766265"/>
                  </a:lnTo>
                  <a:lnTo>
                    <a:pt x="1588389" y="1768119"/>
                  </a:lnTo>
                  <a:lnTo>
                    <a:pt x="1589366" y="1770468"/>
                  </a:lnTo>
                  <a:lnTo>
                    <a:pt x="1590243" y="1771459"/>
                  </a:lnTo>
                  <a:lnTo>
                    <a:pt x="1592732" y="1772881"/>
                  </a:lnTo>
                  <a:lnTo>
                    <a:pt x="1594497" y="1773250"/>
                  </a:lnTo>
                  <a:lnTo>
                    <a:pt x="1598129" y="1773250"/>
                  </a:lnTo>
                  <a:lnTo>
                    <a:pt x="1599692" y="1773021"/>
                  </a:lnTo>
                  <a:lnTo>
                    <a:pt x="1601470" y="1772666"/>
                  </a:lnTo>
                  <a:close/>
                </a:path>
                <a:path w="1886584" h="1916429">
                  <a:moveTo>
                    <a:pt x="1618830" y="1819262"/>
                  </a:moveTo>
                  <a:lnTo>
                    <a:pt x="1617268" y="1814576"/>
                  </a:lnTo>
                  <a:lnTo>
                    <a:pt x="1614195" y="1811299"/>
                  </a:lnTo>
                  <a:lnTo>
                    <a:pt x="1612201" y="1809178"/>
                  </a:lnTo>
                  <a:lnTo>
                    <a:pt x="1612201" y="1821891"/>
                  </a:lnTo>
                  <a:lnTo>
                    <a:pt x="1591652" y="1821891"/>
                  </a:lnTo>
                  <a:lnTo>
                    <a:pt x="1591881" y="1818690"/>
                  </a:lnTo>
                  <a:lnTo>
                    <a:pt x="1592935" y="1816138"/>
                  </a:lnTo>
                  <a:lnTo>
                    <a:pt x="1594929" y="1814207"/>
                  </a:lnTo>
                  <a:lnTo>
                    <a:pt x="1596834" y="1812277"/>
                  </a:lnTo>
                  <a:lnTo>
                    <a:pt x="1599272" y="1811299"/>
                  </a:lnTo>
                  <a:lnTo>
                    <a:pt x="1605318" y="1811299"/>
                  </a:lnTo>
                  <a:lnTo>
                    <a:pt x="1612201" y="1821891"/>
                  </a:lnTo>
                  <a:lnTo>
                    <a:pt x="1612201" y="1809178"/>
                  </a:lnTo>
                  <a:lnTo>
                    <a:pt x="1610982" y="1807870"/>
                  </a:lnTo>
                  <a:lnTo>
                    <a:pt x="1607019" y="1806181"/>
                  </a:lnTo>
                  <a:lnTo>
                    <a:pt x="1596999" y="1806181"/>
                  </a:lnTo>
                  <a:lnTo>
                    <a:pt x="1592872" y="1807870"/>
                  </a:lnTo>
                  <a:lnTo>
                    <a:pt x="1589671" y="1811299"/>
                  </a:lnTo>
                  <a:lnTo>
                    <a:pt x="1586458" y="1814703"/>
                  </a:lnTo>
                  <a:lnTo>
                    <a:pt x="1584985" y="1819262"/>
                  </a:lnTo>
                  <a:lnTo>
                    <a:pt x="1584960" y="1831911"/>
                  </a:lnTo>
                  <a:lnTo>
                    <a:pt x="1586458" y="1836331"/>
                  </a:lnTo>
                  <a:lnTo>
                    <a:pt x="1589671" y="1839658"/>
                  </a:lnTo>
                  <a:lnTo>
                    <a:pt x="1592795" y="1843011"/>
                  </a:lnTo>
                  <a:lnTo>
                    <a:pt x="1597075" y="1844649"/>
                  </a:lnTo>
                  <a:lnTo>
                    <a:pt x="1606727" y="1844649"/>
                  </a:lnTo>
                  <a:lnTo>
                    <a:pt x="1610207" y="1843582"/>
                  </a:lnTo>
                  <a:lnTo>
                    <a:pt x="1612988" y="1841512"/>
                  </a:lnTo>
                  <a:lnTo>
                    <a:pt x="1615605" y="1839531"/>
                  </a:lnTo>
                  <a:lnTo>
                    <a:pt x="1617611" y="1836534"/>
                  </a:lnTo>
                  <a:lnTo>
                    <a:pt x="1618615" y="1832762"/>
                  </a:lnTo>
                  <a:lnTo>
                    <a:pt x="1612138" y="1831911"/>
                  </a:lnTo>
                  <a:lnTo>
                    <a:pt x="1611223" y="1834540"/>
                  </a:lnTo>
                  <a:lnTo>
                    <a:pt x="1609928" y="1836470"/>
                  </a:lnTo>
                  <a:lnTo>
                    <a:pt x="1606677" y="1838883"/>
                  </a:lnTo>
                  <a:lnTo>
                    <a:pt x="1604733" y="1839531"/>
                  </a:lnTo>
                  <a:lnTo>
                    <a:pt x="1599336" y="1839531"/>
                  </a:lnTo>
                  <a:lnTo>
                    <a:pt x="1591310" y="1827009"/>
                  </a:lnTo>
                  <a:lnTo>
                    <a:pt x="1618830" y="1827009"/>
                  </a:lnTo>
                  <a:lnTo>
                    <a:pt x="1618830" y="1821891"/>
                  </a:lnTo>
                  <a:lnTo>
                    <a:pt x="1618830" y="1819262"/>
                  </a:lnTo>
                  <a:close/>
                </a:path>
                <a:path w="1886584" h="1916429">
                  <a:moveTo>
                    <a:pt x="1631111" y="1864055"/>
                  </a:moveTo>
                  <a:lnTo>
                    <a:pt x="1622082" y="1864055"/>
                  </a:lnTo>
                  <a:lnTo>
                    <a:pt x="1608455" y="1903463"/>
                  </a:lnTo>
                  <a:lnTo>
                    <a:pt x="1607159" y="1907667"/>
                  </a:lnTo>
                  <a:lnTo>
                    <a:pt x="1606588" y="1905952"/>
                  </a:lnTo>
                  <a:lnTo>
                    <a:pt x="1605673" y="1903095"/>
                  </a:lnTo>
                  <a:lnTo>
                    <a:pt x="1604645" y="1900110"/>
                  </a:lnTo>
                  <a:lnTo>
                    <a:pt x="1595145" y="1871599"/>
                  </a:lnTo>
                  <a:lnTo>
                    <a:pt x="1592643" y="1864055"/>
                  </a:lnTo>
                  <a:lnTo>
                    <a:pt x="1582547" y="1864055"/>
                  </a:lnTo>
                  <a:lnTo>
                    <a:pt x="1582547" y="1914982"/>
                  </a:lnTo>
                  <a:lnTo>
                    <a:pt x="1589011" y="1914982"/>
                  </a:lnTo>
                  <a:lnTo>
                    <a:pt x="1589011" y="1871599"/>
                  </a:lnTo>
                  <a:lnTo>
                    <a:pt x="1603730" y="1914982"/>
                  </a:lnTo>
                  <a:lnTo>
                    <a:pt x="1609775" y="1914982"/>
                  </a:lnTo>
                  <a:lnTo>
                    <a:pt x="1612328" y="1907667"/>
                  </a:lnTo>
                  <a:lnTo>
                    <a:pt x="1624647" y="1872386"/>
                  </a:lnTo>
                  <a:lnTo>
                    <a:pt x="1624647" y="1914982"/>
                  </a:lnTo>
                  <a:lnTo>
                    <a:pt x="1631111" y="1914982"/>
                  </a:lnTo>
                  <a:lnTo>
                    <a:pt x="1631111" y="1872386"/>
                  </a:lnTo>
                  <a:lnTo>
                    <a:pt x="1631111" y="1864055"/>
                  </a:lnTo>
                  <a:close/>
                </a:path>
                <a:path w="1886584" h="1916429">
                  <a:moveTo>
                    <a:pt x="1637893" y="1772742"/>
                  </a:moveTo>
                  <a:lnTo>
                    <a:pt x="1635963" y="1754263"/>
                  </a:lnTo>
                  <a:lnTo>
                    <a:pt x="1635887" y="1744306"/>
                  </a:lnTo>
                  <a:lnTo>
                    <a:pt x="1635683" y="1743240"/>
                  </a:lnTo>
                  <a:lnTo>
                    <a:pt x="1635252" y="1741525"/>
                  </a:lnTo>
                  <a:lnTo>
                    <a:pt x="1634667" y="1740242"/>
                  </a:lnTo>
                  <a:lnTo>
                    <a:pt x="1634604" y="1740090"/>
                  </a:lnTo>
                  <a:lnTo>
                    <a:pt x="1632762" y="1737829"/>
                  </a:lnTo>
                  <a:lnTo>
                    <a:pt x="1631340" y="1736890"/>
                  </a:lnTo>
                  <a:lnTo>
                    <a:pt x="1629346" y="1736191"/>
                  </a:lnTo>
                  <a:lnTo>
                    <a:pt x="1627339" y="1735404"/>
                  </a:lnTo>
                  <a:lnTo>
                    <a:pt x="1624787" y="1735048"/>
                  </a:lnTo>
                  <a:lnTo>
                    <a:pt x="1618449" y="1735048"/>
                  </a:lnTo>
                  <a:lnTo>
                    <a:pt x="1607604" y="1740242"/>
                  </a:lnTo>
                  <a:lnTo>
                    <a:pt x="1606448" y="1741665"/>
                  </a:lnTo>
                  <a:lnTo>
                    <a:pt x="1605521" y="1743786"/>
                  </a:lnTo>
                  <a:lnTo>
                    <a:pt x="1604949" y="1746415"/>
                  </a:lnTo>
                  <a:lnTo>
                    <a:pt x="1611058" y="1747291"/>
                  </a:lnTo>
                  <a:lnTo>
                    <a:pt x="1611706" y="1744649"/>
                  </a:lnTo>
                  <a:lnTo>
                    <a:pt x="1612785" y="1742795"/>
                  </a:lnTo>
                  <a:lnTo>
                    <a:pt x="1614195" y="1741805"/>
                  </a:lnTo>
                  <a:lnTo>
                    <a:pt x="1615630" y="1740738"/>
                  </a:lnTo>
                  <a:lnTo>
                    <a:pt x="1617751" y="1740242"/>
                  </a:lnTo>
                  <a:lnTo>
                    <a:pt x="1623872" y="1740242"/>
                  </a:lnTo>
                  <a:lnTo>
                    <a:pt x="1626285" y="1740954"/>
                  </a:lnTo>
                  <a:lnTo>
                    <a:pt x="1627860" y="1742376"/>
                  </a:lnTo>
                  <a:lnTo>
                    <a:pt x="1629067" y="1743367"/>
                  </a:lnTo>
                  <a:lnTo>
                    <a:pt x="1629625" y="1745145"/>
                  </a:lnTo>
                  <a:lnTo>
                    <a:pt x="1629625" y="1749336"/>
                  </a:lnTo>
                  <a:lnTo>
                    <a:pt x="1629625" y="1754263"/>
                  </a:lnTo>
                  <a:lnTo>
                    <a:pt x="1629524" y="1759877"/>
                  </a:lnTo>
                  <a:lnTo>
                    <a:pt x="1629283" y="1761363"/>
                  </a:lnTo>
                  <a:lnTo>
                    <a:pt x="1628559" y="1762709"/>
                  </a:lnTo>
                  <a:lnTo>
                    <a:pt x="1627720" y="1764563"/>
                  </a:lnTo>
                  <a:lnTo>
                    <a:pt x="1626349" y="1765985"/>
                  </a:lnTo>
                  <a:lnTo>
                    <a:pt x="1624431" y="1767052"/>
                  </a:lnTo>
                  <a:lnTo>
                    <a:pt x="1622590" y="1768119"/>
                  </a:lnTo>
                  <a:lnTo>
                    <a:pt x="1620456" y="1768614"/>
                  </a:lnTo>
                  <a:lnTo>
                    <a:pt x="1615541" y="1768614"/>
                  </a:lnTo>
                  <a:lnTo>
                    <a:pt x="1613700" y="1768055"/>
                  </a:lnTo>
                  <a:lnTo>
                    <a:pt x="1611223" y="1765846"/>
                  </a:lnTo>
                  <a:lnTo>
                    <a:pt x="1610601" y="1764563"/>
                  </a:lnTo>
                  <a:lnTo>
                    <a:pt x="1610715" y="1761223"/>
                  </a:lnTo>
                  <a:lnTo>
                    <a:pt x="1610855" y="1760715"/>
                  </a:lnTo>
                  <a:lnTo>
                    <a:pt x="1611426" y="1759877"/>
                  </a:lnTo>
                  <a:lnTo>
                    <a:pt x="1611998" y="1758950"/>
                  </a:lnTo>
                  <a:lnTo>
                    <a:pt x="1623949" y="1755952"/>
                  </a:lnTo>
                  <a:lnTo>
                    <a:pt x="1627339" y="1755178"/>
                  </a:lnTo>
                  <a:lnTo>
                    <a:pt x="1629625" y="1754263"/>
                  </a:lnTo>
                  <a:lnTo>
                    <a:pt x="1629625" y="1749336"/>
                  </a:lnTo>
                  <a:lnTo>
                    <a:pt x="1627212" y="1750199"/>
                  </a:lnTo>
                  <a:lnTo>
                    <a:pt x="1623517" y="1750910"/>
                  </a:lnTo>
                  <a:lnTo>
                    <a:pt x="1603895" y="1766049"/>
                  </a:lnTo>
                  <a:lnTo>
                    <a:pt x="1604949" y="1768614"/>
                  </a:lnTo>
                  <a:lnTo>
                    <a:pt x="1607159" y="1770545"/>
                  </a:lnTo>
                  <a:lnTo>
                    <a:pt x="1609356" y="1772526"/>
                  </a:lnTo>
                  <a:lnTo>
                    <a:pt x="1612493" y="1773529"/>
                  </a:lnTo>
                  <a:lnTo>
                    <a:pt x="1618957" y="1773529"/>
                  </a:lnTo>
                  <a:lnTo>
                    <a:pt x="1629537" y="1768614"/>
                  </a:lnTo>
                  <a:lnTo>
                    <a:pt x="1630121" y="1768119"/>
                  </a:lnTo>
                  <a:lnTo>
                    <a:pt x="1630324" y="1769821"/>
                  </a:lnTo>
                  <a:lnTo>
                    <a:pt x="1630667" y="1771319"/>
                  </a:lnTo>
                  <a:lnTo>
                    <a:pt x="1631340" y="1772742"/>
                  </a:lnTo>
                  <a:lnTo>
                    <a:pt x="1637893" y="1772742"/>
                  </a:lnTo>
                  <a:close/>
                </a:path>
                <a:path w="1886584" h="1916429">
                  <a:moveTo>
                    <a:pt x="1659991" y="1772666"/>
                  </a:moveTo>
                  <a:lnTo>
                    <a:pt x="1659166" y="1767408"/>
                  </a:lnTo>
                  <a:lnTo>
                    <a:pt x="1659140" y="1767192"/>
                  </a:lnTo>
                  <a:lnTo>
                    <a:pt x="1658023" y="1767344"/>
                  </a:lnTo>
                  <a:lnTo>
                    <a:pt x="1657083" y="1767408"/>
                  </a:lnTo>
                  <a:lnTo>
                    <a:pt x="1655508" y="1767408"/>
                  </a:lnTo>
                  <a:lnTo>
                    <a:pt x="1653247" y="1765693"/>
                  </a:lnTo>
                  <a:lnTo>
                    <a:pt x="1653032" y="1765198"/>
                  </a:lnTo>
                  <a:lnTo>
                    <a:pt x="1652892" y="1764068"/>
                  </a:lnTo>
                  <a:lnTo>
                    <a:pt x="1652892" y="1740662"/>
                  </a:lnTo>
                  <a:lnTo>
                    <a:pt x="1659140" y="1740662"/>
                  </a:lnTo>
                  <a:lnTo>
                    <a:pt x="1659140" y="1735836"/>
                  </a:lnTo>
                  <a:lnTo>
                    <a:pt x="1652892" y="1735836"/>
                  </a:lnTo>
                  <a:lnTo>
                    <a:pt x="1652892" y="1722958"/>
                  </a:lnTo>
                  <a:lnTo>
                    <a:pt x="1646618" y="1726730"/>
                  </a:lnTo>
                  <a:lnTo>
                    <a:pt x="1646618" y="1735836"/>
                  </a:lnTo>
                  <a:lnTo>
                    <a:pt x="1642008" y="1735836"/>
                  </a:lnTo>
                  <a:lnTo>
                    <a:pt x="1642008" y="1740662"/>
                  </a:lnTo>
                  <a:lnTo>
                    <a:pt x="1646618" y="1740662"/>
                  </a:lnTo>
                  <a:lnTo>
                    <a:pt x="1646682" y="1766265"/>
                  </a:lnTo>
                  <a:lnTo>
                    <a:pt x="1646923" y="1768119"/>
                  </a:lnTo>
                  <a:lnTo>
                    <a:pt x="1647405" y="1769325"/>
                  </a:lnTo>
                  <a:lnTo>
                    <a:pt x="1647913" y="1770468"/>
                  </a:lnTo>
                  <a:lnTo>
                    <a:pt x="1648752" y="1771459"/>
                  </a:lnTo>
                  <a:lnTo>
                    <a:pt x="1650047" y="1772170"/>
                  </a:lnTo>
                  <a:lnTo>
                    <a:pt x="1651254" y="1772881"/>
                  </a:lnTo>
                  <a:lnTo>
                    <a:pt x="1653032" y="1773250"/>
                  </a:lnTo>
                  <a:lnTo>
                    <a:pt x="1656651" y="1773250"/>
                  </a:lnTo>
                  <a:lnTo>
                    <a:pt x="1658213" y="1773021"/>
                  </a:lnTo>
                  <a:lnTo>
                    <a:pt x="1659991" y="1772666"/>
                  </a:lnTo>
                  <a:close/>
                </a:path>
                <a:path w="1886584" h="1916429">
                  <a:moveTo>
                    <a:pt x="1671586" y="1735836"/>
                  </a:moveTo>
                  <a:lnTo>
                    <a:pt x="1665338" y="1735836"/>
                  </a:lnTo>
                  <a:lnTo>
                    <a:pt x="1665338" y="1772742"/>
                  </a:lnTo>
                  <a:lnTo>
                    <a:pt x="1671586" y="1772742"/>
                  </a:lnTo>
                  <a:lnTo>
                    <a:pt x="1671586" y="1735836"/>
                  </a:lnTo>
                  <a:close/>
                </a:path>
                <a:path w="1886584" h="1916429">
                  <a:moveTo>
                    <a:pt x="1671586" y="1721815"/>
                  </a:moveTo>
                  <a:lnTo>
                    <a:pt x="1665338" y="1721815"/>
                  </a:lnTo>
                  <a:lnTo>
                    <a:pt x="1665338" y="1728939"/>
                  </a:lnTo>
                  <a:lnTo>
                    <a:pt x="1671586" y="1728939"/>
                  </a:lnTo>
                  <a:lnTo>
                    <a:pt x="1671586" y="1721815"/>
                  </a:lnTo>
                  <a:close/>
                </a:path>
                <a:path w="1886584" h="1916429">
                  <a:moveTo>
                    <a:pt x="1676565" y="1843862"/>
                  </a:moveTo>
                  <a:lnTo>
                    <a:pt x="1676488" y="1814144"/>
                  </a:lnTo>
                  <a:lnTo>
                    <a:pt x="1675676" y="1811566"/>
                  </a:lnTo>
                  <a:lnTo>
                    <a:pt x="1675574" y="1811223"/>
                  </a:lnTo>
                  <a:lnTo>
                    <a:pt x="1673288" y="1808937"/>
                  </a:lnTo>
                  <a:lnTo>
                    <a:pt x="1671586" y="1807171"/>
                  </a:lnTo>
                  <a:lnTo>
                    <a:pt x="1668805" y="1806181"/>
                  </a:lnTo>
                  <a:lnTo>
                    <a:pt x="1660423" y="1806181"/>
                  </a:lnTo>
                  <a:lnTo>
                    <a:pt x="1656588" y="1808314"/>
                  </a:lnTo>
                  <a:lnTo>
                    <a:pt x="1653679" y="1812632"/>
                  </a:lnTo>
                  <a:lnTo>
                    <a:pt x="1653298" y="1811566"/>
                  </a:lnTo>
                  <a:lnTo>
                    <a:pt x="1652955" y="1810575"/>
                  </a:lnTo>
                  <a:lnTo>
                    <a:pt x="1651736" y="1809013"/>
                  </a:lnTo>
                  <a:lnTo>
                    <a:pt x="1648269" y="1806740"/>
                  </a:lnTo>
                  <a:lnTo>
                    <a:pt x="1645996" y="1806181"/>
                  </a:lnTo>
                  <a:lnTo>
                    <a:pt x="1640801" y="1806181"/>
                  </a:lnTo>
                  <a:lnTo>
                    <a:pt x="1632115" y="1812137"/>
                  </a:lnTo>
                  <a:lnTo>
                    <a:pt x="1632115" y="1806956"/>
                  </a:lnTo>
                  <a:lnTo>
                    <a:pt x="1626501" y="1806956"/>
                  </a:lnTo>
                  <a:lnTo>
                    <a:pt x="1626501" y="1843862"/>
                  </a:lnTo>
                  <a:lnTo>
                    <a:pt x="1632762" y="1843862"/>
                  </a:lnTo>
                  <a:lnTo>
                    <a:pt x="1632762" y="1821395"/>
                  </a:lnTo>
                  <a:lnTo>
                    <a:pt x="1633118" y="1818830"/>
                  </a:lnTo>
                  <a:lnTo>
                    <a:pt x="1640154" y="1811566"/>
                  </a:lnTo>
                  <a:lnTo>
                    <a:pt x="1644218" y="1811566"/>
                  </a:lnTo>
                  <a:lnTo>
                    <a:pt x="1645843" y="1812277"/>
                  </a:lnTo>
                  <a:lnTo>
                    <a:pt x="1647913" y="1815058"/>
                  </a:lnTo>
                  <a:lnTo>
                    <a:pt x="1648383" y="1817052"/>
                  </a:lnTo>
                  <a:lnTo>
                    <a:pt x="1648409" y="1843862"/>
                  </a:lnTo>
                  <a:lnTo>
                    <a:pt x="1654657" y="1843862"/>
                  </a:lnTo>
                  <a:lnTo>
                    <a:pt x="1654657" y="1818614"/>
                  </a:lnTo>
                  <a:lnTo>
                    <a:pt x="1655521" y="1815909"/>
                  </a:lnTo>
                  <a:lnTo>
                    <a:pt x="1658734" y="1812632"/>
                  </a:lnTo>
                  <a:lnTo>
                    <a:pt x="1658937" y="1812429"/>
                  </a:lnTo>
                  <a:lnTo>
                    <a:pt x="1661147" y="1811566"/>
                  </a:lnTo>
                  <a:lnTo>
                    <a:pt x="1665198" y="1811566"/>
                  </a:lnTo>
                  <a:lnTo>
                    <a:pt x="1669694" y="1815261"/>
                  </a:lnTo>
                  <a:lnTo>
                    <a:pt x="1670100" y="1816328"/>
                  </a:lnTo>
                  <a:lnTo>
                    <a:pt x="1670177" y="1817052"/>
                  </a:lnTo>
                  <a:lnTo>
                    <a:pt x="1670304" y="1843862"/>
                  </a:lnTo>
                  <a:lnTo>
                    <a:pt x="1676565" y="1843862"/>
                  </a:lnTo>
                  <a:close/>
                </a:path>
                <a:path w="1886584" h="1916429">
                  <a:moveTo>
                    <a:pt x="1684032" y="1884680"/>
                  </a:moveTo>
                  <a:lnTo>
                    <a:pt x="1677060" y="1869351"/>
                  </a:lnTo>
                  <a:lnTo>
                    <a:pt x="1677060" y="1883829"/>
                  </a:lnTo>
                  <a:lnTo>
                    <a:pt x="1677047" y="1893074"/>
                  </a:lnTo>
                  <a:lnTo>
                    <a:pt x="1676641" y="1896275"/>
                  </a:lnTo>
                  <a:lnTo>
                    <a:pt x="1675701" y="1898980"/>
                  </a:lnTo>
                  <a:lnTo>
                    <a:pt x="1674863" y="1901685"/>
                  </a:lnTo>
                  <a:lnTo>
                    <a:pt x="1662899" y="1909000"/>
                  </a:lnTo>
                  <a:lnTo>
                    <a:pt x="1648688" y="1909000"/>
                  </a:lnTo>
                  <a:lnTo>
                    <a:pt x="1648688" y="1870036"/>
                  </a:lnTo>
                  <a:lnTo>
                    <a:pt x="1663331" y="1870036"/>
                  </a:lnTo>
                  <a:lnTo>
                    <a:pt x="1666265" y="1870392"/>
                  </a:lnTo>
                  <a:lnTo>
                    <a:pt x="1668094" y="1871103"/>
                  </a:lnTo>
                  <a:lnTo>
                    <a:pt x="1670583" y="1872030"/>
                  </a:lnTo>
                  <a:lnTo>
                    <a:pt x="1672717" y="1873948"/>
                  </a:lnTo>
                  <a:lnTo>
                    <a:pt x="1674444" y="1876869"/>
                  </a:lnTo>
                  <a:lnTo>
                    <a:pt x="1676209" y="1879714"/>
                  </a:lnTo>
                  <a:lnTo>
                    <a:pt x="1677060" y="1883829"/>
                  </a:lnTo>
                  <a:lnTo>
                    <a:pt x="1677060" y="1869351"/>
                  </a:lnTo>
                  <a:lnTo>
                    <a:pt x="1676006" y="1868474"/>
                  </a:lnTo>
                  <a:lnTo>
                    <a:pt x="1673923" y="1866684"/>
                  </a:lnTo>
                  <a:lnTo>
                    <a:pt x="1671447" y="1865477"/>
                  </a:lnTo>
                  <a:lnTo>
                    <a:pt x="1666468" y="1864283"/>
                  </a:lnTo>
                  <a:lnTo>
                    <a:pt x="1663407" y="1864055"/>
                  </a:lnTo>
                  <a:lnTo>
                    <a:pt x="1641932" y="1864055"/>
                  </a:lnTo>
                  <a:lnTo>
                    <a:pt x="1641932" y="1914982"/>
                  </a:lnTo>
                  <a:lnTo>
                    <a:pt x="1663407" y="1914982"/>
                  </a:lnTo>
                  <a:lnTo>
                    <a:pt x="1684032" y="1893074"/>
                  </a:lnTo>
                  <a:lnTo>
                    <a:pt x="1684032" y="1884680"/>
                  </a:lnTo>
                  <a:close/>
                </a:path>
                <a:path w="1886584" h="1916429">
                  <a:moveTo>
                    <a:pt x="1713331" y="1747926"/>
                  </a:moveTo>
                  <a:lnTo>
                    <a:pt x="1711693" y="1743367"/>
                  </a:lnTo>
                  <a:lnTo>
                    <a:pt x="1708696" y="1740242"/>
                  </a:lnTo>
                  <a:lnTo>
                    <a:pt x="1706943" y="1738414"/>
                  </a:lnTo>
                  <a:lnTo>
                    <a:pt x="1706943" y="1749564"/>
                  </a:lnTo>
                  <a:lnTo>
                    <a:pt x="1706918" y="1759013"/>
                  </a:lnTo>
                  <a:lnTo>
                    <a:pt x="1705864" y="1762506"/>
                  </a:lnTo>
                  <a:lnTo>
                    <a:pt x="1703819" y="1764855"/>
                  </a:lnTo>
                  <a:lnTo>
                    <a:pt x="1701749" y="1767192"/>
                  </a:lnTo>
                  <a:lnTo>
                    <a:pt x="1699183" y="1768411"/>
                  </a:lnTo>
                  <a:lnTo>
                    <a:pt x="1692935" y="1768411"/>
                  </a:lnTo>
                  <a:lnTo>
                    <a:pt x="1690357" y="1767268"/>
                  </a:lnTo>
                  <a:lnTo>
                    <a:pt x="1686242" y="1762569"/>
                  </a:lnTo>
                  <a:lnTo>
                    <a:pt x="1685163" y="1759013"/>
                  </a:lnTo>
                  <a:lnTo>
                    <a:pt x="1685175" y="1749564"/>
                  </a:lnTo>
                  <a:lnTo>
                    <a:pt x="1686242" y="1746072"/>
                  </a:lnTo>
                  <a:lnTo>
                    <a:pt x="1688312" y="1743735"/>
                  </a:lnTo>
                  <a:lnTo>
                    <a:pt x="1690357" y="1741385"/>
                  </a:lnTo>
                  <a:lnTo>
                    <a:pt x="1692935" y="1740242"/>
                  </a:lnTo>
                  <a:lnTo>
                    <a:pt x="1699183" y="1740242"/>
                  </a:lnTo>
                  <a:lnTo>
                    <a:pt x="1701749" y="1741385"/>
                  </a:lnTo>
                  <a:lnTo>
                    <a:pt x="1705864" y="1746072"/>
                  </a:lnTo>
                  <a:lnTo>
                    <a:pt x="1706943" y="1749564"/>
                  </a:lnTo>
                  <a:lnTo>
                    <a:pt x="1706943" y="1738414"/>
                  </a:lnTo>
                  <a:lnTo>
                    <a:pt x="1705305" y="1736686"/>
                  </a:lnTo>
                  <a:lnTo>
                    <a:pt x="1701177" y="1735048"/>
                  </a:lnTo>
                  <a:lnTo>
                    <a:pt x="1691500" y="1735048"/>
                  </a:lnTo>
                  <a:lnTo>
                    <a:pt x="1687664" y="1736394"/>
                  </a:lnTo>
                  <a:lnTo>
                    <a:pt x="1680692" y="1742452"/>
                  </a:lnTo>
                  <a:lnTo>
                    <a:pt x="1678774" y="1747481"/>
                  </a:lnTo>
                  <a:lnTo>
                    <a:pt x="1678774" y="1760512"/>
                  </a:lnTo>
                  <a:lnTo>
                    <a:pt x="1680337" y="1765274"/>
                  </a:lnTo>
                  <a:lnTo>
                    <a:pt x="1683537" y="1768551"/>
                  </a:lnTo>
                  <a:lnTo>
                    <a:pt x="1686725" y="1771878"/>
                  </a:lnTo>
                  <a:lnTo>
                    <a:pt x="1690928" y="1773529"/>
                  </a:lnTo>
                  <a:lnTo>
                    <a:pt x="1699310" y="1773529"/>
                  </a:lnTo>
                  <a:lnTo>
                    <a:pt x="1702231" y="1772742"/>
                  </a:lnTo>
                  <a:lnTo>
                    <a:pt x="1705013" y="1771256"/>
                  </a:lnTo>
                  <a:lnTo>
                    <a:pt x="1707730" y="1769745"/>
                  </a:lnTo>
                  <a:lnTo>
                    <a:pt x="1709064" y="1768411"/>
                  </a:lnTo>
                  <a:lnTo>
                    <a:pt x="1709788" y="1767687"/>
                  </a:lnTo>
                  <a:lnTo>
                    <a:pt x="1712620" y="1762226"/>
                  </a:lnTo>
                  <a:lnTo>
                    <a:pt x="1713230" y="1759013"/>
                  </a:lnTo>
                  <a:lnTo>
                    <a:pt x="1713331" y="1747926"/>
                  </a:lnTo>
                  <a:close/>
                </a:path>
                <a:path w="1886584" h="1916429">
                  <a:moveTo>
                    <a:pt x="1743837" y="1864702"/>
                  </a:moveTo>
                  <a:lnTo>
                    <a:pt x="1710918" y="1864702"/>
                  </a:lnTo>
                  <a:lnTo>
                    <a:pt x="1710918" y="1870684"/>
                  </a:lnTo>
                  <a:lnTo>
                    <a:pt x="1735810" y="1870684"/>
                  </a:lnTo>
                  <a:lnTo>
                    <a:pt x="1732610" y="1874304"/>
                  </a:lnTo>
                  <a:lnTo>
                    <a:pt x="1718106" y="1910994"/>
                  </a:lnTo>
                  <a:lnTo>
                    <a:pt x="1718017" y="1914982"/>
                  </a:lnTo>
                  <a:lnTo>
                    <a:pt x="1724431" y="1914982"/>
                  </a:lnTo>
                  <a:lnTo>
                    <a:pt x="1724787" y="1909927"/>
                  </a:lnTo>
                  <a:lnTo>
                    <a:pt x="1725574" y="1905228"/>
                  </a:lnTo>
                  <a:lnTo>
                    <a:pt x="1726831" y="1900974"/>
                  </a:lnTo>
                  <a:lnTo>
                    <a:pt x="1728558" y="1894928"/>
                  </a:lnTo>
                  <a:lnTo>
                    <a:pt x="1731048" y="1889023"/>
                  </a:lnTo>
                  <a:lnTo>
                    <a:pt x="1734172" y="1883333"/>
                  </a:lnTo>
                  <a:lnTo>
                    <a:pt x="1737385" y="1877580"/>
                  </a:lnTo>
                  <a:lnTo>
                    <a:pt x="1740585" y="1872945"/>
                  </a:lnTo>
                  <a:lnTo>
                    <a:pt x="1743837" y="1869541"/>
                  </a:lnTo>
                  <a:lnTo>
                    <a:pt x="1743837" y="1864702"/>
                  </a:lnTo>
                  <a:close/>
                </a:path>
                <a:path w="1886584" h="1916429">
                  <a:moveTo>
                    <a:pt x="1750618" y="1772742"/>
                  </a:moveTo>
                  <a:lnTo>
                    <a:pt x="1749107" y="1740458"/>
                  </a:lnTo>
                  <a:lnTo>
                    <a:pt x="1747405" y="1738109"/>
                  </a:lnTo>
                  <a:lnTo>
                    <a:pt x="1745970" y="1737042"/>
                  </a:lnTo>
                  <a:lnTo>
                    <a:pt x="1742274" y="1735480"/>
                  </a:lnTo>
                  <a:lnTo>
                    <a:pt x="1740230" y="1735048"/>
                  </a:lnTo>
                  <a:lnTo>
                    <a:pt x="1732902" y="1735048"/>
                  </a:lnTo>
                  <a:lnTo>
                    <a:pt x="1728990" y="1737042"/>
                  </a:lnTo>
                  <a:lnTo>
                    <a:pt x="1726285" y="1741093"/>
                  </a:lnTo>
                  <a:lnTo>
                    <a:pt x="1726285" y="1735836"/>
                  </a:lnTo>
                  <a:lnTo>
                    <a:pt x="1720659" y="1735836"/>
                  </a:lnTo>
                  <a:lnTo>
                    <a:pt x="1720659" y="1772742"/>
                  </a:lnTo>
                  <a:lnTo>
                    <a:pt x="1726920" y="1772742"/>
                  </a:lnTo>
                  <a:lnTo>
                    <a:pt x="1726933" y="1747774"/>
                  </a:lnTo>
                  <a:lnTo>
                    <a:pt x="1727911" y="1744649"/>
                  </a:lnTo>
                  <a:lnTo>
                    <a:pt x="1729841" y="1743011"/>
                  </a:lnTo>
                  <a:lnTo>
                    <a:pt x="1731746" y="1741309"/>
                  </a:lnTo>
                  <a:lnTo>
                    <a:pt x="1732318" y="1741093"/>
                  </a:lnTo>
                  <a:lnTo>
                    <a:pt x="1734032" y="1740458"/>
                  </a:lnTo>
                  <a:lnTo>
                    <a:pt x="1738376" y="1740458"/>
                  </a:lnTo>
                  <a:lnTo>
                    <a:pt x="1739798" y="1740801"/>
                  </a:lnTo>
                  <a:lnTo>
                    <a:pt x="1741017" y="1741589"/>
                  </a:lnTo>
                  <a:lnTo>
                    <a:pt x="1742274" y="1742300"/>
                  </a:lnTo>
                  <a:lnTo>
                    <a:pt x="1743151" y="1743367"/>
                  </a:lnTo>
                  <a:lnTo>
                    <a:pt x="1744141" y="1745869"/>
                  </a:lnTo>
                  <a:lnTo>
                    <a:pt x="1744268" y="1747215"/>
                  </a:lnTo>
                  <a:lnTo>
                    <a:pt x="1744332" y="1772742"/>
                  </a:lnTo>
                  <a:lnTo>
                    <a:pt x="1750618" y="1772742"/>
                  </a:lnTo>
                  <a:close/>
                </a:path>
                <a:path w="1886584" h="1916429">
                  <a:moveTo>
                    <a:pt x="1782889" y="1909000"/>
                  </a:moveTo>
                  <a:lnTo>
                    <a:pt x="1757857" y="1909000"/>
                  </a:lnTo>
                  <a:lnTo>
                    <a:pt x="1758569" y="1907857"/>
                  </a:lnTo>
                  <a:lnTo>
                    <a:pt x="1772297" y="1895424"/>
                  </a:lnTo>
                  <a:lnTo>
                    <a:pt x="1775498" y="1892452"/>
                  </a:lnTo>
                  <a:lnTo>
                    <a:pt x="1779320" y="1888032"/>
                  </a:lnTo>
                  <a:lnTo>
                    <a:pt x="1780755" y="1885962"/>
                  </a:lnTo>
                  <a:lnTo>
                    <a:pt x="1781530" y="1884045"/>
                  </a:lnTo>
                  <a:lnTo>
                    <a:pt x="1782394" y="1882051"/>
                  </a:lnTo>
                  <a:lnTo>
                    <a:pt x="1782787" y="1880209"/>
                  </a:lnTo>
                  <a:lnTo>
                    <a:pt x="1782737" y="1873808"/>
                  </a:lnTo>
                  <a:lnTo>
                    <a:pt x="1781390" y="1870608"/>
                  </a:lnTo>
                  <a:lnTo>
                    <a:pt x="1779739" y="1869046"/>
                  </a:lnTo>
                  <a:lnTo>
                    <a:pt x="1775701" y="1865198"/>
                  </a:lnTo>
                  <a:lnTo>
                    <a:pt x="1771802" y="1863852"/>
                  </a:lnTo>
                  <a:lnTo>
                    <a:pt x="1762125" y="1863852"/>
                  </a:lnTo>
                  <a:lnTo>
                    <a:pt x="1758213" y="1865122"/>
                  </a:lnTo>
                  <a:lnTo>
                    <a:pt x="1755368" y="1867611"/>
                  </a:lnTo>
                  <a:lnTo>
                    <a:pt x="1752447" y="1870100"/>
                  </a:lnTo>
                  <a:lnTo>
                    <a:pt x="1750822" y="1873808"/>
                  </a:lnTo>
                  <a:lnTo>
                    <a:pt x="1750390" y="1878571"/>
                  </a:lnTo>
                  <a:lnTo>
                    <a:pt x="1756791" y="1879219"/>
                  </a:lnTo>
                  <a:lnTo>
                    <a:pt x="1756791" y="1876005"/>
                  </a:lnTo>
                  <a:lnTo>
                    <a:pt x="1757705" y="1873516"/>
                  </a:lnTo>
                  <a:lnTo>
                    <a:pt x="1759559" y="1871751"/>
                  </a:lnTo>
                  <a:lnTo>
                    <a:pt x="1761337" y="1869960"/>
                  </a:lnTo>
                  <a:lnTo>
                    <a:pt x="1763763" y="1869046"/>
                  </a:lnTo>
                  <a:lnTo>
                    <a:pt x="1769668" y="1869046"/>
                  </a:lnTo>
                  <a:lnTo>
                    <a:pt x="1772005" y="1869897"/>
                  </a:lnTo>
                  <a:lnTo>
                    <a:pt x="1773796" y="1871599"/>
                  </a:lnTo>
                  <a:lnTo>
                    <a:pt x="1775561" y="1873313"/>
                  </a:lnTo>
                  <a:lnTo>
                    <a:pt x="1776412" y="1875370"/>
                  </a:lnTo>
                  <a:lnTo>
                    <a:pt x="1776412" y="1880209"/>
                  </a:lnTo>
                  <a:lnTo>
                    <a:pt x="1758696" y="1899056"/>
                  </a:lnTo>
                  <a:lnTo>
                    <a:pt x="1756003" y="1901609"/>
                  </a:lnTo>
                  <a:lnTo>
                    <a:pt x="1754085" y="1903895"/>
                  </a:lnTo>
                  <a:lnTo>
                    <a:pt x="1752155" y="1906104"/>
                  </a:lnTo>
                  <a:lnTo>
                    <a:pt x="1750822" y="1908365"/>
                  </a:lnTo>
                  <a:lnTo>
                    <a:pt x="1749882" y="1910638"/>
                  </a:lnTo>
                  <a:lnTo>
                    <a:pt x="1749399" y="1911997"/>
                  </a:lnTo>
                  <a:lnTo>
                    <a:pt x="1749094" y="1913483"/>
                  </a:lnTo>
                  <a:lnTo>
                    <a:pt x="1749171" y="1914982"/>
                  </a:lnTo>
                  <a:lnTo>
                    <a:pt x="1782889" y="1914982"/>
                  </a:lnTo>
                  <a:lnTo>
                    <a:pt x="1782889" y="1909000"/>
                  </a:lnTo>
                  <a:close/>
                </a:path>
                <a:path w="1886584" h="1916429">
                  <a:moveTo>
                    <a:pt x="1822792" y="1895856"/>
                  </a:moveTo>
                  <a:lnTo>
                    <a:pt x="1817725" y="1869046"/>
                  </a:lnTo>
                  <a:lnTo>
                    <a:pt x="1817166" y="1868182"/>
                  </a:lnTo>
                  <a:lnTo>
                    <a:pt x="1816379" y="1867471"/>
                  </a:lnTo>
                  <a:lnTo>
                    <a:pt x="1816379" y="1898269"/>
                  </a:lnTo>
                  <a:lnTo>
                    <a:pt x="1815388" y="1903818"/>
                  </a:lnTo>
                  <a:lnTo>
                    <a:pt x="1813471" y="1906600"/>
                  </a:lnTo>
                  <a:lnTo>
                    <a:pt x="1811489" y="1909368"/>
                  </a:lnTo>
                  <a:lnTo>
                    <a:pt x="1809051" y="1910715"/>
                  </a:lnTo>
                  <a:lnTo>
                    <a:pt x="1803374" y="1910715"/>
                  </a:lnTo>
                  <a:lnTo>
                    <a:pt x="1800936" y="1909368"/>
                  </a:lnTo>
                  <a:lnTo>
                    <a:pt x="1798967" y="1906600"/>
                  </a:lnTo>
                  <a:lnTo>
                    <a:pt x="1797037" y="1903818"/>
                  </a:lnTo>
                  <a:lnTo>
                    <a:pt x="1796059" y="1898269"/>
                  </a:lnTo>
                  <a:lnTo>
                    <a:pt x="1796059" y="1881479"/>
                  </a:lnTo>
                  <a:lnTo>
                    <a:pt x="1797113" y="1875802"/>
                  </a:lnTo>
                  <a:lnTo>
                    <a:pt x="1799247" y="1872665"/>
                  </a:lnTo>
                  <a:lnTo>
                    <a:pt x="1800936" y="1870240"/>
                  </a:lnTo>
                  <a:lnTo>
                    <a:pt x="1803311" y="1869046"/>
                  </a:lnTo>
                  <a:lnTo>
                    <a:pt x="1809051" y="1869046"/>
                  </a:lnTo>
                  <a:lnTo>
                    <a:pt x="1816379" y="1898269"/>
                  </a:lnTo>
                  <a:lnTo>
                    <a:pt x="1816379" y="1867471"/>
                  </a:lnTo>
                  <a:lnTo>
                    <a:pt x="1815465" y="1866620"/>
                  </a:lnTo>
                  <a:lnTo>
                    <a:pt x="1813394" y="1865477"/>
                  </a:lnTo>
                  <a:lnTo>
                    <a:pt x="1811337" y="1864423"/>
                  </a:lnTo>
                  <a:lnTo>
                    <a:pt x="1808911" y="1863852"/>
                  </a:lnTo>
                  <a:lnTo>
                    <a:pt x="1802498" y="1863852"/>
                  </a:lnTo>
                  <a:lnTo>
                    <a:pt x="1799450" y="1864842"/>
                  </a:lnTo>
                  <a:lnTo>
                    <a:pt x="1797037" y="1866836"/>
                  </a:lnTo>
                  <a:lnTo>
                    <a:pt x="1794560" y="1868830"/>
                  </a:lnTo>
                  <a:lnTo>
                    <a:pt x="1792693" y="1871599"/>
                  </a:lnTo>
                  <a:lnTo>
                    <a:pt x="1790293" y="1878990"/>
                  </a:lnTo>
                  <a:lnTo>
                    <a:pt x="1789645" y="1883829"/>
                  </a:lnTo>
                  <a:lnTo>
                    <a:pt x="1789645" y="1899399"/>
                  </a:lnTo>
                  <a:lnTo>
                    <a:pt x="1791347" y="1906295"/>
                  </a:lnTo>
                  <a:lnTo>
                    <a:pt x="1794903" y="1910854"/>
                  </a:lnTo>
                  <a:lnTo>
                    <a:pt x="1797469" y="1914067"/>
                  </a:lnTo>
                  <a:lnTo>
                    <a:pt x="1801317" y="1915833"/>
                  </a:lnTo>
                  <a:lnTo>
                    <a:pt x="1809902" y="1915833"/>
                  </a:lnTo>
                  <a:lnTo>
                    <a:pt x="1813052" y="1914842"/>
                  </a:lnTo>
                  <a:lnTo>
                    <a:pt x="1817865" y="1910854"/>
                  </a:lnTo>
                  <a:lnTo>
                    <a:pt x="1817954" y="1910715"/>
                  </a:lnTo>
                  <a:lnTo>
                    <a:pt x="1819732" y="1908009"/>
                  </a:lnTo>
                  <a:lnTo>
                    <a:pt x="1822145" y="1900694"/>
                  </a:lnTo>
                  <a:lnTo>
                    <a:pt x="1822792" y="1895856"/>
                  </a:lnTo>
                  <a:close/>
                </a:path>
                <a:path w="1886584" h="1916429">
                  <a:moveTo>
                    <a:pt x="1847761" y="1893430"/>
                  </a:moveTo>
                  <a:lnTo>
                    <a:pt x="1828406" y="1893430"/>
                  </a:lnTo>
                  <a:lnTo>
                    <a:pt x="1828406" y="1899691"/>
                  </a:lnTo>
                  <a:lnTo>
                    <a:pt x="1847761" y="1899691"/>
                  </a:lnTo>
                  <a:lnTo>
                    <a:pt x="1847761" y="1893430"/>
                  </a:lnTo>
                  <a:close/>
                </a:path>
                <a:path w="1886584" h="1916429">
                  <a:moveTo>
                    <a:pt x="1886216" y="1896567"/>
                  </a:moveTo>
                  <a:lnTo>
                    <a:pt x="1885365" y="1893862"/>
                  </a:lnTo>
                  <a:lnTo>
                    <a:pt x="1882571" y="1890090"/>
                  </a:lnTo>
                  <a:lnTo>
                    <a:pt x="1882101" y="1889455"/>
                  </a:lnTo>
                  <a:lnTo>
                    <a:pt x="1879752" y="1888032"/>
                  </a:lnTo>
                  <a:lnTo>
                    <a:pt x="1876704" y="1887321"/>
                  </a:lnTo>
                  <a:lnTo>
                    <a:pt x="1879053" y="1886242"/>
                  </a:lnTo>
                  <a:lnTo>
                    <a:pt x="1880057" y="1885403"/>
                  </a:lnTo>
                  <a:lnTo>
                    <a:pt x="1880755" y="1884832"/>
                  </a:lnTo>
                  <a:lnTo>
                    <a:pt x="1883156" y="1881276"/>
                  </a:lnTo>
                  <a:lnTo>
                    <a:pt x="1883740" y="1879219"/>
                  </a:lnTo>
                  <a:lnTo>
                    <a:pt x="1883689" y="1874583"/>
                  </a:lnTo>
                  <a:lnTo>
                    <a:pt x="1883092" y="1872526"/>
                  </a:lnTo>
                  <a:lnTo>
                    <a:pt x="1880908" y="1868970"/>
                  </a:lnTo>
                  <a:lnTo>
                    <a:pt x="1880616" y="1868474"/>
                  </a:lnTo>
                  <a:lnTo>
                    <a:pt x="1878812" y="1866836"/>
                  </a:lnTo>
                  <a:lnTo>
                    <a:pt x="1876475" y="1865617"/>
                  </a:lnTo>
                  <a:lnTo>
                    <a:pt x="1874126" y="1864423"/>
                  </a:lnTo>
                  <a:lnTo>
                    <a:pt x="1871649" y="1863852"/>
                  </a:lnTo>
                  <a:lnTo>
                    <a:pt x="1864829" y="1863852"/>
                  </a:lnTo>
                  <a:lnTo>
                    <a:pt x="1861400" y="1864982"/>
                  </a:lnTo>
                  <a:lnTo>
                    <a:pt x="1858695" y="1867331"/>
                  </a:lnTo>
                  <a:lnTo>
                    <a:pt x="1856003" y="1869617"/>
                  </a:lnTo>
                  <a:lnTo>
                    <a:pt x="1854288" y="1872881"/>
                  </a:lnTo>
                  <a:lnTo>
                    <a:pt x="1853501" y="1877085"/>
                  </a:lnTo>
                  <a:lnTo>
                    <a:pt x="1859775" y="1878203"/>
                  </a:lnTo>
                  <a:lnTo>
                    <a:pt x="1860257" y="1875155"/>
                  </a:lnTo>
                  <a:lnTo>
                    <a:pt x="1861223" y="1872881"/>
                  </a:lnTo>
                  <a:lnTo>
                    <a:pt x="1861337" y="1872742"/>
                  </a:lnTo>
                  <a:lnTo>
                    <a:pt x="1862899" y="1871256"/>
                  </a:lnTo>
                  <a:lnTo>
                    <a:pt x="1864525" y="1869744"/>
                  </a:lnTo>
                  <a:lnTo>
                    <a:pt x="1866531" y="1868970"/>
                  </a:lnTo>
                  <a:lnTo>
                    <a:pt x="1871421" y="1868970"/>
                  </a:lnTo>
                  <a:lnTo>
                    <a:pt x="1873415" y="1869744"/>
                  </a:lnTo>
                  <a:lnTo>
                    <a:pt x="1876552" y="1872742"/>
                  </a:lnTo>
                  <a:lnTo>
                    <a:pt x="1877326" y="1874583"/>
                  </a:lnTo>
                  <a:lnTo>
                    <a:pt x="1877326" y="1879777"/>
                  </a:lnTo>
                  <a:lnTo>
                    <a:pt x="1876272" y="1881898"/>
                  </a:lnTo>
                  <a:lnTo>
                    <a:pt x="1874126" y="1883333"/>
                  </a:lnTo>
                  <a:lnTo>
                    <a:pt x="1871992" y="1884680"/>
                  </a:lnTo>
                  <a:lnTo>
                    <a:pt x="1869592" y="1885403"/>
                  </a:lnTo>
                  <a:lnTo>
                    <a:pt x="1866315" y="1885403"/>
                  </a:lnTo>
                  <a:lnTo>
                    <a:pt x="1865884" y="1885327"/>
                  </a:lnTo>
                  <a:lnTo>
                    <a:pt x="1865249" y="1890801"/>
                  </a:lnTo>
                  <a:lnTo>
                    <a:pt x="1866950" y="1890306"/>
                  </a:lnTo>
                  <a:lnTo>
                    <a:pt x="1868436" y="1890090"/>
                  </a:lnTo>
                  <a:lnTo>
                    <a:pt x="1872500" y="1890090"/>
                  </a:lnTo>
                  <a:lnTo>
                    <a:pt x="1874913" y="1891017"/>
                  </a:lnTo>
                  <a:lnTo>
                    <a:pt x="1876767" y="1892935"/>
                  </a:lnTo>
                  <a:lnTo>
                    <a:pt x="1878685" y="1894789"/>
                  </a:lnTo>
                  <a:lnTo>
                    <a:pt x="1879600" y="1897138"/>
                  </a:lnTo>
                  <a:lnTo>
                    <a:pt x="1879600" y="1903044"/>
                  </a:lnTo>
                  <a:lnTo>
                    <a:pt x="1878622" y="1905520"/>
                  </a:lnTo>
                  <a:lnTo>
                    <a:pt x="1876552" y="1907590"/>
                  </a:lnTo>
                  <a:lnTo>
                    <a:pt x="1874558" y="1909648"/>
                  </a:lnTo>
                  <a:lnTo>
                    <a:pt x="1872068" y="1910638"/>
                  </a:lnTo>
                  <a:lnTo>
                    <a:pt x="1866595" y="1910638"/>
                  </a:lnTo>
                  <a:lnTo>
                    <a:pt x="1864461" y="1909864"/>
                  </a:lnTo>
                  <a:lnTo>
                    <a:pt x="1861045" y="1906739"/>
                  </a:lnTo>
                  <a:lnTo>
                    <a:pt x="1859838" y="1904161"/>
                  </a:lnTo>
                  <a:lnTo>
                    <a:pt x="1859127" y="1900618"/>
                  </a:lnTo>
                  <a:lnTo>
                    <a:pt x="1852853" y="1901469"/>
                  </a:lnTo>
                  <a:lnTo>
                    <a:pt x="1864601" y="1915833"/>
                  </a:lnTo>
                  <a:lnTo>
                    <a:pt x="1873986" y="1915833"/>
                  </a:lnTo>
                  <a:lnTo>
                    <a:pt x="1878114" y="1914271"/>
                  </a:lnTo>
                  <a:lnTo>
                    <a:pt x="1881390" y="1911210"/>
                  </a:lnTo>
                  <a:lnTo>
                    <a:pt x="1881962" y="1910638"/>
                  </a:lnTo>
                  <a:lnTo>
                    <a:pt x="1884578" y="1908086"/>
                  </a:lnTo>
                  <a:lnTo>
                    <a:pt x="1886216" y="1904314"/>
                  </a:lnTo>
                  <a:lnTo>
                    <a:pt x="1886216" y="18965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203289" y="1574545"/>
              <a:ext cx="257810" cy="39370"/>
            </a:xfrm>
            <a:custGeom>
              <a:avLst/>
              <a:gdLst/>
              <a:ahLst/>
              <a:cxnLst/>
              <a:rect l="l" t="t" r="r" b="b"/>
              <a:pathLst>
                <a:path w="257810" h="39369">
                  <a:moveTo>
                    <a:pt x="34036" y="15494"/>
                  </a:moveTo>
                  <a:lnTo>
                    <a:pt x="32639" y="11163"/>
                  </a:lnTo>
                  <a:lnTo>
                    <a:pt x="30581" y="8724"/>
                  </a:lnTo>
                  <a:lnTo>
                    <a:pt x="26835" y="4254"/>
                  </a:lnTo>
                  <a:lnTo>
                    <a:pt x="25831" y="3848"/>
                  </a:lnTo>
                  <a:lnTo>
                    <a:pt x="25831" y="16941"/>
                  </a:lnTo>
                  <a:lnTo>
                    <a:pt x="25742" y="24599"/>
                  </a:lnTo>
                  <a:lnTo>
                    <a:pt x="25107" y="27089"/>
                  </a:lnTo>
                  <a:lnTo>
                    <a:pt x="22110" y="31623"/>
                  </a:lnTo>
                  <a:lnTo>
                    <a:pt x="19888" y="32829"/>
                  </a:lnTo>
                  <a:lnTo>
                    <a:pt x="14427" y="32829"/>
                  </a:lnTo>
                  <a:lnTo>
                    <a:pt x="12331" y="31800"/>
                  </a:lnTo>
                  <a:lnTo>
                    <a:pt x="9055" y="27597"/>
                  </a:lnTo>
                  <a:lnTo>
                    <a:pt x="8216" y="24599"/>
                  </a:lnTo>
                  <a:lnTo>
                    <a:pt x="8293" y="16941"/>
                  </a:lnTo>
                  <a:lnTo>
                    <a:pt x="8915" y="14478"/>
                  </a:lnTo>
                  <a:lnTo>
                    <a:pt x="11899" y="9931"/>
                  </a:lnTo>
                  <a:lnTo>
                    <a:pt x="14084" y="8724"/>
                  </a:lnTo>
                  <a:lnTo>
                    <a:pt x="19596" y="8724"/>
                  </a:lnTo>
                  <a:lnTo>
                    <a:pt x="21729" y="9753"/>
                  </a:lnTo>
                  <a:lnTo>
                    <a:pt x="25006" y="13957"/>
                  </a:lnTo>
                  <a:lnTo>
                    <a:pt x="25831" y="16941"/>
                  </a:lnTo>
                  <a:lnTo>
                    <a:pt x="25831" y="3848"/>
                  </a:lnTo>
                  <a:lnTo>
                    <a:pt x="22631" y="2501"/>
                  </a:lnTo>
                  <a:lnTo>
                    <a:pt x="12001" y="2501"/>
                  </a:lnTo>
                  <a:lnTo>
                    <a:pt x="7950" y="3975"/>
                  </a:lnTo>
                  <a:lnTo>
                    <a:pt x="5029" y="6908"/>
                  </a:lnTo>
                  <a:lnTo>
                    <a:pt x="1676" y="10337"/>
                  </a:lnTo>
                  <a:lnTo>
                    <a:pt x="0" y="14960"/>
                  </a:lnTo>
                  <a:lnTo>
                    <a:pt x="0" y="26073"/>
                  </a:lnTo>
                  <a:lnTo>
                    <a:pt x="1409" y="30403"/>
                  </a:lnTo>
                  <a:lnTo>
                    <a:pt x="7213" y="37299"/>
                  </a:lnTo>
                  <a:lnTo>
                    <a:pt x="11468" y="39052"/>
                  </a:lnTo>
                  <a:lnTo>
                    <a:pt x="22136" y="39052"/>
                  </a:lnTo>
                  <a:lnTo>
                    <a:pt x="26123" y="37579"/>
                  </a:lnTo>
                  <a:lnTo>
                    <a:pt x="30772" y="32829"/>
                  </a:lnTo>
                  <a:lnTo>
                    <a:pt x="32385" y="31203"/>
                  </a:lnTo>
                  <a:lnTo>
                    <a:pt x="34036" y="26581"/>
                  </a:lnTo>
                  <a:lnTo>
                    <a:pt x="34036" y="15494"/>
                  </a:lnTo>
                  <a:close/>
                </a:path>
                <a:path w="257810" h="39369">
                  <a:moveTo>
                    <a:pt x="65328" y="11658"/>
                  </a:moveTo>
                  <a:lnTo>
                    <a:pt x="64782" y="9639"/>
                  </a:lnTo>
                  <a:lnTo>
                    <a:pt x="64439" y="9093"/>
                  </a:lnTo>
                  <a:lnTo>
                    <a:pt x="62445" y="5803"/>
                  </a:lnTo>
                  <a:lnTo>
                    <a:pt x="60566" y="4419"/>
                  </a:lnTo>
                  <a:lnTo>
                    <a:pt x="57353" y="3606"/>
                  </a:lnTo>
                  <a:lnTo>
                    <a:pt x="57353" y="12242"/>
                  </a:lnTo>
                  <a:lnTo>
                    <a:pt x="57353" y="16243"/>
                  </a:lnTo>
                  <a:lnTo>
                    <a:pt x="56654" y="17602"/>
                  </a:lnTo>
                  <a:lnTo>
                    <a:pt x="54254" y="18757"/>
                  </a:lnTo>
                  <a:lnTo>
                    <a:pt x="52666" y="18999"/>
                  </a:lnTo>
                  <a:lnTo>
                    <a:pt x="48183" y="18999"/>
                  </a:lnTo>
                  <a:lnTo>
                    <a:pt x="48183" y="9093"/>
                  </a:lnTo>
                  <a:lnTo>
                    <a:pt x="52666" y="9093"/>
                  </a:lnTo>
                  <a:lnTo>
                    <a:pt x="54279" y="9398"/>
                  </a:lnTo>
                  <a:lnTo>
                    <a:pt x="56667" y="10833"/>
                  </a:lnTo>
                  <a:lnTo>
                    <a:pt x="57353" y="12242"/>
                  </a:lnTo>
                  <a:lnTo>
                    <a:pt x="57353" y="3606"/>
                  </a:lnTo>
                  <a:lnTo>
                    <a:pt x="56337" y="3340"/>
                  </a:lnTo>
                  <a:lnTo>
                    <a:pt x="53746" y="3124"/>
                  </a:lnTo>
                  <a:lnTo>
                    <a:pt x="40411" y="3124"/>
                  </a:lnTo>
                  <a:lnTo>
                    <a:pt x="40411" y="38442"/>
                  </a:lnTo>
                  <a:lnTo>
                    <a:pt x="48361" y="38442"/>
                  </a:lnTo>
                  <a:lnTo>
                    <a:pt x="48361" y="24968"/>
                  </a:lnTo>
                  <a:lnTo>
                    <a:pt x="53225" y="24968"/>
                  </a:lnTo>
                  <a:lnTo>
                    <a:pt x="64757" y="18999"/>
                  </a:lnTo>
                  <a:lnTo>
                    <a:pt x="65328" y="17703"/>
                  </a:lnTo>
                  <a:lnTo>
                    <a:pt x="65328" y="11658"/>
                  </a:lnTo>
                  <a:close/>
                </a:path>
                <a:path w="257810" h="39369">
                  <a:moveTo>
                    <a:pt x="97713" y="36474"/>
                  </a:moveTo>
                  <a:lnTo>
                    <a:pt x="95389" y="30124"/>
                  </a:lnTo>
                  <a:lnTo>
                    <a:pt x="94132" y="30873"/>
                  </a:lnTo>
                  <a:lnTo>
                    <a:pt x="93027" y="31432"/>
                  </a:lnTo>
                  <a:lnTo>
                    <a:pt x="90474" y="32499"/>
                  </a:lnTo>
                  <a:lnTo>
                    <a:pt x="88773" y="32829"/>
                  </a:lnTo>
                  <a:lnTo>
                    <a:pt x="84175" y="32829"/>
                  </a:lnTo>
                  <a:lnTo>
                    <a:pt x="81889" y="31991"/>
                  </a:lnTo>
                  <a:lnTo>
                    <a:pt x="77901" y="28130"/>
                  </a:lnTo>
                  <a:lnTo>
                    <a:pt x="76771" y="24942"/>
                  </a:lnTo>
                  <a:lnTo>
                    <a:pt x="76771" y="17081"/>
                  </a:lnTo>
                  <a:lnTo>
                    <a:pt x="77635" y="14147"/>
                  </a:lnTo>
                  <a:lnTo>
                    <a:pt x="81026" y="9791"/>
                  </a:lnTo>
                  <a:lnTo>
                    <a:pt x="83400" y="8724"/>
                  </a:lnTo>
                  <a:lnTo>
                    <a:pt x="89077" y="8724"/>
                  </a:lnTo>
                  <a:lnTo>
                    <a:pt x="91770" y="9499"/>
                  </a:lnTo>
                  <a:lnTo>
                    <a:pt x="94589" y="11036"/>
                  </a:lnTo>
                  <a:lnTo>
                    <a:pt x="97243" y="5041"/>
                  </a:lnTo>
                  <a:lnTo>
                    <a:pt x="94881" y="4038"/>
                  </a:lnTo>
                  <a:lnTo>
                    <a:pt x="91516" y="2921"/>
                  </a:lnTo>
                  <a:lnTo>
                    <a:pt x="88861" y="2501"/>
                  </a:lnTo>
                  <a:lnTo>
                    <a:pt x="81305" y="2501"/>
                  </a:lnTo>
                  <a:lnTo>
                    <a:pt x="77457" y="3733"/>
                  </a:lnTo>
                  <a:lnTo>
                    <a:pt x="70548" y="9563"/>
                  </a:lnTo>
                  <a:lnTo>
                    <a:pt x="68554" y="14528"/>
                  </a:lnTo>
                  <a:lnTo>
                    <a:pt x="68554" y="24980"/>
                  </a:lnTo>
                  <a:lnTo>
                    <a:pt x="82994" y="39052"/>
                  </a:lnTo>
                  <a:lnTo>
                    <a:pt x="89306" y="39052"/>
                  </a:lnTo>
                  <a:lnTo>
                    <a:pt x="91757" y="38735"/>
                  </a:lnTo>
                  <a:lnTo>
                    <a:pt x="94830" y="37769"/>
                  </a:lnTo>
                  <a:lnTo>
                    <a:pt x="96126" y="37236"/>
                  </a:lnTo>
                  <a:lnTo>
                    <a:pt x="97713" y="36474"/>
                  </a:lnTo>
                  <a:close/>
                </a:path>
                <a:path w="257810" h="39369">
                  <a:moveTo>
                    <a:pt x="142684" y="36474"/>
                  </a:moveTo>
                  <a:lnTo>
                    <a:pt x="140385" y="30124"/>
                  </a:lnTo>
                  <a:lnTo>
                    <a:pt x="139103" y="30873"/>
                  </a:lnTo>
                  <a:lnTo>
                    <a:pt x="138010" y="31432"/>
                  </a:lnTo>
                  <a:lnTo>
                    <a:pt x="135458" y="32499"/>
                  </a:lnTo>
                  <a:lnTo>
                    <a:pt x="133756" y="32829"/>
                  </a:lnTo>
                  <a:lnTo>
                    <a:pt x="129159" y="32829"/>
                  </a:lnTo>
                  <a:lnTo>
                    <a:pt x="126860" y="31991"/>
                  </a:lnTo>
                  <a:lnTo>
                    <a:pt x="122897" y="28130"/>
                  </a:lnTo>
                  <a:lnTo>
                    <a:pt x="121767" y="24942"/>
                  </a:lnTo>
                  <a:lnTo>
                    <a:pt x="121767" y="17081"/>
                  </a:lnTo>
                  <a:lnTo>
                    <a:pt x="122631" y="14147"/>
                  </a:lnTo>
                  <a:lnTo>
                    <a:pt x="125996" y="9791"/>
                  </a:lnTo>
                  <a:lnTo>
                    <a:pt x="128371" y="8724"/>
                  </a:lnTo>
                  <a:lnTo>
                    <a:pt x="134061" y="8724"/>
                  </a:lnTo>
                  <a:lnTo>
                    <a:pt x="136753" y="9499"/>
                  </a:lnTo>
                  <a:lnTo>
                    <a:pt x="139560" y="11036"/>
                  </a:lnTo>
                  <a:lnTo>
                    <a:pt x="142227" y="5041"/>
                  </a:lnTo>
                  <a:lnTo>
                    <a:pt x="139865" y="4038"/>
                  </a:lnTo>
                  <a:lnTo>
                    <a:pt x="136499" y="2921"/>
                  </a:lnTo>
                  <a:lnTo>
                    <a:pt x="133845" y="2501"/>
                  </a:lnTo>
                  <a:lnTo>
                    <a:pt x="126288" y="2501"/>
                  </a:lnTo>
                  <a:lnTo>
                    <a:pt x="122453" y="3733"/>
                  </a:lnTo>
                  <a:lnTo>
                    <a:pt x="115544" y="9563"/>
                  </a:lnTo>
                  <a:lnTo>
                    <a:pt x="113550" y="14528"/>
                  </a:lnTo>
                  <a:lnTo>
                    <a:pt x="113550" y="24980"/>
                  </a:lnTo>
                  <a:lnTo>
                    <a:pt x="127977" y="39052"/>
                  </a:lnTo>
                  <a:lnTo>
                    <a:pt x="134277" y="39052"/>
                  </a:lnTo>
                  <a:lnTo>
                    <a:pt x="136740" y="38735"/>
                  </a:lnTo>
                  <a:lnTo>
                    <a:pt x="139827" y="37769"/>
                  </a:lnTo>
                  <a:lnTo>
                    <a:pt x="141122" y="37236"/>
                  </a:lnTo>
                  <a:lnTo>
                    <a:pt x="142684" y="36474"/>
                  </a:lnTo>
                  <a:close/>
                </a:path>
                <a:path w="257810" h="39369">
                  <a:moveTo>
                    <a:pt x="155105" y="1117"/>
                  </a:moveTo>
                  <a:lnTo>
                    <a:pt x="147383" y="1117"/>
                  </a:lnTo>
                  <a:lnTo>
                    <a:pt x="147383" y="38442"/>
                  </a:lnTo>
                  <a:lnTo>
                    <a:pt x="155105" y="38442"/>
                  </a:lnTo>
                  <a:lnTo>
                    <a:pt x="155105" y="1117"/>
                  </a:lnTo>
                  <a:close/>
                </a:path>
                <a:path w="257810" h="39369">
                  <a:moveTo>
                    <a:pt x="170675" y="12306"/>
                  </a:moveTo>
                  <a:lnTo>
                    <a:pt x="162966" y="12306"/>
                  </a:lnTo>
                  <a:lnTo>
                    <a:pt x="162966" y="38442"/>
                  </a:lnTo>
                  <a:lnTo>
                    <a:pt x="170675" y="38442"/>
                  </a:lnTo>
                  <a:lnTo>
                    <a:pt x="170675" y="12306"/>
                  </a:lnTo>
                  <a:close/>
                </a:path>
                <a:path w="257810" h="39369">
                  <a:moveTo>
                    <a:pt x="171297" y="5715"/>
                  </a:moveTo>
                  <a:lnTo>
                    <a:pt x="171272" y="3200"/>
                  </a:lnTo>
                  <a:lnTo>
                    <a:pt x="170903" y="2209"/>
                  </a:lnTo>
                  <a:lnTo>
                    <a:pt x="169252" y="457"/>
                  </a:lnTo>
                  <a:lnTo>
                    <a:pt x="168173" y="0"/>
                  </a:lnTo>
                  <a:lnTo>
                    <a:pt x="165519" y="0"/>
                  </a:lnTo>
                  <a:lnTo>
                    <a:pt x="164401" y="457"/>
                  </a:lnTo>
                  <a:lnTo>
                    <a:pt x="162737" y="2159"/>
                  </a:lnTo>
                  <a:lnTo>
                    <a:pt x="162356" y="3200"/>
                  </a:lnTo>
                  <a:lnTo>
                    <a:pt x="162356" y="5715"/>
                  </a:lnTo>
                  <a:lnTo>
                    <a:pt x="162737" y="6743"/>
                  </a:lnTo>
                  <a:lnTo>
                    <a:pt x="164388" y="8483"/>
                  </a:lnTo>
                  <a:lnTo>
                    <a:pt x="165493" y="8940"/>
                  </a:lnTo>
                  <a:lnTo>
                    <a:pt x="168173" y="8940"/>
                  </a:lnTo>
                  <a:lnTo>
                    <a:pt x="169265" y="8483"/>
                  </a:lnTo>
                  <a:lnTo>
                    <a:pt x="170903" y="6743"/>
                  </a:lnTo>
                  <a:lnTo>
                    <a:pt x="171297" y="5715"/>
                  </a:lnTo>
                  <a:close/>
                </a:path>
                <a:path w="257810" h="39369">
                  <a:moveTo>
                    <a:pt x="203123" y="27927"/>
                  </a:moveTo>
                  <a:lnTo>
                    <a:pt x="203073" y="24168"/>
                  </a:lnTo>
                  <a:lnTo>
                    <a:pt x="202933" y="22872"/>
                  </a:lnTo>
                  <a:lnTo>
                    <a:pt x="202641" y="19456"/>
                  </a:lnTo>
                  <a:lnTo>
                    <a:pt x="201650" y="17106"/>
                  </a:lnTo>
                  <a:lnTo>
                    <a:pt x="201498" y="16713"/>
                  </a:lnTo>
                  <a:lnTo>
                    <a:pt x="197332" y="12738"/>
                  </a:lnTo>
                  <a:lnTo>
                    <a:pt x="195364" y="12090"/>
                  </a:lnTo>
                  <a:lnTo>
                    <a:pt x="195364" y="22872"/>
                  </a:lnTo>
                  <a:lnTo>
                    <a:pt x="184658" y="22872"/>
                  </a:lnTo>
                  <a:lnTo>
                    <a:pt x="184746" y="21577"/>
                  </a:lnTo>
                  <a:lnTo>
                    <a:pt x="185051" y="20459"/>
                  </a:lnTo>
                  <a:lnTo>
                    <a:pt x="186575" y="17907"/>
                  </a:lnTo>
                  <a:lnTo>
                    <a:pt x="188087" y="17106"/>
                  </a:lnTo>
                  <a:lnTo>
                    <a:pt x="192214" y="17106"/>
                  </a:lnTo>
                  <a:lnTo>
                    <a:pt x="195364" y="22872"/>
                  </a:lnTo>
                  <a:lnTo>
                    <a:pt x="195364" y="12090"/>
                  </a:lnTo>
                  <a:lnTo>
                    <a:pt x="194170" y="11696"/>
                  </a:lnTo>
                  <a:lnTo>
                    <a:pt x="185661" y="11696"/>
                  </a:lnTo>
                  <a:lnTo>
                    <a:pt x="182308" y="12979"/>
                  </a:lnTo>
                  <a:lnTo>
                    <a:pt x="177723" y="18110"/>
                  </a:lnTo>
                  <a:lnTo>
                    <a:pt x="176580" y="21424"/>
                  </a:lnTo>
                  <a:lnTo>
                    <a:pt x="176580" y="29781"/>
                  </a:lnTo>
                  <a:lnTo>
                    <a:pt x="177736" y="33045"/>
                  </a:lnTo>
                  <a:lnTo>
                    <a:pt x="180060" y="35318"/>
                  </a:lnTo>
                  <a:lnTo>
                    <a:pt x="182549" y="37807"/>
                  </a:lnTo>
                  <a:lnTo>
                    <a:pt x="186321" y="39052"/>
                  </a:lnTo>
                  <a:lnTo>
                    <a:pt x="195427" y="39052"/>
                  </a:lnTo>
                  <a:lnTo>
                    <a:pt x="199123" y="38188"/>
                  </a:lnTo>
                  <a:lnTo>
                    <a:pt x="202412" y="36449"/>
                  </a:lnTo>
                  <a:lnTo>
                    <a:pt x="201002" y="33540"/>
                  </a:lnTo>
                  <a:lnTo>
                    <a:pt x="199771" y="30988"/>
                  </a:lnTo>
                  <a:lnTo>
                    <a:pt x="197002" y="32689"/>
                  </a:lnTo>
                  <a:lnTo>
                    <a:pt x="194233" y="33540"/>
                  </a:lnTo>
                  <a:lnTo>
                    <a:pt x="187223" y="33540"/>
                  </a:lnTo>
                  <a:lnTo>
                    <a:pt x="184937" y="31673"/>
                  </a:lnTo>
                  <a:lnTo>
                    <a:pt x="184658" y="27927"/>
                  </a:lnTo>
                  <a:lnTo>
                    <a:pt x="203123" y="27927"/>
                  </a:lnTo>
                  <a:close/>
                </a:path>
                <a:path w="257810" h="39369">
                  <a:moveTo>
                    <a:pt x="233895" y="19100"/>
                  </a:moveTo>
                  <a:lnTo>
                    <a:pt x="233502" y="16814"/>
                  </a:lnTo>
                  <a:lnTo>
                    <a:pt x="231292" y="12928"/>
                  </a:lnTo>
                  <a:lnTo>
                    <a:pt x="228815" y="11696"/>
                  </a:lnTo>
                  <a:lnTo>
                    <a:pt x="222872" y="11696"/>
                  </a:lnTo>
                  <a:lnTo>
                    <a:pt x="220751" y="12319"/>
                  </a:lnTo>
                  <a:lnTo>
                    <a:pt x="218173" y="14046"/>
                  </a:lnTo>
                  <a:lnTo>
                    <a:pt x="217271" y="14833"/>
                  </a:lnTo>
                  <a:lnTo>
                    <a:pt x="216230" y="15913"/>
                  </a:lnTo>
                  <a:lnTo>
                    <a:pt x="215976" y="12306"/>
                  </a:lnTo>
                  <a:lnTo>
                    <a:pt x="208876" y="12306"/>
                  </a:lnTo>
                  <a:lnTo>
                    <a:pt x="209118" y="19456"/>
                  </a:lnTo>
                  <a:lnTo>
                    <a:pt x="209143" y="38442"/>
                  </a:lnTo>
                  <a:lnTo>
                    <a:pt x="216839" y="38442"/>
                  </a:lnTo>
                  <a:lnTo>
                    <a:pt x="216839" y="21513"/>
                  </a:lnTo>
                  <a:lnTo>
                    <a:pt x="218655" y="18783"/>
                  </a:lnTo>
                  <a:lnTo>
                    <a:pt x="220560" y="17411"/>
                  </a:lnTo>
                  <a:lnTo>
                    <a:pt x="224091" y="17411"/>
                  </a:lnTo>
                  <a:lnTo>
                    <a:pt x="225132" y="18034"/>
                  </a:lnTo>
                  <a:lnTo>
                    <a:pt x="226034" y="19951"/>
                  </a:lnTo>
                  <a:lnTo>
                    <a:pt x="226174" y="21158"/>
                  </a:lnTo>
                  <a:lnTo>
                    <a:pt x="226174" y="38442"/>
                  </a:lnTo>
                  <a:lnTo>
                    <a:pt x="233895" y="38442"/>
                  </a:lnTo>
                  <a:lnTo>
                    <a:pt x="233895" y="19100"/>
                  </a:lnTo>
                  <a:close/>
                </a:path>
                <a:path w="257810" h="39369">
                  <a:moveTo>
                    <a:pt x="257632" y="38138"/>
                  </a:moveTo>
                  <a:lnTo>
                    <a:pt x="256946" y="32435"/>
                  </a:lnTo>
                  <a:lnTo>
                    <a:pt x="255841" y="32791"/>
                  </a:lnTo>
                  <a:lnTo>
                    <a:pt x="254939" y="32981"/>
                  </a:lnTo>
                  <a:lnTo>
                    <a:pt x="252768" y="32981"/>
                  </a:lnTo>
                  <a:lnTo>
                    <a:pt x="251777" y="32499"/>
                  </a:lnTo>
                  <a:lnTo>
                    <a:pt x="250964" y="30911"/>
                  </a:lnTo>
                  <a:lnTo>
                    <a:pt x="250786" y="29883"/>
                  </a:lnTo>
                  <a:lnTo>
                    <a:pt x="250786" y="17919"/>
                  </a:lnTo>
                  <a:lnTo>
                    <a:pt x="256552" y="17919"/>
                  </a:lnTo>
                  <a:lnTo>
                    <a:pt x="256552" y="12306"/>
                  </a:lnTo>
                  <a:lnTo>
                    <a:pt x="250786" y="12306"/>
                  </a:lnTo>
                  <a:lnTo>
                    <a:pt x="250786" y="5257"/>
                  </a:lnTo>
                  <a:lnTo>
                    <a:pt x="243078" y="6667"/>
                  </a:lnTo>
                  <a:lnTo>
                    <a:pt x="243078" y="12306"/>
                  </a:lnTo>
                  <a:lnTo>
                    <a:pt x="238887" y="12306"/>
                  </a:lnTo>
                  <a:lnTo>
                    <a:pt x="238887" y="17919"/>
                  </a:lnTo>
                  <a:lnTo>
                    <a:pt x="243078" y="17919"/>
                  </a:lnTo>
                  <a:lnTo>
                    <a:pt x="243078" y="28448"/>
                  </a:lnTo>
                  <a:lnTo>
                    <a:pt x="243141" y="31064"/>
                  </a:lnTo>
                  <a:lnTo>
                    <a:pt x="243433" y="33845"/>
                  </a:lnTo>
                  <a:lnTo>
                    <a:pt x="243827" y="35153"/>
                  </a:lnTo>
                  <a:lnTo>
                    <a:pt x="245795" y="38074"/>
                  </a:lnTo>
                  <a:lnTo>
                    <a:pt x="248081" y="39052"/>
                  </a:lnTo>
                  <a:lnTo>
                    <a:pt x="253415" y="39052"/>
                  </a:lnTo>
                  <a:lnTo>
                    <a:pt x="255524" y="38747"/>
                  </a:lnTo>
                  <a:lnTo>
                    <a:pt x="257632" y="38138"/>
                  </a:lnTo>
                  <a:close/>
                </a:path>
              </a:pathLst>
            </a:custGeom>
            <a:solidFill>
              <a:srgbClr val="4646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6" name="object 206"/>
          <p:cNvGrpSpPr/>
          <p:nvPr/>
        </p:nvGrpSpPr>
        <p:grpSpPr>
          <a:xfrm>
            <a:off x="10989360" y="8368233"/>
            <a:ext cx="365760" cy="886460"/>
            <a:chOff x="5934760" y="8368233"/>
            <a:chExt cx="365760" cy="886460"/>
          </a:xfrm>
        </p:grpSpPr>
        <p:sp>
          <p:nvSpPr>
            <p:cNvPr id="207" name="object 207"/>
            <p:cNvSpPr/>
            <p:nvPr/>
          </p:nvSpPr>
          <p:spPr>
            <a:xfrm>
              <a:off x="5936818" y="8373618"/>
              <a:ext cx="318770" cy="31115"/>
            </a:xfrm>
            <a:custGeom>
              <a:avLst/>
              <a:gdLst/>
              <a:ahLst/>
              <a:cxnLst/>
              <a:rect l="l" t="t" r="r" b="b"/>
              <a:pathLst>
                <a:path w="318770" h="31115">
                  <a:moveTo>
                    <a:pt x="318516" y="0"/>
                  </a:moveTo>
                  <a:lnTo>
                    <a:pt x="0" y="0"/>
                  </a:lnTo>
                  <a:lnTo>
                    <a:pt x="0" y="609"/>
                  </a:lnTo>
                  <a:lnTo>
                    <a:pt x="0" y="30721"/>
                  </a:lnTo>
                  <a:lnTo>
                    <a:pt x="318516" y="30721"/>
                  </a:lnTo>
                  <a:lnTo>
                    <a:pt x="318516" y="609"/>
                  </a:lnTo>
                  <a:lnTo>
                    <a:pt x="318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936818" y="8373618"/>
              <a:ext cx="318770" cy="31115"/>
            </a:xfrm>
            <a:custGeom>
              <a:avLst/>
              <a:gdLst/>
              <a:ahLst/>
              <a:cxnLst/>
              <a:rect l="l" t="t" r="r" b="b"/>
              <a:pathLst>
                <a:path w="318770" h="31115">
                  <a:moveTo>
                    <a:pt x="0" y="29768"/>
                  </a:moveTo>
                  <a:lnTo>
                    <a:pt x="144983" y="30721"/>
                  </a:lnTo>
                  <a:lnTo>
                    <a:pt x="149783" y="28803"/>
                  </a:lnTo>
                  <a:lnTo>
                    <a:pt x="218935" y="28803"/>
                  </a:lnTo>
                  <a:lnTo>
                    <a:pt x="289953" y="28803"/>
                  </a:lnTo>
                  <a:lnTo>
                    <a:pt x="318516" y="965"/>
                  </a:lnTo>
                  <a:lnTo>
                    <a:pt x="61455" y="0"/>
                  </a:lnTo>
                  <a:lnTo>
                    <a:pt x="0" y="297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945657" y="8396719"/>
              <a:ext cx="43180" cy="3810"/>
            </a:xfrm>
            <a:custGeom>
              <a:avLst/>
              <a:gdLst/>
              <a:ahLst/>
              <a:cxnLst/>
              <a:rect l="l" t="t" r="r" b="b"/>
              <a:pathLst>
                <a:path w="43179" h="3809">
                  <a:moveTo>
                    <a:pt x="0" y="3416"/>
                  </a:moveTo>
                  <a:lnTo>
                    <a:pt x="35877" y="3416"/>
                  </a:lnTo>
                </a:path>
                <a:path w="43179" h="3809">
                  <a:moveTo>
                    <a:pt x="6908" y="0"/>
                  </a:moveTo>
                  <a:lnTo>
                    <a:pt x="42773" y="0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962637" y="8392922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74"/>
                  </a:moveTo>
                  <a:lnTo>
                    <a:pt x="32702" y="374"/>
                  </a:lnTo>
                </a:path>
              </a:pathLst>
            </a:custGeom>
            <a:ln w="709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969533" y="8389518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49"/>
                  </a:moveTo>
                  <a:lnTo>
                    <a:pt x="32702" y="349"/>
                  </a:lnTo>
                </a:path>
              </a:pathLst>
            </a:custGeom>
            <a:ln w="704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973254" y="8383035"/>
              <a:ext cx="43180" cy="3810"/>
            </a:xfrm>
            <a:custGeom>
              <a:avLst/>
              <a:gdLst/>
              <a:ahLst/>
              <a:cxnLst/>
              <a:rect l="l" t="t" r="r" b="b"/>
              <a:pathLst>
                <a:path w="43179" h="3809">
                  <a:moveTo>
                    <a:pt x="0" y="3416"/>
                  </a:moveTo>
                  <a:lnTo>
                    <a:pt x="35877" y="3416"/>
                  </a:lnTo>
                </a:path>
                <a:path w="43179" h="3809">
                  <a:moveTo>
                    <a:pt x="6908" y="0"/>
                  </a:moveTo>
                  <a:lnTo>
                    <a:pt x="42786" y="0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979058" y="840049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8"/>
                  </a:moveTo>
                  <a:lnTo>
                    <a:pt x="32715" y="368"/>
                  </a:lnTo>
                </a:path>
              </a:pathLst>
            </a:custGeom>
            <a:ln w="708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985967" y="8397075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02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992875" y="839367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999771" y="8390217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74"/>
                  </a:moveTo>
                  <a:lnTo>
                    <a:pt x="32715" y="374"/>
                  </a:lnTo>
                </a:path>
              </a:pathLst>
            </a:custGeom>
            <a:ln w="709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006668" y="8386813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15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013576" y="8383397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689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010770" y="840049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8"/>
                  </a:moveTo>
                  <a:lnTo>
                    <a:pt x="32677" y="368"/>
                  </a:lnTo>
                </a:path>
              </a:pathLst>
            </a:custGeom>
            <a:ln w="708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017666" y="8397075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677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024562" y="839367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031471" y="8390217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74"/>
                  </a:moveTo>
                  <a:lnTo>
                    <a:pt x="32689" y="374"/>
                  </a:lnTo>
                </a:path>
              </a:pathLst>
            </a:custGeom>
            <a:ln w="709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038354" y="8386813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15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045263" y="8383397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046088" y="8398522"/>
              <a:ext cx="41275" cy="3810"/>
            </a:xfrm>
            <a:custGeom>
              <a:avLst/>
              <a:gdLst/>
              <a:ahLst/>
              <a:cxnLst/>
              <a:rect l="l" t="t" r="r" b="b"/>
              <a:pathLst>
                <a:path w="41275" h="3809">
                  <a:moveTo>
                    <a:pt x="0" y="3416"/>
                  </a:moveTo>
                  <a:lnTo>
                    <a:pt x="35890" y="3416"/>
                  </a:lnTo>
                </a:path>
                <a:path w="41275" h="3809">
                  <a:moveTo>
                    <a:pt x="5181" y="0"/>
                  </a:moveTo>
                  <a:lnTo>
                    <a:pt x="41059" y="0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059601" y="8394725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8"/>
                  </a:moveTo>
                  <a:lnTo>
                    <a:pt x="32702" y="368"/>
                  </a:lnTo>
                </a:path>
              </a:pathLst>
            </a:custGeom>
            <a:ln w="708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064783" y="8391309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677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069914" y="8387892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15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075070" y="8384476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15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090335" y="839941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677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095479" y="8396008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49"/>
                  </a:moveTo>
                  <a:lnTo>
                    <a:pt x="32715" y="349"/>
                  </a:lnTo>
                </a:path>
              </a:pathLst>
            </a:custGeom>
            <a:ln w="704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100648" y="8392579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105816" y="8389175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49"/>
                  </a:moveTo>
                  <a:lnTo>
                    <a:pt x="32689" y="349"/>
                  </a:lnTo>
                </a:path>
              </a:pathLst>
            </a:custGeom>
            <a:ln w="704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110973" y="8385733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689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116129" y="8382317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120917" y="839941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15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126098" y="8396008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49"/>
                  </a:moveTo>
                  <a:lnTo>
                    <a:pt x="32689" y="349"/>
                  </a:lnTo>
                </a:path>
              </a:pathLst>
            </a:custGeom>
            <a:ln w="704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131267" y="8392579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677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136411" y="8389175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49"/>
                  </a:moveTo>
                  <a:lnTo>
                    <a:pt x="32689" y="349"/>
                  </a:lnTo>
                </a:path>
              </a:pathLst>
            </a:custGeom>
            <a:ln w="704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141567" y="8385733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15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143561" y="8382673"/>
              <a:ext cx="52069" cy="16510"/>
            </a:xfrm>
            <a:custGeom>
              <a:avLst/>
              <a:gdLst/>
              <a:ahLst/>
              <a:cxnLst/>
              <a:rect l="l" t="t" r="r" b="b"/>
              <a:pathLst>
                <a:path w="52070" h="16509">
                  <a:moveTo>
                    <a:pt x="0" y="0"/>
                  </a:moveTo>
                  <a:lnTo>
                    <a:pt x="35890" y="0"/>
                  </a:lnTo>
                </a:path>
                <a:path w="52070" h="16509">
                  <a:moveTo>
                    <a:pt x="15951" y="16383"/>
                  </a:moveTo>
                  <a:lnTo>
                    <a:pt x="51854" y="16383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167488" y="8395284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15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170142" y="8391868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175285" y="8388426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74"/>
                  </a:moveTo>
                  <a:lnTo>
                    <a:pt x="32715" y="374"/>
                  </a:lnTo>
                </a:path>
              </a:pathLst>
            </a:custGeom>
            <a:ln w="709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181191" y="8385010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689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183096" y="8381606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02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194374" y="8397989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55"/>
                  </a:moveTo>
                  <a:lnTo>
                    <a:pt x="32715" y="355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199187" y="8394560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1"/>
                  </a:moveTo>
                  <a:lnTo>
                    <a:pt x="32702" y="361"/>
                  </a:lnTo>
                </a:path>
              </a:pathLst>
            </a:custGeom>
            <a:ln w="707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201816" y="8391131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8"/>
                  </a:moveTo>
                  <a:lnTo>
                    <a:pt x="32702" y="368"/>
                  </a:lnTo>
                </a:path>
              </a:pathLst>
            </a:custGeom>
            <a:ln w="708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203810" y="8384654"/>
              <a:ext cx="41910" cy="3810"/>
            </a:xfrm>
            <a:custGeom>
              <a:avLst/>
              <a:gdLst/>
              <a:ahLst/>
              <a:cxnLst/>
              <a:rect l="l" t="t" r="r" b="b"/>
              <a:pathLst>
                <a:path w="41910" h="3809">
                  <a:moveTo>
                    <a:pt x="0" y="3416"/>
                  </a:moveTo>
                  <a:lnTo>
                    <a:pt x="35877" y="3416"/>
                  </a:lnTo>
                </a:path>
                <a:path w="41910" h="3809">
                  <a:moveTo>
                    <a:pt x="5892" y="0"/>
                  </a:moveTo>
                  <a:lnTo>
                    <a:pt x="41744" y="0"/>
                  </a:lnTo>
                </a:path>
              </a:pathLst>
            </a:custGeom>
            <a:ln w="706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214782" y="8380869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5" h="1270">
                  <a:moveTo>
                    <a:pt x="-3175" y="368"/>
                  </a:moveTo>
                  <a:lnTo>
                    <a:pt x="32689" y="368"/>
                  </a:lnTo>
                </a:path>
              </a:pathLst>
            </a:custGeom>
            <a:ln w="708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936348" y="8402421"/>
              <a:ext cx="293370" cy="849630"/>
            </a:xfrm>
            <a:custGeom>
              <a:avLst/>
              <a:gdLst/>
              <a:ahLst/>
              <a:cxnLst/>
              <a:rect l="l" t="t" r="r" b="b"/>
              <a:pathLst>
                <a:path w="293370" h="849629">
                  <a:moveTo>
                    <a:pt x="290423" y="0"/>
                  </a:moveTo>
                  <a:lnTo>
                    <a:pt x="150253" y="0"/>
                  </a:lnTo>
                  <a:lnTo>
                    <a:pt x="145453" y="1917"/>
                  </a:lnTo>
                  <a:lnTo>
                    <a:pt x="469" y="965"/>
                  </a:lnTo>
                  <a:lnTo>
                    <a:pt x="0" y="844905"/>
                  </a:lnTo>
                  <a:lnTo>
                    <a:pt x="7683" y="849210"/>
                  </a:lnTo>
                  <a:lnTo>
                    <a:pt x="141617" y="848728"/>
                  </a:lnTo>
                  <a:lnTo>
                    <a:pt x="144017" y="845858"/>
                  </a:lnTo>
                  <a:lnTo>
                    <a:pt x="149771" y="845375"/>
                  </a:lnTo>
                  <a:lnTo>
                    <a:pt x="215061" y="844905"/>
                  </a:lnTo>
                  <a:lnTo>
                    <a:pt x="218922" y="842479"/>
                  </a:lnTo>
                  <a:lnTo>
                    <a:pt x="224193" y="842022"/>
                  </a:lnTo>
                  <a:lnTo>
                    <a:pt x="226110" y="845858"/>
                  </a:lnTo>
                  <a:lnTo>
                    <a:pt x="293306" y="845858"/>
                  </a:lnTo>
                  <a:lnTo>
                    <a:pt x="292112" y="387388"/>
                  </a:lnTo>
                  <a:lnTo>
                    <a:pt x="288264" y="385965"/>
                  </a:lnTo>
                  <a:lnTo>
                    <a:pt x="287566" y="374916"/>
                  </a:lnTo>
                  <a:lnTo>
                    <a:pt x="292849" y="374218"/>
                  </a:lnTo>
                  <a:lnTo>
                    <a:pt x="290423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936348" y="8402421"/>
              <a:ext cx="293370" cy="849630"/>
            </a:xfrm>
            <a:custGeom>
              <a:avLst/>
              <a:gdLst/>
              <a:ahLst/>
              <a:cxnLst/>
              <a:rect l="l" t="t" r="r" b="b"/>
              <a:pathLst>
                <a:path w="293370" h="849629">
                  <a:moveTo>
                    <a:pt x="469" y="965"/>
                  </a:moveTo>
                  <a:lnTo>
                    <a:pt x="0" y="844905"/>
                  </a:lnTo>
                  <a:lnTo>
                    <a:pt x="7683" y="849210"/>
                  </a:lnTo>
                  <a:lnTo>
                    <a:pt x="141617" y="848728"/>
                  </a:lnTo>
                  <a:lnTo>
                    <a:pt x="144017" y="845858"/>
                  </a:lnTo>
                  <a:lnTo>
                    <a:pt x="149771" y="845375"/>
                  </a:lnTo>
                  <a:lnTo>
                    <a:pt x="215061" y="844905"/>
                  </a:lnTo>
                  <a:lnTo>
                    <a:pt x="218922" y="842479"/>
                  </a:lnTo>
                  <a:lnTo>
                    <a:pt x="224193" y="842022"/>
                  </a:lnTo>
                  <a:lnTo>
                    <a:pt x="226110" y="845858"/>
                  </a:lnTo>
                  <a:lnTo>
                    <a:pt x="293306" y="845858"/>
                  </a:lnTo>
                  <a:lnTo>
                    <a:pt x="292112" y="387388"/>
                  </a:lnTo>
                  <a:lnTo>
                    <a:pt x="288264" y="385965"/>
                  </a:lnTo>
                  <a:lnTo>
                    <a:pt x="287566" y="374916"/>
                  </a:lnTo>
                  <a:lnTo>
                    <a:pt x="292849" y="374218"/>
                  </a:lnTo>
                  <a:lnTo>
                    <a:pt x="290423" y="0"/>
                  </a:lnTo>
                  <a:lnTo>
                    <a:pt x="150253" y="0"/>
                  </a:lnTo>
                  <a:lnTo>
                    <a:pt x="145453" y="1917"/>
                  </a:lnTo>
                  <a:lnTo>
                    <a:pt x="469" y="9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963703" y="8451380"/>
              <a:ext cx="88900" cy="24130"/>
            </a:xfrm>
            <a:custGeom>
              <a:avLst/>
              <a:gdLst/>
              <a:ahLst/>
              <a:cxnLst/>
              <a:rect l="l" t="t" r="r" b="b"/>
              <a:pathLst>
                <a:path w="88900" h="24129">
                  <a:moveTo>
                    <a:pt x="0" y="0"/>
                  </a:moveTo>
                  <a:lnTo>
                    <a:pt x="482" y="23990"/>
                  </a:lnTo>
                  <a:lnTo>
                    <a:pt x="88353" y="23990"/>
                  </a:lnTo>
                  <a:lnTo>
                    <a:pt x="87858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964351" y="8457946"/>
              <a:ext cx="79375" cy="150495"/>
            </a:xfrm>
            <a:custGeom>
              <a:avLst/>
              <a:gdLst/>
              <a:ahLst/>
              <a:cxnLst/>
              <a:rect l="l" t="t" r="r" b="b"/>
              <a:pathLst>
                <a:path w="79375" h="150495">
                  <a:moveTo>
                    <a:pt x="10083" y="142252"/>
                  </a:moveTo>
                  <a:lnTo>
                    <a:pt x="0" y="142252"/>
                  </a:lnTo>
                  <a:lnTo>
                    <a:pt x="0" y="149936"/>
                  </a:lnTo>
                  <a:lnTo>
                    <a:pt x="10083" y="149936"/>
                  </a:lnTo>
                  <a:lnTo>
                    <a:pt x="10083" y="142252"/>
                  </a:lnTo>
                  <a:close/>
                </a:path>
                <a:path w="79375" h="150495">
                  <a:moveTo>
                    <a:pt x="10083" y="127863"/>
                  </a:moveTo>
                  <a:lnTo>
                    <a:pt x="0" y="127863"/>
                  </a:lnTo>
                  <a:lnTo>
                    <a:pt x="0" y="135534"/>
                  </a:lnTo>
                  <a:lnTo>
                    <a:pt x="10083" y="135534"/>
                  </a:lnTo>
                  <a:lnTo>
                    <a:pt x="10083" y="127863"/>
                  </a:lnTo>
                  <a:close/>
                </a:path>
                <a:path w="79375" h="150495">
                  <a:moveTo>
                    <a:pt x="10083" y="83680"/>
                  </a:moveTo>
                  <a:lnTo>
                    <a:pt x="0" y="83680"/>
                  </a:lnTo>
                  <a:lnTo>
                    <a:pt x="0" y="91363"/>
                  </a:lnTo>
                  <a:lnTo>
                    <a:pt x="10083" y="91363"/>
                  </a:lnTo>
                  <a:lnTo>
                    <a:pt x="10083" y="83680"/>
                  </a:lnTo>
                  <a:close/>
                </a:path>
                <a:path w="79375" h="150495">
                  <a:moveTo>
                    <a:pt x="10083" y="69761"/>
                  </a:moveTo>
                  <a:lnTo>
                    <a:pt x="0" y="69761"/>
                  </a:lnTo>
                  <a:lnTo>
                    <a:pt x="0" y="77457"/>
                  </a:lnTo>
                  <a:lnTo>
                    <a:pt x="10083" y="77457"/>
                  </a:lnTo>
                  <a:lnTo>
                    <a:pt x="10083" y="69761"/>
                  </a:lnTo>
                  <a:close/>
                </a:path>
                <a:path w="79375" h="150495">
                  <a:moveTo>
                    <a:pt x="10083" y="55829"/>
                  </a:moveTo>
                  <a:lnTo>
                    <a:pt x="0" y="55829"/>
                  </a:lnTo>
                  <a:lnTo>
                    <a:pt x="0" y="63525"/>
                  </a:lnTo>
                  <a:lnTo>
                    <a:pt x="10083" y="63525"/>
                  </a:lnTo>
                  <a:lnTo>
                    <a:pt x="10083" y="55829"/>
                  </a:lnTo>
                  <a:close/>
                </a:path>
                <a:path w="79375" h="150495">
                  <a:moveTo>
                    <a:pt x="10083" y="25133"/>
                  </a:moveTo>
                  <a:lnTo>
                    <a:pt x="0" y="25133"/>
                  </a:lnTo>
                  <a:lnTo>
                    <a:pt x="0" y="32791"/>
                  </a:lnTo>
                  <a:lnTo>
                    <a:pt x="10083" y="32791"/>
                  </a:lnTo>
                  <a:lnTo>
                    <a:pt x="10083" y="25133"/>
                  </a:lnTo>
                  <a:close/>
                </a:path>
                <a:path w="79375" h="150495">
                  <a:moveTo>
                    <a:pt x="15290" y="7061"/>
                  </a:moveTo>
                  <a:lnTo>
                    <a:pt x="15024" y="6388"/>
                  </a:lnTo>
                  <a:lnTo>
                    <a:pt x="14058" y="5448"/>
                  </a:lnTo>
                  <a:lnTo>
                    <a:pt x="13157" y="4927"/>
                  </a:lnTo>
                  <a:lnTo>
                    <a:pt x="10325" y="3657"/>
                  </a:lnTo>
                  <a:lnTo>
                    <a:pt x="9880" y="3352"/>
                  </a:lnTo>
                  <a:lnTo>
                    <a:pt x="9753" y="2209"/>
                  </a:lnTo>
                  <a:lnTo>
                    <a:pt x="10375" y="1866"/>
                  </a:lnTo>
                  <a:lnTo>
                    <a:pt x="12471" y="1866"/>
                  </a:lnTo>
                  <a:lnTo>
                    <a:pt x="13423" y="2070"/>
                  </a:lnTo>
                  <a:lnTo>
                    <a:pt x="14427" y="2489"/>
                  </a:lnTo>
                  <a:lnTo>
                    <a:pt x="14427" y="1866"/>
                  </a:lnTo>
                  <a:lnTo>
                    <a:pt x="14427" y="419"/>
                  </a:lnTo>
                  <a:lnTo>
                    <a:pt x="13081" y="127"/>
                  </a:lnTo>
                  <a:lnTo>
                    <a:pt x="12026" y="0"/>
                  </a:lnTo>
                  <a:lnTo>
                    <a:pt x="9982" y="0"/>
                  </a:lnTo>
                  <a:lnTo>
                    <a:pt x="8915" y="279"/>
                  </a:lnTo>
                  <a:lnTo>
                    <a:pt x="7277" y="1435"/>
                  </a:lnTo>
                  <a:lnTo>
                    <a:pt x="6946" y="2070"/>
                  </a:lnTo>
                  <a:lnTo>
                    <a:pt x="6858" y="4165"/>
                  </a:lnTo>
                  <a:lnTo>
                    <a:pt x="7150" y="4864"/>
                  </a:lnTo>
                  <a:lnTo>
                    <a:pt x="8153" y="5829"/>
                  </a:lnTo>
                  <a:lnTo>
                    <a:pt x="9169" y="6388"/>
                  </a:lnTo>
                  <a:lnTo>
                    <a:pt x="11341" y="7277"/>
                  </a:lnTo>
                  <a:lnTo>
                    <a:pt x="11849" y="7518"/>
                  </a:lnTo>
                  <a:lnTo>
                    <a:pt x="12230" y="7899"/>
                  </a:lnTo>
                  <a:lnTo>
                    <a:pt x="12242" y="9093"/>
                  </a:lnTo>
                  <a:lnTo>
                    <a:pt x="11671" y="9410"/>
                  </a:lnTo>
                  <a:lnTo>
                    <a:pt x="9398" y="9410"/>
                  </a:lnTo>
                  <a:lnTo>
                    <a:pt x="8318" y="9207"/>
                  </a:lnTo>
                  <a:lnTo>
                    <a:pt x="7073" y="8826"/>
                  </a:lnTo>
                  <a:lnTo>
                    <a:pt x="7073" y="10985"/>
                  </a:lnTo>
                  <a:lnTo>
                    <a:pt x="8216" y="11252"/>
                  </a:lnTo>
                  <a:lnTo>
                    <a:pt x="9359" y="11391"/>
                  </a:lnTo>
                  <a:lnTo>
                    <a:pt x="11823" y="11391"/>
                  </a:lnTo>
                  <a:lnTo>
                    <a:pt x="12903" y="11137"/>
                  </a:lnTo>
                  <a:lnTo>
                    <a:pt x="14770" y="10007"/>
                  </a:lnTo>
                  <a:lnTo>
                    <a:pt x="15100" y="9410"/>
                  </a:lnTo>
                  <a:lnTo>
                    <a:pt x="15214" y="9207"/>
                  </a:lnTo>
                  <a:lnTo>
                    <a:pt x="15290" y="7061"/>
                  </a:lnTo>
                  <a:close/>
                </a:path>
                <a:path w="79375" h="150495">
                  <a:moveTo>
                    <a:pt x="20078" y="177"/>
                  </a:moveTo>
                  <a:lnTo>
                    <a:pt x="17018" y="177"/>
                  </a:lnTo>
                  <a:lnTo>
                    <a:pt x="17018" y="11176"/>
                  </a:lnTo>
                  <a:lnTo>
                    <a:pt x="20078" y="11176"/>
                  </a:lnTo>
                  <a:lnTo>
                    <a:pt x="20078" y="177"/>
                  </a:lnTo>
                  <a:close/>
                </a:path>
                <a:path w="79375" h="150495">
                  <a:moveTo>
                    <a:pt x="30886" y="9067"/>
                  </a:moveTo>
                  <a:lnTo>
                    <a:pt x="25844" y="9067"/>
                  </a:lnTo>
                  <a:lnTo>
                    <a:pt x="25844" y="6464"/>
                  </a:lnTo>
                  <a:lnTo>
                    <a:pt x="30124" y="6464"/>
                  </a:lnTo>
                  <a:lnTo>
                    <a:pt x="30124" y="4660"/>
                  </a:lnTo>
                  <a:lnTo>
                    <a:pt x="25844" y="4660"/>
                  </a:lnTo>
                  <a:lnTo>
                    <a:pt x="25844" y="2171"/>
                  </a:lnTo>
                  <a:lnTo>
                    <a:pt x="30759" y="2171"/>
                  </a:lnTo>
                  <a:lnTo>
                    <a:pt x="30759" y="177"/>
                  </a:lnTo>
                  <a:lnTo>
                    <a:pt x="22898" y="177"/>
                  </a:lnTo>
                  <a:lnTo>
                    <a:pt x="22898" y="11176"/>
                  </a:lnTo>
                  <a:lnTo>
                    <a:pt x="30886" y="11176"/>
                  </a:lnTo>
                  <a:lnTo>
                    <a:pt x="30886" y="9067"/>
                  </a:lnTo>
                  <a:close/>
                </a:path>
                <a:path w="79375" h="150495">
                  <a:moveTo>
                    <a:pt x="46228" y="177"/>
                  </a:moveTo>
                  <a:lnTo>
                    <a:pt x="42456" y="177"/>
                  </a:lnTo>
                  <a:lnTo>
                    <a:pt x="39611" y="7200"/>
                  </a:lnTo>
                  <a:lnTo>
                    <a:pt x="38112" y="3390"/>
                  </a:lnTo>
                  <a:lnTo>
                    <a:pt x="36868" y="177"/>
                  </a:lnTo>
                  <a:lnTo>
                    <a:pt x="32880" y="177"/>
                  </a:lnTo>
                  <a:lnTo>
                    <a:pt x="32880" y="11176"/>
                  </a:lnTo>
                  <a:lnTo>
                    <a:pt x="35052" y="11176"/>
                  </a:lnTo>
                  <a:lnTo>
                    <a:pt x="35052" y="3390"/>
                  </a:lnTo>
                  <a:lnTo>
                    <a:pt x="38188" y="11290"/>
                  </a:lnTo>
                  <a:lnTo>
                    <a:pt x="40106" y="11290"/>
                  </a:lnTo>
                  <a:lnTo>
                    <a:pt x="41757" y="7200"/>
                  </a:lnTo>
                  <a:lnTo>
                    <a:pt x="43319" y="3390"/>
                  </a:lnTo>
                  <a:lnTo>
                    <a:pt x="43319" y="11176"/>
                  </a:lnTo>
                  <a:lnTo>
                    <a:pt x="46228" y="11176"/>
                  </a:lnTo>
                  <a:lnTo>
                    <a:pt x="46228" y="3390"/>
                  </a:lnTo>
                  <a:lnTo>
                    <a:pt x="46228" y="177"/>
                  </a:lnTo>
                  <a:close/>
                </a:path>
                <a:path w="79375" h="150495">
                  <a:moveTo>
                    <a:pt x="57035" y="9067"/>
                  </a:moveTo>
                  <a:lnTo>
                    <a:pt x="52006" y="9067"/>
                  </a:lnTo>
                  <a:lnTo>
                    <a:pt x="52006" y="6464"/>
                  </a:lnTo>
                  <a:lnTo>
                    <a:pt x="56261" y="6464"/>
                  </a:lnTo>
                  <a:lnTo>
                    <a:pt x="56261" y="4660"/>
                  </a:lnTo>
                  <a:lnTo>
                    <a:pt x="52006" y="4660"/>
                  </a:lnTo>
                  <a:lnTo>
                    <a:pt x="52006" y="2171"/>
                  </a:lnTo>
                  <a:lnTo>
                    <a:pt x="56896" y="2171"/>
                  </a:lnTo>
                  <a:lnTo>
                    <a:pt x="56896" y="177"/>
                  </a:lnTo>
                  <a:lnTo>
                    <a:pt x="49047" y="177"/>
                  </a:lnTo>
                  <a:lnTo>
                    <a:pt x="49047" y="11176"/>
                  </a:lnTo>
                  <a:lnTo>
                    <a:pt x="57035" y="11176"/>
                  </a:lnTo>
                  <a:lnTo>
                    <a:pt x="57035" y="9067"/>
                  </a:lnTo>
                  <a:close/>
                </a:path>
                <a:path w="79375" h="150495">
                  <a:moveTo>
                    <a:pt x="68529" y="177"/>
                  </a:moveTo>
                  <a:lnTo>
                    <a:pt x="66370" y="177"/>
                  </a:lnTo>
                  <a:lnTo>
                    <a:pt x="66370" y="7543"/>
                  </a:lnTo>
                  <a:lnTo>
                    <a:pt x="64401" y="3721"/>
                  </a:lnTo>
                  <a:lnTo>
                    <a:pt x="62598" y="177"/>
                  </a:lnTo>
                  <a:lnTo>
                    <a:pt x="59042" y="177"/>
                  </a:lnTo>
                  <a:lnTo>
                    <a:pt x="59042" y="11176"/>
                  </a:lnTo>
                  <a:lnTo>
                    <a:pt x="61214" y="11176"/>
                  </a:lnTo>
                  <a:lnTo>
                    <a:pt x="61214" y="3721"/>
                  </a:lnTo>
                  <a:lnTo>
                    <a:pt x="65074" y="11176"/>
                  </a:lnTo>
                  <a:lnTo>
                    <a:pt x="68529" y="11176"/>
                  </a:lnTo>
                  <a:lnTo>
                    <a:pt x="68529" y="7543"/>
                  </a:lnTo>
                  <a:lnTo>
                    <a:pt x="68529" y="177"/>
                  </a:lnTo>
                  <a:close/>
                </a:path>
                <a:path w="79375" h="150495">
                  <a:moveTo>
                    <a:pt x="78905" y="7061"/>
                  </a:moveTo>
                  <a:lnTo>
                    <a:pt x="78663" y="6388"/>
                  </a:lnTo>
                  <a:lnTo>
                    <a:pt x="77673" y="5448"/>
                  </a:lnTo>
                  <a:lnTo>
                    <a:pt x="76758" y="4927"/>
                  </a:lnTo>
                  <a:lnTo>
                    <a:pt x="73952" y="3657"/>
                  </a:lnTo>
                  <a:lnTo>
                    <a:pt x="73507" y="3352"/>
                  </a:lnTo>
                  <a:lnTo>
                    <a:pt x="73380" y="3136"/>
                  </a:lnTo>
                  <a:lnTo>
                    <a:pt x="73380" y="2209"/>
                  </a:lnTo>
                  <a:lnTo>
                    <a:pt x="73964" y="1866"/>
                  </a:lnTo>
                  <a:lnTo>
                    <a:pt x="76085" y="1866"/>
                  </a:lnTo>
                  <a:lnTo>
                    <a:pt x="77038" y="2070"/>
                  </a:lnTo>
                  <a:lnTo>
                    <a:pt x="78066" y="2489"/>
                  </a:lnTo>
                  <a:lnTo>
                    <a:pt x="78066" y="1866"/>
                  </a:lnTo>
                  <a:lnTo>
                    <a:pt x="78066" y="419"/>
                  </a:lnTo>
                  <a:lnTo>
                    <a:pt x="76619" y="114"/>
                  </a:lnTo>
                  <a:lnTo>
                    <a:pt x="75641" y="0"/>
                  </a:lnTo>
                  <a:lnTo>
                    <a:pt x="73596" y="0"/>
                  </a:lnTo>
                  <a:lnTo>
                    <a:pt x="72542" y="279"/>
                  </a:lnTo>
                  <a:lnTo>
                    <a:pt x="70891" y="1435"/>
                  </a:lnTo>
                  <a:lnTo>
                    <a:pt x="70561" y="2070"/>
                  </a:lnTo>
                  <a:lnTo>
                    <a:pt x="70472" y="4178"/>
                  </a:lnTo>
                  <a:lnTo>
                    <a:pt x="70764" y="4864"/>
                  </a:lnTo>
                  <a:lnTo>
                    <a:pt x="71767" y="5829"/>
                  </a:lnTo>
                  <a:lnTo>
                    <a:pt x="72809" y="6388"/>
                  </a:lnTo>
                  <a:lnTo>
                    <a:pt x="74968" y="7277"/>
                  </a:lnTo>
                  <a:lnTo>
                    <a:pt x="75476" y="7518"/>
                  </a:lnTo>
                  <a:lnTo>
                    <a:pt x="75857" y="7899"/>
                  </a:lnTo>
                  <a:lnTo>
                    <a:pt x="75882" y="9093"/>
                  </a:lnTo>
                  <a:lnTo>
                    <a:pt x="75298" y="9410"/>
                  </a:lnTo>
                  <a:lnTo>
                    <a:pt x="73025" y="9410"/>
                  </a:lnTo>
                  <a:lnTo>
                    <a:pt x="71920" y="9207"/>
                  </a:lnTo>
                  <a:lnTo>
                    <a:pt x="70713" y="8826"/>
                  </a:lnTo>
                  <a:lnTo>
                    <a:pt x="70713" y="10985"/>
                  </a:lnTo>
                  <a:lnTo>
                    <a:pt x="71856" y="11252"/>
                  </a:lnTo>
                  <a:lnTo>
                    <a:pt x="72961" y="11391"/>
                  </a:lnTo>
                  <a:lnTo>
                    <a:pt x="75438" y="11391"/>
                  </a:lnTo>
                  <a:lnTo>
                    <a:pt x="76530" y="11137"/>
                  </a:lnTo>
                  <a:lnTo>
                    <a:pt x="78397" y="10007"/>
                  </a:lnTo>
                  <a:lnTo>
                    <a:pt x="78727" y="9410"/>
                  </a:lnTo>
                  <a:lnTo>
                    <a:pt x="78841" y="9207"/>
                  </a:lnTo>
                  <a:lnTo>
                    <a:pt x="78905" y="70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953162" y="8658771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9588" y="0"/>
                  </a:moveTo>
                  <a:lnTo>
                    <a:pt x="0" y="0"/>
                  </a:lnTo>
                  <a:lnTo>
                    <a:pt x="0" y="26873"/>
                  </a:lnTo>
                  <a:lnTo>
                    <a:pt x="14401" y="26873"/>
                  </a:lnTo>
                  <a:lnTo>
                    <a:pt x="13423" y="23025"/>
                  </a:lnTo>
                  <a:lnTo>
                    <a:pt x="23990" y="22085"/>
                  </a:lnTo>
                  <a:lnTo>
                    <a:pt x="23990" y="1905"/>
                  </a:lnTo>
                  <a:lnTo>
                    <a:pt x="16319" y="1905"/>
                  </a:lnTo>
                  <a:lnTo>
                    <a:pt x="16319" y="4800"/>
                  </a:lnTo>
                  <a:lnTo>
                    <a:pt x="9588" y="5753"/>
                  </a:lnTo>
                  <a:lnTo>
                    <a:pt x="95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953162" y="8658771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0" y="0"/>
                  </a:moveTo>
                  <a:lnTo>
                    <a:pt x="0" y="26873"/>
                  </a:lnTo>
                  <a:lnTo>
                    <a:pt x="14401" y="26873"/>
                  </a:lnTo>
                  <a:lnTo>
                    <a:pt x="13423" y="23025"/>
                  </a:lnTo>
                  <a:lnTo>
                    <a:pt x="23990" y="22085"/>
                  </a:lnTo>
                  <a:lnTo>
                    <a:pt x="23990" y="1905"/>
                  </a:lnTo>
                  <a:lnTo>
                    <a:pt x="16319" y="1905"/>
                  </a:lnTo>
                  <a:lnTo>
                    <a:pt x="16319" y="4800"/>
                  </a:lnTo>
                  <a:lnTo>
                    <a:pt x="9588" y="5753"/>
                  </a:lnTo>
                  <a:lnTo>
                    <a:pt x="958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951232" y="8723084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9601" y="0"/>
                  </a:moveTo>
                  <a:lnTo>
                    <a:pt x="0" y="0"/>
                  </a:lnTo>
                  <a:lnTo>
                    <a:pt x="0" y="26898"/>
                  </a:lnTo>
                  <a:lnTo>
                    <a:pt x="14389" y="26898"/>
                  </a:lnTo>
                  <a:lnTo>
                    <a:pt x="13436" y="23063"/>
                  </a:lnTo>
                  <a:lnTo>
                    <a:pt x="24015" y="22098"/>
                  </a:lnTo>
                  <a:lnTo>
                    <a:pt x="24015" y="1930"/>
                  </a:lnTo>
                  <a:lnTo>
                    <a:pt x="16332" y="1930"/>
                  </a:lnTo>
                  <a:lnTo>
                    <a:pt x="16332" y="4813"/>
                  </a:lnTo>
                  <a:lnTo>
                    <a:pt x="9601" y="5765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951232" y="8723084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0" y="0"/>
                  </a:moveTo>
                  <a:lnTo>
                    <a:pt x="0" y="26898"/>
                  </a:lnTo>
                  <a:lnTo>
                    <a:pt x="14389" y="26898"/>
                  </a:lnTo>
                  <a:lnTo>
                    <a:pt x="13436" y="23063"/>
                  </a:lnTo>
                  <a:lnTo>
                    <a:pt x="24015" y="22098"/>
                  </a:lnTo>
                  <a:lnTo>
                    <a:pt x="24015" y="1930"/>
                  </a:lnTo>
                  <a:lnTo>
                    <a:pt x="16332" y="1930"/>
                  </a:lnTo>
                  <a:lnTo>
                    <a:pt x="16332" y="4813"/>
                  </a:lnTo>
                  <a:lnTo>
                    <a:pt x="9601" y="5765"/>
                  </a:lnTo>
                  <a:lnTo>
                    <a:pt x="960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100051" y="8722131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9601" y="0"/>
                  </a:moveTo>
                  <a:lnTo>
                    <a:pt x="0" y="0"/>
                  </a:lnTo>
                  <a:lnTo>
                    <a:pt x="0" y="26885"/>
                  </a:lnTo>
                  <a:lnTo>
                    <a:pt x="14401" y="26885"/>
                  </a:lnTo>
                  <a:lnTo>
                    <a:pt x="13423" y="23050"/>
                  </a:lnTo>
                  <a:lnTo>
                    <a:pt x="23990" y="22072"/>
                  </a:lnTo>
                  <a:lnTo>
                    <a:pt x="23990" y="1943"/>
                  </a:lnTo>
                  <a:lnTo>
                    <a:pt x="16319" y="1943"/>
                  </a:lnTo>
                  <a:lnTo>
                    <a:pt x="16319" y="4787"/>
                  </a:lnTo>
                  <a:lnTo>
                    <a:pt x="9601" y="5765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100051" y="8722131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0" y="0"/>
                  </a:moveTo>
                  <a:lnTo>
                    <a:pt x="0" y="26885"/>
                  </a:lnTo>
                  <a:lnTo>
                    <a:pt x="14401" y="26885"/>
                  </a:lnTo>
                  <a:lnTo>
                    <a:pt x="13423" y="23050"/>
                  </a:lnTo>
                  <a:lnTo>
                    <a:pt x="23990" y="22072"/>
                  </a:lnTo>
                  <a:lnTo>
                    <a:pt x="23990" y="1943"/>
                  </a:lnTo>
                  <a:lnTo>
                    <a:pt x="16319" y="1943"/>
                  </a:lnTo>
                  <a:lnTo>
                    <a:pt x="16319" y="4787"/>
                  </a:lnTo>
                  <a:lnTo>
                    <a:pt x="9601" y="5765"/>
                  </a:lnTo>
                  <a:lnTo>
                    <a:pt x="960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173977" y="8654935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9601" y="0"/>
                  </a:moveTo>
                  <a:lnTo>
                    <a:pt x="0" y="0"/>
                  </a:lnTo>
                  <a:lnTo>
                    <a:pt x="0" y="26860"/>
                  </a:lnTo>
                  <a:lnTo>
                    <a:pt x="14401" y="26860"/>
                  </a:lnTo>
                  <a:lnTo>
                    <a:pt x="13449" y="23037"/>
                  </a:lnTo>
                  <a:lnTo>
                    <a:pt x="23990" y="22072"/>
                  </a:lnTo>
                  <a:lnTo>
                    <a:pt x="23990" y="1917"/>
                  </a:lnTo>
                  <a:lnTo>
                    <a:pt x="16319" y="1917"/>
                  </a:lnTo>
                  <a:lnTo>
                    <a:pt x="16319" y="4787"/>
                  </a:lnTo>
                  <a:lnTo>
                    <a:pt x="9601" y="5740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173977" y="8654935"/>
              <a:ext cx="24130" cy="27305"/>
            </a:xfrm>
            <a:custGeom>
              <a:avLst/>
              <a:gdLst/>
              <a:ahLst/>
              <a:cxnLst/>
              <a:rect l="l" t="t" r="r" b="b"/>
              <a:pathLst>
                <a:path w="24129" h="27304">
                  <a:moveTo>
                    <a:pt x="0" y="0"/>
                  </a:moveTo>
                  <a:lnTo>
                    <a:pt x="0" y="26860"/>
                  </a:lnTo>
                  <a:lnTo>
                    <a:pt x="14401" y="26860"/>
                  </a:lnTo>
                  <a:lnTo>
                    <a:pt x="13449" y="23037"/>
                  </a:lnTo>
                  <a:lnTo>
                    <a:pt x="23990" y="22072"/>
                  </a:lnTo>
                  <a:lnTo>
                    <a:pt x="23990" y="1917"/>
                  </a:lnTo>
                  <a:lnTo>
                    <a:pt x="16319" y="1917"/>
                  </a:lnTo>
                  <a:lnTo>
                    <a:pt x="16319" y="4787"/>
                  </a:lnTo>
                  <a:lnTo>
                    <a:pt x="9601" y="5740"/>
                  </a:lnTo>
                  <a:lnTo>
                    <a:pt x="960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110973" y="8481149"/>
              <a:ext cx="84455" cy="155575"/>
            </a:xfrm>
            <a:custGeom>
              <a:avLst/>
              <a:gdLst/>
              <a:ahLst/>
              <a:cxnLst/>
              <a:rect l="l" t="t" r="r" b="b"/>
              <a:pathLst>
                <a:path w="84454" h="155575">
                  <a:moveTo>
                    <a:pt x="10083" y="147853"/>
                  </a:moveTo>
                  <a:lnTo>
                    <a:pt x="0" y="147853"/>
                  </a:lnTo>
                  <a:lnTo>
                    <a:pt x="0" y="155549"/>
                  </a:lnTo>
                  <a:lnTo>
                    <a:pt x="10083" y="155549"/>
                  </a:lnTo>
                  <a:lnTo>
                    <a:pt x="10083" y="147853"/>
                  </a:lnTo>
                  <a:close/>
                </a:path>
                <a:path w="84454" h="155575">
                  <a:moveTo>
                    <a:pt x="10083" y="133451"/>
                  </a:moveTo>
                  <a:lnTo>
                    <a:pt x="0" y="133451"/>
                  </a:lnTo>
                  <a:lnTo>
                    <a:pt x="0" y="141135"/>
                  </a:lnTo>
                  <a:lnTo>
                    <a:pt x="10083" y="141135"/>
                  </a:lnTo>
                  <a:lnTo>
                    <a:pt x="10083" y="133451"/>
                  </a:lnTo>
                  <a:close/>
                </a:path>
                <a:path w="84454" h="155575">
                  <a:moveTo>
                    <a:pt x="10083" y="88328"/>
                  </a:moveTo>
                  <a:lnTo>
                    <a:pt x="0" y="88328"/>
                  </a:lnTo>
                  <a:lnTo>
                    <a:pt x="0" y="96012"/>
                  </a:lnTo>
                  <a:lnTo>
                    <a:pt x="10083" y="96012"/>
                  </a:lnTo>
                  <a:lnTo>
                    <a:pt x="10083" y="88328"/>
                  </a:lnTo>
                  <a:close/>
                </a:path>
                <a:path w="84454" h="155575">
                  <a:moveTo>
                    <a:pt x="10083" y="44157"/>
                  </a:moveTo>
                  <a:lnTo>
                    <a:pt x="0" y="44157"/>
                  </a:lnTo>
                  <a:lnTo>
                    <a:pt x="0" y="51854"/>
                  </a:lnTo>
                  <a:lnTo>
                    <a:pt x="10083" y="51854"/>
                  </a:lnTo>
                  <a:lnTo>
                    <a:pt x="10083" y="44157"/>
                  </a:lnTo>
                  <a:close/>
                </a:path>
                <a:path w="84454" h="155575">
                  <a:moveTo>
                    <a:pt x="10083" y="30238"/>
                  </a:moveTo>
                  <a:lnTo>
                    <a:pt x="0" y="30238"/>
                  </a:lnTo>
                  <a:lnTo>
                    <a:pt x="0" y="37922"/>
                  </a:lnTo>
                  <a:lnTo>
                    <a:pt x="10083" y="37922"/>
                  </a:lnTo>
                  <a:lnTo>
                    <a:pt x="10083" y="30238"/>
                  </a:lnTo>
                  <a:close/>
                </a:path>
                <a:path w="84454" h="155575">
                  <a:moveTo>
                    <a:pt x="10083" y="16319"/>
                  </a:moveTo>
                  <a:lnTo>
                    <a:pt x="0" y="16319"/>
                  </a:lnTo>
                  <a:lnTo>
                    <a:pt x="0" y="24003"/>
                  </a:lnTo>
                  <a:lnTo>
                    <a:pt x="10083" y="24003"/>
                  </a:lnTo>
                  <a:lnTo>
                    <a:pt x="10083" y="16319"/>
                  </a:lnTo>
                  <a:close/>
                </a:path>
                <a:path w="84454" h="155575">
                  <a:moveTo>
                    <a:pt x="10083" y="0"/>
                  </a:moveTo>
                  <a:lnTo>
                    <a:pt x="0" y="0"/>
                  </a:lnTo>
                  <a:lnTo>
                    <a:pt x="0" y="7683"/>
                  </a:lnTo>
                  <a:lnTo>
                    <a:pt x="10083" y="7683"/>
                  </a:lnTo>
                  <a:lnTo>
                    <a:pt x="10083" y="0"/>
                  </a:lnTo>
                  <a:close/>
                </a:path>
                <a:path w="84454" h="155575">
                  <a:moveTo>
                    <a:pt x="83058" y="146913"/>
                  </a:moveTo>
                  <a:lnTo>
                    <a:pt x="72974" y="146913"/>
                  </a:lnTo>
                  <a:lnTo>
                    <a:pt x="72974" y="154559"/>
                  </a:lnTo>
                  <a:lnTo>
                    <a:pt x="83058" y="154559"/>
                  </a:lnTo>
                  <a:lnTo>
                    <a:pt x="83058" y="146913"/>
                  </a:lnTo>
                  <a:close/>
                </a:path>
                <a:path w="84454" h="155575">
                  <a:moveTo>
                    <a:pt x="83058" y="132486"/>
                  </a:moveTo>
                  <a:lnTo>
                    <a:pt x="72974" y="132486"/>
                  </a:lnTo>
                  <a:lnTo>
                    <a:pt x="72974" y="140182"/>
                  </a:lnTo>
                  <a:lnTo>
                    <a:pt x="83058" y="140182"/>
                  </a:lnTo>
                  <a:lnTo>
                    <a:pt x="83058" y="132486"/>
                  </a:lnTo>
                  <a:close/>
                </a:path>
                <a:path w="84454" h="155575">
                  <a:moveTo>
                    <a:pt x="83997" y="72961"/>
                  </a:moveTo>
                  <a:lnTo>
                    <a:pt x="73926" y="72961"/>
                  </a:lnTo>
                  <a:lnTo>
                    <a:pt x="73926" y="80645"/>
                  </a:lnTo>
                  <a:lnTo>
                    <a:pt x="83997" y="80645"/>
                  </a:lnTo>
                  <a:lnTo>
                    <a:pt x="83997" y="72961"/>
                  </a:lnTo>
                  <a:close/>
                </a:path>
                <a:path w="84454" h="155575">
                  <a:moveTo>
                    <a:pt x="83997" y="58585"/>
                  </a:moveTo>
                  <a:lnTo>
                    <a:pt x="73926" y="58585"/>
                  </a:lnTo>
                  <a:lnTo>
                    <a:pt x="73926" y="66230"/>
                  </a:lnTo>
                  <a:lnTo>
                    <a:pt x="83997" y="66230"/>
                  </a:lnTo>
                  <a:lnTo>
                    <a:pt x="83997" y="58585"/>
                  </a:lnTo>
                  <a:close/>
                </a:path>
                <a:path w="84454" h="155575">
                  <a:moveTo>
                    <a:pt x="84289" y="27838"/>
                  </a:moveTo>
                  <a:lnTo>
                    <a:pt x="74206" y="27838"/>
                  </a:lnTo>
                  <a:lnTo>
                    <a:pt x="74206" y="35509"/>
                  </a:lnTo>
                  <a:lnTo>
                    <a:pt x="84289" y="35509"/>
                  </a:lnTo>
                  <a:lnTo>
                    <a:pt x="84289" y="27838"/>
                  </a:lnTo>
                  <a:close/>
                </a:path>
                <a:path w="84454" h="155575">
                  <a:moveTo>
                    <a:pt x="84289" y="13906"/>
                  </a:moveTo>
                  <a:lnTo>
                    <a:pt x="74206" y="13906"/>
                  </a:lnTo>
                  <a:lnTo>
                    <a:pt x="74206" y="21590"/>
                  </a:lnTo>
                  <a:lnTo>
                    <a:pt x="84289" y="21590"/>
                  </a:lnTo>
                  <a:lnTo>
                    <a:pt x="84289" y="13906"/>
                  </a:lnTo>
                  <a:close/>
                </a:path>
                <a:path w="84454" h="155575">
                  <a:moveTo>
                    <a:pt x="84289" y="0"/>
                  </a:moveTo>
                  <a:lnTo>
                    <a:pt x="74206" y="0"/>
                  </a:lnTo>
                  <a:lnTo>
                    <a:pt x="74206" y="7670"/>
                  </a:lnTo>
                  <a:lnTo>
                    <a:pt x="84289" y="7670"/>
                  </a:lnTo>
                  <a:lnTo>
                    <a:pt x="84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943549" y="8374583"/>
              <a:ext cx="257810" cy="869950"/>
            </a:xfrm>
            <a:custGeom>
              <a:avLst/>
              <a:gdLst/>
              <a:ahLst/>
              <a:cxnLst/>
              <a:rect l="l" t="t" r="r" b="b"/>
              <a:pathLst>
                <a:path w="257810" h="869950">
                  <a:moveTo>
                    <a:pt x="12484" y="59512"/>
                  </a:moveTo>
                  <a:lnTo>
                    <a:pt x="0" y="59512"/>
                  </a:lnTo>
                  <a:lnTo>
                    <a:pt x="0" y="44157"/>
                  </a:lnTo>
                  <a:lnTo>
                    <a:pt x="12484" y="44157"/>
                  </a:lnTo>
                  <a:lnTo>
                    <a:pt x="12484" y="59512"/>
                  </a:lnTo>
                  <a:close/>
                </a:path>
                <a:path w="257810" h="869950">
                  <a:moveTo>
                    <a:pt x="160337" y="60490"/>
                  </a:moveTo>
                  <a:lnTo>
                    <a:pt x="147853" y="60490"/>
                  </a:lnTo>
                  <a:lnTo>
                    <a:pt x="147853" y="45123"/>
                  </a:lnTo>
                  <a:lnTo>
                    <a:pt x="160337" y="45123"/>
                  </a:lnTo>
                  <a:lnTo>
                    <a:pt x="160337" y="60490"/>
                  </a:lnTo>
                  <a:close/>
                </a:path>
                <a:path w="257810" h="869950">
                  <a:moveTo>
                    <a:pt x="231394" y="58559"/>
                  </a:moveTo>
                  <a:lnTo>
                    <a:pt x="218909" y="58559"/>
                  </a:lnTo>
                  <a:lnTo>
                    <a:pt x="218909" y="43192"/>
                  </a:lnTo>
                  <a:lnTo>
                    <a:pt x="231394" y="43192"/>
                  </a:lnTo>
                  <a:lnTo>
                    <a:pt x="231394" y="58559"/>
                  </a:lnTo>
                  <a:close/>
                </a:path>
                <a:path w="257810" h="869950">
                  <a:moveTo>
                    <a:pt x="186258" y="51828"/>
                  </a:moveTo>
                  <a:lnTo>
                    <a:pt x="186258" y="57137"/>
                  </a:lnTo>
                  <a:lnTo>
                    <a:pt x="181965" y="61442"/>
                  </a:lnTo>
                  <a:lnTo>
                    <a:pt x="176669" y="61442"/>
                  </a:lnTo>
                  <a:lnTo>
                    <a:pt x="171361" y="61442"/>
                  </a:lnTo>
                  <a:lnTo>
                    <a:pt x="167055" y="57137"/>
                  </a:lnTo>
                  <a:lnTo>
                    <a:pt x="167055" y="51828"/>
                  </a:lnTo>
                  <a:lnTo>
                    <a:pt x="167055" y="46532"/>
                  </a:lnTo>
                  <a:lnTo>
                    <a:pt x="171361" y="42214"/>
                  </a:lnTo>
                  <a:lnTo>
                    <a:pt x="176669" y="42214"/>
                  </a:lnTo>
                  <a:lnTo>
                    <a:pt x="181965" y="42214"/>
                  </a:lnTo>
                  <a:lnTo>
                    <a:pt x="186258" y="46532"/>
                  </a:lnTo>
                  <a:lnTo>
                    <a:pt x="186258" y="51828"/>
                  </a:lnTo>
                  <a:close/>
                </a:path>
                <a:path w="257810" h="869950">
                  <a:moveTo>
                    <a:pt x="37452" y="53771"/>
                  </a:moveTo>
                  <a:lnTo>
                    <a:pt x="37452" y="59055"/>
                  </a:lnTo>
                  <a:lnTo>
                    <a:pt x="33159" y="63347"/>
                  </a:lnTo>
                  <a:lnTo>
                    <a:pt x="27838" y="63347"/>
                  </a:lnTo>
                  <a:lnTo>
                    <a:pt x="22542" y="63347"/>
                  </a:lnTo>
                  <a:lnTo>
                    <a:pt x="18249" y="59055"/>
                  </a:lnTo>
                  <a:lnTo>
                    <a:pt x="18249" y="53771"/>
                  </a:lnTo>
                  <a:lnTo>
                    <a:pt x="18249" y="48437"/>
                  </a:lnTo>
                  <a:lnTo>
                    <a:pt x="22542" y="44157"/>
                  </a:lnTo>
                  <a:lnTo>
                    <a:pt x="27838" y="44157"/>
                  </a:lnTo>
                  <a:lnTo>
                    <a:pt x="33159" y="44157"/>
                  </a:lnTo>
                  <a:lnTo>
                    <a:pt x="37452" y="48437"/>
                  </a:lnTo>
                  <a:lnTo>
                    <a:pt x="37452" y="53771"/>
                  </a:lnTo>
                  <a:close/>
                </a:path>
                <a:path w="257810" h="869950">
                  <a:moveTo>
                    <a:pt x="257302" y="50876"/>
                  </a:moveTo>
                  <a:lnTo>
                    <a:pt x="257302" y="56172"/>
                  </a:lnTo>
                  <a:lnTo>
                    <a:pt x="253009" y="60490"/>
                  </a:lnTo>
                  <a:lnTo>
                    <a:pt x="247700" y="60490"/>
                  </a:lnTo>
                  <a:lnTo>
                    <a:pt x="242404" y="60490"/>
                  </a:lnTo>
                  <a:lnTo>
                    <a:pt x="238112" y="56172"/>
                  </a:lnTo>
                  <a:lnTo>
                    <a:pt x="238112" y="50876"/>
                  </a:lnTo>
                  <a:lnTo>
                    <a:pt x="238112" y="45567"/>
                  </a:lnTo>
                  <a:lnTo>
                    <a:pt x="242404" y="41275"/>
                  </a:lnTo>
                  <a:lnTo>
                    <a:pt x="247700" y="41275"/>
                  </a:lnTo>
                  <a:lnTo>
                    <a:pt x="253009" y="41275"/>
                  </a:lnTo>
                  <a:lnTo>
                    <a:pt x="257302" y="45567"/>
                  </a:lnTo>
                  <a:lnTo>
                    <a:pt x="257302" y="50876"/>
                  </a:lnTo>
                  <a:close/>
                </a:path>
                <a:path w="257810" h="869950">
                  <a:moveTo>
                    <a:pt x="23037" y="47028"/>
                  </a:moveTo>
                  <a:lnTo>
                    <a:pt x="33604" y="56629"/>
                  </a:lnTo>
                </a:path>
                <a:path w="257810" h="869950">
                  <a:moveTo>
                    <a:pt x="170903" y="46088"/>
                  </a:moveTo>
                  <a:lnTo>
                    <a:pt x="182435" y="56629"/>
                  </a:lnTo>
                </a:path>
                <a:path w="257810" h="869950">
                  <a:moveTo>
                    <a:pt x="242912" y="46088"/>
                  </a:moveTo>
                  <a:lnTo>
                    <a:pt x="253479" y="53771"/>
                  </a:lnTo>
                </a:path>
                <a:path w="257810" h="869950">
                  <a:moveTo>
                    <a:pt x="175704" y="0"/>
                  </a:moveTo>
                  <a:lnTo>
                    <a:pt x="138252" y="29756"/>
                  </a:lnTo>
                </a:path>
                <a:path w="257810" h="869950">
                  <a:moveTo>
                    <a:pt x="242912" y="939"/>
                  </a:moveTo>
                  <a:lnTo>
                    <a:pt x="213144" y="27825"/>
                  </a:lnTo>
                  <a:lnTo>
                    <a:pt x="214096" y="86986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936830" y="8445868"/>
              <a:ext cx="289560" cy="325755"/>
            </a:xfrm>
            <a:custGeom>
              <a:avLst/>
              <a:gdLst/>
              <a:ahLst/>
              <a:cxnLst/>
              <a:rect l="l" t="t" r="r" b="b"/>
              <a:pathLst>
                <a:path w="289560" h="325754">
                  <a:moveTo>
                    <a:pt x="0" y="711"/>
                  </a:moveTo>
                  <a:lnTo>
                    <a:pt x="144018" y="1663"/>
                  </a:lnTo>
                  <a:lnTo>
                    <a:pt x="142087" y="324256"/>
                  </a:lnTo>
                  <a:lnTo>
                    <a:pt x="952" y="325246"/>
                  </a:lnTo>
                  <a:lnTo>
                    <a:pt x="0" y="711"/>
                  </a:lnTo>
                  <a:close/>
                </a:path>
                <a:path w="289560" h="325754">
                  <a:moveTo>
                    <a:pt x="149771" y="711"/>
                  </a:moveTo>
                  <a:lnTo>
                    <a:pt x="216979" y="711"/>
                  </a:lnTo>
                  <a:lnTo>
                    <a:pt x="217944" y="323303"/>
                  </a:lnTo>
                  <a:lnTo>
                    <a:pt x="149771" y="323303"/>
                  </a:lnTo>
                  <a:lnTo>
                    <a:pt x="149771" y="711"/>
                  </a:lnTo>
                  <a:close/>
                </a:path>
                <a:path w="289560" h="325754">
                  <a:moveTo>
                    <a:pt x="220814" y="711"/>
                  </a:moveTo>
                  <a:lnTo>
                    <a:pt x="288988" y="0"/>
                  </a:lnTo>
                  <a:lnTo>
                    <a:pt x="288988" y="323303"/>
                  </a:lnTo>
                  <a:lnTo>
                    <a:pt x="220814" y="322351"/>
                  </a:lnTo>
                  <a:lnTo>
                    <a:pt x="220814" y="7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936348" y="8776855"/>
              <a:ext cx="144145" cy="475615"/>
            </a:xfrm>
            <a:custGeom>
              <a:avLst/>
              <a:gdLst/>
              <a:ahLst/>
              <a:cxnLst/>
              <a:rect l="l" t="t" r="r" b="b"/>
              <a:pathLst>
                <a:path w="144145" h="475615">
                  <a:moveTo>
                    <a:pt x="141617" y="0"/>
                  </a:moveTo>
                  <a:lnTo>
                    <a:pt x="1435" y="1917"/>
                  </a:lnTo>
                  <a:lnTo>
                    <a:pt x="0" y="470471"/>
                  </a:lnTo>
                  <a:lnTo>
                    <a:pt x="7683" y="474776"/>
                  </a:lnTo>
                  <a:lnTo>
                    <a:pt x="139700" y="475259"/>
                  </a:lnTo>
                  <a:lnTo>
                    <a:pt x="144018" y="471423"/>
                  </a:lnTo>
                  <a:lnTo>
                    <a:pt x="141617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936348" y="8775903"/>
              <a:ext cx="293370" cy="476250"/>
            </a:xfrm>
            <a:custGeom>
              <a:avLst/>
              <a:gdLst/>
              <a:ahLst/>
              <a:cxnLst/>
              <a:rect l="l" t="t" r="r" b="b"/>
              <a:pathLst>
                <a:path w="293370" h="476250">
                  <a:moveTo>
                    <a:pt x="1435" y="2870"/>
                  </a:moveTo>
                  <a:lnTo>
                    <a:pt x="0" y="471424"/>
                  </a:lnTo>
                  <a:lnTo>
                    <a:pt x="7683" y="475729"/>
                  </a:lnTo>
                  <a:lnTo>
                    <a:pt x="139700" y="476211"/>
                  </a:lnTo>
                  <a:lnTo>
                    <a:pt x="144018" y="472376"/>
                  </a:lnTo>
                  <a:lnTo>
                    <a:pt x="141617" y="952"/>
                  </a:lnTo>
                  <a:lnTo>
                    <a:pt x="1435" y="2870"/>
                  </a:lnTo>
                  <a:close/>
                </a:path>
                <a:path w="293370" h="476250">
                  <a:moveTo>
                    <a:pt x="149288" y="952"/>
                  </a:moveTo>
                  <a:lnTo>
                    <a:pt x="148336" y="468541"/>
                  </a:lnTo>
                  <a:lnTo>
                    <a:pt x="149771" y="471893"/>
                  </a:lnTo>
                  <a:lnTo>
                    <a:pt x="215061" y="471424"/>
                  </a:lnTo>
                  <a:lnTo>
                    <a:pt x="218427" y="465658"/>
                  </a:lnTo>
                  <a:lnTo>
                    <a:pt x="217462" y="0"/>
                  </a:lnTo>
                  <a:lnTo>
                    <a:pt x="149288" y="952"/>
                  </a:lnTo>
                  <a:close/>
                </a:path>
                <a:path w="293370" h="476250">
                  <a:moveTo>
                    <a:pt x="222262" y="0"/>
                  </a:moveTo>
                  <a:lnTo>
                    <a:pt x="224193" y="468541"/>
                  </a:lnTo>
                  <a:lnTo>
                    <a:pt x="226110" y="472376"/>
                  </a:lnTo>
                  <a:lnTo>
                    <a:pt x="293306" y="472376"/>
                  </a:lnTo>
                  <a:lnTo>
                    <a:pt x="290423" y="952"/>
                  </a:lnTo>
                  <a:lnTo>
                    <a:pt x="222262" y="0"/>
                  </a:lnTo>
                  <a:close/>
                </a:path>
                <a:path w="293370" h="476250">
                  <a:moveTo>
                    <a:pt x="140703" y="12585"/>
                  </a:moveTo>
                  <a:lnTo>
                    <a:pt x="10147" y="14274"/>
                  </a:lnTo>
                  <a:lnTo>
                    <a:pt x="10032" y="4673"/>
                  </a:lnTo>
                  <a:lnTo>
                    <a:pt x="140601" y="3009"/>
                  </a:lnTo>
                  <a:lnTo>
                    <a:pt x="140703" y="12585"/>
                  </a:lnTo>
                  <a:close/>
                </a:path>
                <a:path w="293370" h="476250">
                  <a:moveTo>
                    <a:pt x="212674" y="13436"/>
                  </a:moveTo>
                  <a:lnTo>
                    <a:pt x="152184" y="13436"/>
                  </a:lnTo>
                  <a:lnTo>
                    <a:pt x="152184" y="2870"/>
                  </a:lnTo>
                  <a:lnTo>
                    <a:pt x="212674" y="2870"/>
                  </a:lnTo>
                  <a:lnTo>
                    <a:pt x="212674" y="13436"/>
                  </a:lnTo>
                  <a:close/>
                </a:path>
                <a:path w="293370" h="476250">
                  <a:moveTo>
                    <a:pt x="287566" y="13436"/>
                  </a:moveTo>
                  <a:lnTo>
                    <a:pt x="224193" y="13436"/>
                  </a:lnTo>
                  <a:lnTo>
                    <a:pt x="224193" y="952"/>
                  </a:lnTo>
                  <a:lnTo>
                    <a:pt x="287566" y="952"/>
                  </a:lnTo>
                  <a:lnTo>
                    <a:pt x="287566" y="134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952185" y="8772067"/>
              <a:ext cx="261620" cy="6985"/>
            </a:xfrm>
            <a:custGeom>
              <a:avLst/>
              <a:gdLst/>
              <a:ahLst/>
              <a:cxnLst/>
              <a:rect l="l" t="t" r="r" b="b"/>
              <a:pathLst>
                <a:path w="261620" h="6984">
                  <a:moveTo>
                    <a:pt x="4800" y="952"/>
                  </a:moveTo>
                  <a:lnTo>
                    <a:pt x="0" y="952"/>
                  </a:lnTo>
                  <a:lnTo>
                    <a:pt x="0" y="6705"/>
                  </a:lnTo>
                  <a:lnTo>
                    <a:pt x="4800" y="6705"/>
                  </a:lnTo>
                  <a:lnTo>
                    <a:pt x="4800" y="952"/>
                  </a:lnTo>
                  <a:close/>
                </a:path>
                <a:path w="261620" h="6984">
                  <a:moveTo>
                    <a:pt x="112344" y="952"/>
                  </a:moveTo>
                  <a:lnTo>
                    <a:pt x="107530" y="952"/>
                  </a:lnTo>
                  <a:lnTo>
                    <a:pt x="107530" y="6705"/>
                  </a:lnTo>
                  <a:lnTo>
                    <a:pt x="112344" y="6705"/>
                  </a:lnTo>
                  <a:lnTo>
                    <a:pt x="112344" y="952"/>
                  </a:lnTo>
                  <a:close/>
                </a:path>
                <a:path w="261620" h="6984">
                  <a:moveTo>
                    <a:pt x="151701" y="12"/>
                  </a:moveTo>
                  <a:lnTo>
                    <a:pt x="146913" y="12"/>
                  </a:lnTo>
                  <a:lnTo>
                    <a:pt x="146913" y="5765"/>
                  </a:lnTo>
                  <a:lnTo>
                    <a:pt x="151701" y="5765"/>
                  </a:lnTo>
                  <a:lnTo>
                    <a:pt x="151701" y="12"/>
                  </a:lnTo>
                  <a:close/>
                </a:path>
                <a:path w="261620" h="6984">
                  <a:moveTo>
                    <a:pt x="187223" y="0"/>
                  </a:moveTo>
                  <a:lnTo>
                    <a:pt x="182435" y="0"/>
                  </a:lnTo>
                  <a:lnTo>
                    <a:pt x="182435" y="5740"/>
                  </a:lnTo>
                  <a:lnTo>
                    <a:pt x="187223" y="5740"/>
                  </a:lnTo>
                  <a:lnTo>
                    <a:pt x="187223" y="0"/>
                  </a:lnTo>
                  <a:close/>
                </a:path>
                <a:path w="261620" h="6984">
                  <a:moveTo>
                    <a:pt x="226593" y="952"/>
                  </a:moveTo>
                  <a:lnTo>
                    <a:pt x="221792" y="952"/>
                  </a:lnTo>
                  <a:lnTo>
                    <a:pt x="221792" y="6705"/>
                  </a:lnTo>
                  <a:lnTo>
                    <a:pt x="226593" y="6705"/>
                  </a:lnTo>
                  <a:lnTo>
                    <a:pt x="226593" y="952"/>
                  </a:lnTo>
                  <a:close/>
                </a:path>
                <a:path w="261620" h="6984">
                  <a:moveTo>
                    <a:pt x="261162" y="952"/>
                  </a:moveTo>
                  <a:lnTo>
                    <a:pt x="256362" y="952"/>
                  </a:lnTo>
                  <a:lnTo>
                    <a:pt x="256362" y="6705"/>
                  </a:lnTo>
                  <a:lnTo>
                    <a:pt x="261162" y="6705"/>
                  </a:lnTo>
                  <a:lnTo>
                    <a:pt x="261162" y="9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124041" y="8476348"/>
              <a:ext cx="22225" cy="167640"/>
            </a:xfrm>
            <a:custGeom>
              <a:avLst/>
              <a:gdLst/>
              <a:ahLst/>
              <a:cxnLst/>
              <a:rect l="l" t="t" r="r" b="b"/>
              <a:pathLst>
                <a:path w="22225" h="167640">
                  <a:moveTo>
                    <a:pt x="0" y="0"/>
                  </a:moveTo>
                  <a:lnTo>
                    <a:pt x="0" y="167055"/>
                  </a:lnTo>
                  <a:lnTo>
                    <a:pt x="22098" y="166090"/>
                  </a:lnTo>
                  <a:lnTo>
                    <a:pt x="21145" y="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124041" y="8476348"/>
              <a:ext cx="22225" cy="167640"/>
            </a:xfrm>
            <a:custGeom>
              <a:avLst/>
              <a:gdLst/>
              <a:ahLst/>
              <a:cxnLst/>
              <a:rect l="l" t="t" r="r" b="b"/>
              <a:pathLst>
                <a:path w="22225" h="167640">
                  <a:moveTo>
                    <a:pt x="0" y="0"/>
                  </a:moveTo>
                  <a:lnTo>
                    <a:pt x="0" y="167055"/>
                  </a:lnTo>
                  <a:lnTo>
                    <a:pt x="22098" y="166090"/>
                  </a:lnTo>
                  <a:lnTo>
                    <a:pt x="21145" y="95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226771" y="8374811"/>
              <a:ext cx="31750" cy="869950"/>
            </a:xfrm>
            <a:custGeom>
              <a:avLst/>
              <a:gdLst/>
              <a:ahLst/>
              <a:cxnLst/>
              <a:rect l="l" t="t" r="r" b="b"/>
              <a:pathLst>
                <a:path w="31750" h="869950">
                  <a:moveTo>
                    <a:pt x="28562" y="0"/>
                  </a:moveTo>
                  <a:lnTo>
                    <a:pt x="0" y="28321"/>
                  </a:lnTo>
                  <a:lnTo>
                    <a:pt x="2882" y="869632"/>
                  </a:lnTo>
                  <a:lnTo>
                    <a:pt x="31686" y="773633"/>
                  </a:lnTo>
                  <a:lnTo>
                    <a:pt x="28562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226771" y="8374811"/>
              <a:ext cx="31750" cy="869950"/>
            </a:xfrm>
            <a:custGeom>
              <a:avLst/>
              <a:gdLst/>
              <a:ahLst/>
              <a:cxnLst/>
              <a:rect l="l" t="t" r="r" b="b"/>
              <a:pathLst>
                <a:path w="31750" h="869950">
                  <a:moveTo>
                    <a:pt x="28562" y="0"/>
                  </a:moveTo>
                  <a:lnTo>
                    <a:pt x="0" y="28321"/>
                  </a:lnTo>
                  <a:lnTo>
                    <a:pt x="2882" y="869632"/>
                  </a:lnTo>
                  <a:lnTo>
                    <a:pt x="31686" y="773633"/>
                  </a:lnTo>
                  <a:lnTo>
                    <a:pt x="2856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082042" y="8403386"/>
              <a:ext cx="2540" cy="845185"/>
            </a:xfrm>
            <a:custGeom>
              <a:avLst/>
              <a:gdLst/>
              <a:ahLst/>
              <a:cxnLst/>
              <a:rect l="l" t="t" r="r" b="b"/>
              <a:pathLst>
                <a:path w="2539" h="845184">
                  <a:moveTo>
                    <a:pt x="2171" y="0"/>
                  </a:moveTo>
                  <a:lnTo>
                    <a:pt x="0" y="84463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257035" y="8385378"/>
              <a:ext cx="42545" cy="250825"/>
            </a:xfrm>
            <a:custGeom>
              <a:avLst/>
              <a:gdLst/>
              <a:ahLst/>
              <a:cxnLst/>
              <a:rect l="l" t="t" r="r" b="b"/>
              <a:pathLst>
                <a:path w="42545" h="250825">
                  <a:moveTo>
                    <a:pt x="0" y="0"/>
                  </a:moveTo>
                  <a:lnTo>
                    <a:pt x="1422" y="249859"/>
                  </a:lnTo>
                  <a:lnTo>
                    <a:pt x="42481" y="250583"/>
                  </a:lnTo>
                  <a:lnTo>
                    <a:pt x="42481" y="157695"/>
                  </a:lnTo>
                  <a:lnTo>
                    <a:pt x="20891" y="156248"/>
                  </a:lnTo>
                  <a:lnTo>
                    <a:pt x="10083" y="156248"/>
                  </a:lnTo>
                  <a:lnTo>
                    <a:pt x="11506" y="146900"/>
                  </a:lnTo>
                  <a:lnTo>
                    <a:pt x="11506" y="141846"/>
                  </a:lnTo>
                  <a:lnTo>
                    <a:pt x="17284" y="138239"/>
                  </a:lnTo>
                  <a:lnTo>
                    <a:pt x="42481" y="138239"/>
                  </a:lnTo>
                  <a:lnTo>
                    <a:pt x="41033" y="7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257747" y="8468182"/>
              <a:ext cx="41275" cy="121920"/>
            </a:xfrm>
            <a:custGeom>
              <a:avLst/>
              <a:gdLst/>
              <a:ahLst/>
              <a:cxnLst/>
              <a:rect l="l" t="t" r="r" b="b"/>
              <a:pathLst>
                <a:path w="41275" h="121920">
                  <a:moveTo>
                    <a:pt x="0" y="0"/>
                  </a:moveTo>
                  <a:lnTo>
                    <a:pt x="40322" y="0"/>
                  </a:lnTo>
                </a:path>
                <a:path w="41275" h="121920">
                  <a:moveTo>
                    <a:pt x="711" y="97942"/>
                  </a:moveTo>
                  <a:lnTo>
                    <a:pt x="41033" y="97205"/>
                  </a:lnTo>
                </a:path>
                <a:path w="41275" h="121920">
                  <a:moveTo>
                    <a:pt x="711" y="121704"/>
                  </a:moveTo>
                  <a:lnTo>
                    <a:pt x="40322" y="120967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257747" y="8635238"/>
              <a:ext cx="41910" cy="372745"/>
            </a:xfrm>
            <a:custGeom>
              <a:avLst/>
              <a:gdLst/>
              <a:ahLst/>
              <a:cxnLst/>
              <a:rect l="l" t="t" r="r" b="b"/>
              <a:pathLst>
                <a:path w="41910" h="372745">
                  <a:moveTo>
                    <a:pt x="1473" y="0"/>
                  </a:moveTo>
                  <a:lnTo>
                    <a:pt x="0" y="372300"/>
                  </a:lnTo>
                  <a:lnTo>
                    <a:pt x="41770" y="372300"/>
                  </a:lnTo>
                  <a:lnTo>
                    <a:pt x="41770" y="723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258458" y="9007538"/>
              <a:ext cx="41910" cy="127635"/>
            </a:xfrm>
            <a:custGeom>
              <a:avLst/>
              <a:gdLst/>
              <a:ahLst/>
              <a:cxnLst/>
              <a:rect l="l" t="t" r="r" b="b"/>
              <a:pathLst>
                <a:path w="41910" h="127634">
                  <a:moveTo>
                    <a:pt x="41059" y="0"/>
                  </a:moveTo>
                  <a:lnTo>
                    <a:pt x="0" y="0"/>
                  </a:lnTo>
                  <a:lnTo>
                    <a:pt x="0" y="127444"/>
                  </a:lnTo>
                  <a:lnTo>
                    <a:pt x="41783" y="126733"/>
                  </a:lnTo>
                  <a:lnTo>
                    <a:pt x="41783" y="37439"/>
                  </a:lnTo>
                  <a:lnTo>
                    <a:pt x="14401" y="35267"/>
                  </a:lnTo>
                  <a:lnTo>
                    <a:pt x="7963" y="29287"/>
                  </a:lnTo>
                  <a:lnTo>
                    <a:pt x="6043" y="25195"/>
                  </a:lnTo>
                  <a:lnTo>
                    <a:pt x="8845" y="21100"/>
                  </a:lnTo>
                  <a:lnTo>
                    <a:pt x="16573" y="15113"/>
                  </a:lnTo>
                  <a:lnTo>
                    <a:pt x="40322" y="15113"/>
                  </a:lnTo>
                  <a:lnTo>
                    <a:pt x="4105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259182" y="9060815"/>
              <a:ext cx="40005" cy="1270"/>
            </a:xfrm>
            <a:custGeom>
              <a:avLst/>
              <a:gdLst/>
              <a:ahLst/>
              <a:cxnLst/>
              <a:rect l="l" t="t" r="r" b="b"/>
              <a:pathLst>
                <a:path w="40004" h="1270">
                  <a:moveTo>
                    <a:pt x="39598" y="72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0" name="object 280"/>
          <p:cNvGrpSpPr/>
          <p:nvPr/>
        </p:nvGrpSpPr>
        <p:grpSpPr>
          <a:xfrm>
            <a:off x="10725328" y="7477239"/>
            <a:ext cx="898525" cy="452755"/>
            <a:chOff x="5670727" y="7477238"/>
            <a:chExt cx="898525" cy="452755"/>
          </a:xfrm>
        </p:grpSpPr>
        <p:sp>
          <p:nvSpPr>
            <p:cNvPr id="281" name="object 281"/>
            <p:cNvSpPr/>
            <p:nvPr/>
          </p:nvSpPr>
          <p:spPr>
            <a:xfrm>
              <a:off x="5674702" y="7483842"/>
              <a:ext cx="890269" cy="45720"/>
            </a:xfrm>
            <a:custGeom>
              <a:avLst/>
              <a:gdLst/>
              <a:ahLst/>
              <a:cxnLst/>
              <a:rect l="l" t="t" r="r" b="b"/>
              <a:pathLst>
                <a:path w="890270" h="45720">
                  <a:moveTo>
                    <a:pt x="849718" y="0"/>
                  </a:moveTo>
                  <a:lnTo>
                    <a:pt x="8000" y="1625"/>
                  </a:lnTo>
                  <a:lnTo>
                    <a:pt x="0" y="44018"/>
                  </a:lnTo>
                  <a:lnTo>
                    <a:pt x="258419" y="45631"/>
                  </a:lnTo>
                  <a:lnTo>
                    <a:pt x="505675" y="44818"/>
                  </a:lnTo>
                  <a:lnTo>
                    <a:pt x="512864" y="42418"/>
                  </a:lnTo>
                  <a:lnTo>
                    <a:pt x="640892" y="41630"/>
                  </a:lnTo>
                  <a:lnTo>
                    <a:pt x="763295" y="43218"/>
                  </a:lnTo>
                  <a:lnTo>
                    <a:pt x="889711" y="44018"/>
                  </a:lnTo>
                  <a:lnTo>
                    <a:pt x="8497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674702" y="7483842"/>
              <a:ext cx="890269" cy="45720"/>
            </a:xfrm>
            <a:custGeom>
              <a:avLst/>
              <a:gdLst/>
              <a:ahLst/>
              <a:cxnLst/>
              <a:rect l="l" t="t" r="r" b="b"/>
              <a:pathLst>
                <a:path w="890270" h="45720">
                  <a:moveTo>
                    <a:pt x="8000" y="1625"/>
                  </a:moveTo>
                  <a:lnTo>
                    <a:pt x="0" y="44018"/>
                  </a:lnTo>
                  <a:lnTo>
                    <a:pt x="251231" y="45631"/>
                  </a:lnTo>
                  <a:lnTo>
                    <a:pt x="258419" y="45631"/>
                  </a:lnTo>
                  <a:lnTo>
                    <a:pt x="505675" y="44818"/>
                  </a:lnTo>
                  <a:lnTo>
                    <a:pt x="512864" y="42418"/>
                  </a:lnTo>
                  <a:lnTo>
                    <a:pt x="640892" y="41630"/>
                  </a:lnTo>
                  <a:lnTo>
                    <a:pt x="763295" y="43218"/>
                  </a:lnTo>
                  <a:lnTo>
                    <a:pt x="889711" y="44018"/>
                  </a:lnTo>
                  <a:lnTo>
                    <a:pt x="849718" y="0"/>
                  </a:lnTo>
                  <a:lnTo>
                    <a:pt x="8000" y="16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683377" y="7491856"/>
              <a:ext cx="233679" cy="29845"/>
            </a:xfrm>
            <a:custGeom>
              <a:avLst/>
              <a:gdLst/>
              <a:ahLst/>
              <a:cxnLst/>
              <a:rect l="l" t="t" r="r" b="b"/>
              <a:pathLst>
                <a:path w="233679" h="29845">
                  <a:moveTo>
                    <a:pt x="110413" y="11049"/>
                  </a:moveTo>
                  <a:lnTo>
                    <a:pt x="60794" y="11049"/>
                  </a:lnTo>
                </a:path>
                <a:path w="233679" h="29845">
                  <a:moveTo>
                    <a:pt x="172808" y="11049"/>
                  </a:moveTo>
                  <a:lnTo>
                    <a:pt x="123215" y="11049"/>
                  </a:lnTo>
                </a:path>
                <a:path w="233679" h="29845">
                  <a:moveTo>
                    <a:pt x="233629" y="11049"/>
                  </a:moveTo>
                  <a:lnTo>
                    <a:pt x="184023" y="11049"/>
                  </a:lnTo>
                </a:path>
                <a:path w="233679" h="29845">
                  <a:moveTo>
                    <a:pt x="49618" y="0"/>
                  </a:moveTo>
                  <a:lnTo>
                    <a:pt x="0" y="0"/>
                  </a:lnTo>
                </a:path>
                <a:path w="233679" h="29845">
                  <a:moveTo>
                    <a:pt x="49618" y="5918"/>
                  </a:moveTo>
                  <a:lnTo>
                    <a:pt x="0" y="5918"/>
                  </a:lnTo>
                </a:path>
                <a:path w="233679" h="29845">
                  <a:moveTo>
                    <a:pt x="49618" y="11836"/>
                  </a:moveTo>
                  <a:lnTo>
                    <a:pt x="0" y="11836"/>
                  </a:lnTo>
                </a:path>
                <a:path w="233679" h="29845">
                  <a:moveTo>
                    <a:pt x="49618" y="17767"/>
                  </a:moveTo>
                  <a:lnTo>
                    <a:pt x="0" y="17767"/>
                  </a:lnTo>
                </a:path>
                <a:path w="233679" h="29845">
                  <a:moveTo>
                    <a:pt x="49618" y="23685"/>
                  </a:moveTo>
                  <a:lnTo>
                    <a:pt x="0" y="23685"/>
                  </a:lnTo>
                </a:path>
                <a:path w="233679" h="29845">
                  <a:moveTo>
                    <a:pt x="49618" y="29603"/>
                  </a:moveTo>
                  <a:lnTo>
                    <a:pt x="0" y="29603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709907" y="7507058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11201" y="3200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709907" y="7491056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11201" y="19202"/>
                  </a:moveTo>
                  <a:lnTo>
                    <a:pt x="0" y="19202"/>
                  </a:lnTo>
                  <a:lnTo>
                    <a:pt x="0" y="16002"/>
                  </a:lnTo>
                  <a:lnTo>
                    <a:pt x="11201" y="16002"/>
                  </a:lnTo>
                  <a:lnTo>
                    <a:pt x="11201" y="19202"/>
                  </a:lnTo>
                  <a:close/>
                </a:path>
                <a:path w="84454" h="29845">
                  <a:moveTo>
                    <a:pt x="83883" y="0"/>
                  </a:moveTo>
                  <a:lnTo>
                    <a:pt x="34264" y="0"/>
                  </a:lnTo>
                </a:path>
                <a:path w="84454" h="29845">
                  <a:moveTo>
                    <a:pt x="83883" y="5918"/>
                  </a:moveTo>
                  <a:lnTo>
                    <a:pt x="34264" y="5918"/>
                  </a:lnTo>
                </a:path>
                <a:path w="84454" h="29845">
                  <a:moveTo>
                    <a:pt x="83883" y="17767"/>
                  </a:moveTo>
                  <a:lnTo>
                    <a:pt x="34264" y="17767"/>
                  </a:lnTo>
                </a:path>
                <a:path w="84454" h="29845">
                  <a:moveTo>
                    <a:pt x="83883" y="23685"/>
                  </a:moveTo>
                  <a:lnTo>
                    <a:pt x="34264" y="23685"/>
                  </a:lnTo>
                </a:path>
                <a:path w="84454" h="29845">
                  <a:moveTo>
                    <a:pt x="83883" y="29591"/>
                  </a:moveTo>
                  <a:lnTo>
                    <a:pt x="34264" y="29591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747524" y="7506258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188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11188" y="3200"/>
                  </a:lnTo>
                  <a:lnTo>
                    <a:pt x="111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747524" y="7491056"/>
              <a:ext cx="109220" cy="29845"/>
            </a:xfrm>
            <a:custGeom>
              <a:avLst/>
              <a:gdLst/>
              <a:ahLst/>
              <a:cxnLst/>
              <a:rect l="l" t="t" r="r" b="b"/>
              <a:pathLst>
                <a:path w="109220" h="29845">
                  <a:moveTo>
                    <a:pt x="11188" y="18402"/>
                  </a:moveTo>
                  <a:lnTo>
                    <a:pt x="0" y="18402"/>
                  </a:lnTo>
                  <a:lnTo>
                    <a:pt x="0" y="15201"/>
                  </a:lnTo>
                  <a:lnTo>
                    <a:pt x="11188" y="15201"/>
                  </a:lnTo>
                  <a:lnTo>
                    <a:pt x="11188" y="18402"/>
                  </a:lnTo>
                  <a:close/>
                </a:path>
                <a:path w="109220" h="29845">
                  <a:moveTo>
                    <a:pt x="108661" y="0"/>
                  </a:moveTo>
                  <a:lnTo>
                    <a:pt x="59067" y="0"/>
                  </a:lnTo>
                </a:path>
                <a:path w="109220" h="29845">
                  <a:moveTo>
                    <a:pt x="108661" y="5918"/>
                  </a:moveTo>
                  <a:lnTo>
                    <a:pt x="59067" y="5918"/>
                  </a:lnTo>
                </a:path>
                <a:path w="109220" h="29845">
                  <a:moveTo>
                    <a:pt x="108661" y="17767"/>
                  </a:moveTo>
                  <a:lnTo>
                    <a:pt x="59067" y="17767"/>
                  </a:lnTo>
                </a:path>
                <a:path w="109220" h="29845">
                  <a:moveTo>
                    <a:pt x="108661" y="23685"/>
                  </a:moveTo>
                  <a:lnTo>
                    <a:pt x="59067" y="23685"/>
                  </a:lnTo>
                </a:path>
                <a:path w="109220" h="29845">
                  <a:moveTo>
                    <a:pt x="108661" y="29591"/>
                  </a:moveTo>
                  <a:lnTo>
                    <a:pt x="59067" y="29591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833122" y="7506258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14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11214" y="3200"/>
                  </a:lnTo>
                  <a:lnTo>
                    <a:pt x="112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833122" y="7491056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11214" y="18402"/>
                  </a:moveTo>
                  <a:lnTo>
                    <a:pt x="0" y="18402"/>
                  </a:lnTo>
                  <a:lnTo>
                    <a:pt x="0" y="15201"/>
                  </a:lnTo>
                  <a:lnTo>
                    <a:pt x="11214" y="15201"/>
                  </a:lnTo>
                  <a:lnTo>
                    <a:pt x="11214" y="18402"/>
                  </a:lnTo>
                  <a:close/>
                </a:path>
                <a:path w="84454" h="29845">
                  <a:moveTo>
                    <a:pt x="83883" y="0"/>
                  </a:moveTo>
                  <a:lnTo>
                    <a:pt x="34277" y="0"/>
                  </a:lnTo>
                </a:path>
                <a:path w="84454" h="29845">
                  <a:moveTo>
                    <a:pt x="83883" y="5918"/>
                  </a:moveTo>
                  <a:lnTo>
                    <a:pt x="34277" y="5918"/>
                  </a:lnTo>
                </a:path>
                <a:path w="84454" h="29845">
                  <a:moveTo>
                    <a:pt x="83883" y="17767"/>
                  </a:moveTo>
                  <a:lnTo>
                    <a:pt x="34277" y="17767"/>
                  </a:lnTo>
                </a:path>
                <a:path w="84454" h="29845">
                  <a:moveTo>
                    <a:pt x="83883" y="23685"/>
                  </a:moveTo>
                  <a:lnTo>
                    <a:pt x="34277" y="23685"/>
                  </a:lnTo>
                </a:path>
                <a:path w="84454" h="29845">
                  <a:moveTo>
                    <a:pt x="83883" y="29591"/>
                  </a:moveTo>
                  <a:lnTo>
                    <a:pt x="34277" y="29591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877128" y="7506258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11201" y="3200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877128" y="7491056"/>
              <a:ext cx="106045" cy="29845"/>
            </a:xfrm>
            <a:custGeom>
              <a:avLst/>
              <a:gdLst/>
              <a:ahLst/>
              <a:cxnLst/>
              <a:rect l="l" t="t" r="r" b="b"/>
              <a:pathLst>
                <a:path w="106045" h="29845">
                  <a:moveTo>
                    <a:pt x="11201" y="18402"/>
                  </a:moveTo>
                  <a:lnTo>
                    <a:pt x="0" y="18402"/>
                  </a:lnTo>
                  <a:lnTo>
                    <a:pt x="0" y="15201"/>
                  </a:lnTo>
                  <a:lnTo>
                    <a:pt x="11201" y="15201"/>
                  </a:lnTo>
                  <a:lnTo>
                    <a:pt x="11201" y="18402"/>
                  </a:lnTo>
                  <a:close/>
                </a:path>
                <a:path w="106045" h="29845">
                  <a:moveTo>
                    <a:pt x="100698" y="0"/>
                  </a:moveTo>
                  <a:lnTo>
                    <a:pt x="51079" y="0"/>
                  </a:lnTo>
                </a:path>
                <a:path w="106045" h="29845">
                  <a:moveTo>
                    <a:pt x="100698" y="5918"/>
                  </a:moveTo>
                  <a:lnTo>
                    <a:pt x="51079" y="5918"/>
                  </a:lnTo>
                </a:path>
                <a:path w="106045" h="29845">
                  <a:moveTo>
                    <a:pt x="105486" y="11849"/>
                  </a:moveTo>
                  <a:lnTo>
                    <a:pt x="55892" y="11849"/>
                  </a:lnTo>
                </a:path>
                <a:path w="106045" h="29845">
                  <a:moveTo>
                    <a:pt x="105486" y="17767"/>
                  </a:moveTo>
                  <a:lnTo>
                    <a:pt x="55892" y="17767"/>
                  </a:lnTo>
                </a:path>
                <a:path w="106045" h="29845">
                  <a:moveTo>
                    <a:pt x="105486" y="23685"/>
                  </a:moveTo>
                  <a:lnTo>
                    <a:pt x="55892" y="23685"/>
                  </a:lnTo>
                </a:path>
                <a:path w="106045" h="29845">
                  <a:moveTo>
                    <a:pt x="105486" y="29591"/>
                  </a:moveTo>
                  <a:lnTo>
                    <a:pt x="55892" y="29591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959538" y="7506258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188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11188" y="3200"/>
                  </a:lnTo>
                  <a:lnTo>
                    <a:pt x="111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959538" y="7490256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11188" y="19202"/>
                  </a:moveTo>
                  <a:lnTo>
                    <a:pt x="0" y="19202"/>
                  </a:lnTo>
                  <a:lnTo>
                    <a:pt x="0" y="16002"/>
                  </a:lnTo>
                  <a:lnTo>
                    <a:pt x="11188" y="16002"/>
                  </a:lnTo>
                  <a:lnTo>
                    <a:pt x="11188" y="19202"/>
                  </a:lnTo>
                  <a:close/>
                </a:path>
                <a:path w="84454" h="29845">
                  <a:moveTo>
                    <a:pt x="79082" y="0"/>
                  </a:moveTo>
                  <a:lnTo>
                    <a:pt x="29489" y="0"/>
                  </a:lnTo>
                </a:path>
                <a:path w="84454" h="29845">
                  <a:moveTo>
                    <a:pt x="79082" y="5930"/>
                  </a:moveTo>
                  <a:lnTo>
                    <a:pt x="29489" y="5930"/>
                  </a:lnTo>
                </a:path>
                <a:path w="84454" h="29845">
                  <a:moveTo>
                    <a:pt x="83870" y="17767"/>
                  </a:moveTo>
                  <a:lnTo>
                    <a:pt x="34277" y="17767"/>
                  </a:lnTo>
                </a:path>
                <a:path w="84454" h="29845">
                  <a:moveTo>
                    <a:pt x="83870" y="23672"/>
                  </a:moveTo>
                  <a:lnTo>
                    <a:pt x="34277" y="23672"/>
                  </a:lnTo>
                </a:path>
                <a:path w="84454" h="29845">
                  <a:moveTo>
                    <a:pt x="83870" y="29603"/>
                  </a:moveTo>
                  <a:lnTo>
                    <a:pt x="34277" y="29603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997143" y="7505471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01" y="0"/>
                  </a:moveTo>
                  <a:lnTo>
                    <a:pt x="0" y="0"/>
                  </a:lnTo>
                  <a:lnTo>
                    <a:pt x="0" y="3187"/>
                  </a:lnTo>
                  <a:lnTo>
                    <a:pt x="11201" y="3187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997143" y="7490256"/>
              <a:ext cx="109220" cy="29845"/>
            </a:xfrm>
            <a:custGeom>
              <a:avLst/>
              <a:gdLst/>
              <a:ahLst/>
              <a:cxnLst/>
              <a:rect l="l" t="t" r="r" b="b"/>
              <a:pathLst>
                <a:path w="109220" h="29845">
                  <a:moveTo>
                    <a:pt x="11201" y="18402"/>
                  </a:moveTo>
                  <a:lnTo>
                    <a:pt x="0" y="18402"/>
                  </a:lnTo>
                  <a:lnTo>
                    <a:pt x="0" y="15214"/>
                  </a:lnTo>
                  <a:lnTo>
                    <a:pt x="11201" y="15214"/>
                  </a:lnTo>
                  <a:lnTo>
                    <a:pt x="11201" y="18402"/>
                  </a:lnTo>
                  <a:close/>
                </a:path>
                <a:path w="109220" h="29845">
                  <a:moveTo>
                    <a:pt x="103898" y="0"/>
                  </a:moveTo>
                  <a:lnTo>
                    <a:pt x="54279" y="0"/>
                  </a:lnTo>
                </a:path>
                <a:path w="109220" h="29845">
                  <a:moveTo>
                    <a:pt x="103898" y="5930"/>
                  </a:moveTo>
                  <a:lnTo>
                    <a:pt x="54279" y="5930"/>
                  </a:lnTo>
                </a:path>
                <a:path w="109220" h="29845">
                  <a:moveTo>
                    <a:pt x="108699" y="17767"/>
                  </a:moveTo>
                  <a:lnTo>
                    <a:pt x="59080" y="17767"/>
                  </a:lnTo>
                </a:path>
                <a:path w="109220" h="29845">
                  <a:moveTo>
                    <a:pt x="108699" y="23672"/>
                  </a:moveTo>
                  <a:lnTo>
                    <a:pt x="59080" y="23672"/>
                  </a:lnTo>
                </a:path>
                <a:path w="109220" h="29845">
                  <a:moveTo>
                    <a:pt x="108699" y="29603"/>
                  </a:moveTo>
                  <a:lnTo>
                    <a:pt x="59080" y="29603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082754" y="7505471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01" y="0"/>
                  </a:moveTo>
                  <a:lnTo>
                    <a:pt x="0" y="0"/>
                  </a:lnTo>
                  <a:lnTo>
                    <a:pt x="0" y="3187"/>
                  </a:lnTo>
                  <a:lnTo>
                    <a:pt x="11201" y="3187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082754" y="7490256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11201" y="18402"/>
                  </a:moveTo>
                  <a:lnTo>
                    <a:pt x="0" y="18402"/>
                  </a:lnTo>
                  <a:lnTo>
                    <a:pt x="0" y="15214"/>
                  </a:lnTo>
                  <a:lnTo>
                    <a:pt x="11201" y="15214"/>
                  </a:lnTo>
                  <a:lnTo>
                    <a:pt x="11201" y="18402"/>
                  </a:lnTo>
                  <a:close/>
                </a:path>
                <a:path w="84454" h="29845">
                  <a:moveTo>
                    <a:pt x="79082" y="0"/>
                  </a:moveTo>
                  <a:lnTo>
                    <a:pt x="29464" y="0"/>
                  </a:lnTo>
                </a:path>
                <a:path w="84454" h="29845">
                  <a:moveTo>
                    <a:pt x="79082" y="5930"/>
                  </a:moveTo>
                  <a:lnTo>
                    <a:pt x="29464" y="5930"/>
                  </a:lnTo>
                </a:path>
                <a:path w="84454" h="29845">
                  <a:moveTo>
                    <a:pt x="83883" y="17767"/>
                  </a:moveTo>
                  <a:lnTo>
                    <a:pt x="34277" y="17767"/>
                  </a:lnTo>
                </a:path>
                <a:path w="84454" h="29845">
                  <a:moveTo>
                    <a:pt x="83883" y="23672"/>
                  </a:moveTo>
                  <a:lnTo>
                    <a:pt x="34277" y="23672"/>
                  </a:lnTo>
                </a:path>
                <a:path w="84454" h="29845">
                  <a:moveTo>
                    <a:pt x="83883" y="29603"/>
                  </a:moveTo>
                  <a:lnTo>
                    <a:pt x="34277" y="29603"/>
                  </a:lnTo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126746" y="7505471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14" y="0"/>
                  </a:moveTo>
                  <a:lnTo>
                    <a:pt x="0" y="0"/>
                  </a:lnTo>
                  <a:lnTo>
                    <a:pt x="0" y="3187"/>
                  </a:lnTo>
                  <a:lnTo>
                    <a:pt x="11214" y="3187"/>
                  </a:lnTo>
                  <a:lnTo>
                    <a:pt x="112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126746" y="7505471"/>
              <a:ext cx="11430" cy="3810"/>
            </a:xfrm>
            <a:custGeom>
              <a:avLst/>
              <a:gdLst/>
              <a:ahLst/>
              <a:cxnLst/>
              <a:rect l="l" t="t" r="r" b="b"/>
              <a:pathLst>
                <a:path w="11429" h="3809">
                  <a:moveTo>
                    <a:pt x="11214" y="3187"/>
                  </a:moveTo>
                  <a:lnTo>
                    <a:pt x="0" y="3187"/>
                  </a:lnTo>
                  <a:lnTo>
                    <a:pt x="0" y="0"/>
                  </a:lnTo>
                  <a:lnTo>
                    <a:pt x="11214" y="0"/>
                  </a:lnTo>
                  <a:lnTo>
                    <a:pt x="11214" y="3187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178753" y="7488643"/>
              <a:ext cx="43815" cy="1270"/>
            </a:xfrm>
            <a:custGeom>
              <a:avLst/>
              <a:gdLst/>
              <a:ahLst/>
              <a:cxnLst/>
              <a:rect l="l" t="t" r="r" b="b"/>
              <a:pathLst>
                <a:path w="43814" h="1270">
                  <a:moveTo>
                    <a:pt x="-3175" y="412"/>
                  </a:moveTo>
                  <a:lnTo>
                    <a:pt x="46380" y="412"/>
                  </a:lnTo>
                </a:path>
              </a:pathLst>
            </a:custGeom>
            <a:ln w="7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179578" y="7492656"/>
              <a:ext cx="43815" cy="1270"/>
            </a:xfrm>
            <a:custGeom>
              <a:avLst/>
              <a:gdLst/>
              <a:ahLst/>
              <a:cxnLst/>
              <a:rect l="l" t="t" r="r" b="b"/>
              <a:pathLst>
                <a:path w="43814" h="1270">
                  <a:moveTo>
                    <a:pt x="-3175" y="400"/>
                  </a:moveTo>
                  <a:lnTo>
                    <a:pt x="46367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179578" y="7496657"/>
              <a:ext cx="43815" cy="1270"/>
            </a:xfrm>
            <a:custGeom>
              <a:avLst/>
              <a:gdLst/>
              <a:ahLst/>
              <a:cxnLst/>
              <a:rect l="l" t="t" r="r" b="b"/>
              <a:pathLst>
                <a:path w="43814" h="1270">
                  <a:moveTo>
                    <a:pt x="-3175" y="406"/>
                  </a:moveTo>
                  <a:lnTo>
                    <a:pt x="46367" y="406"/>
                  </a:lnTo>
                </a:path>
              </a:pathLst>
            </a:custGeom>
            <a:ln w="71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178791" y="7487456"/>
              <a:ext cx="112395" cy="17145"/>
            </a:xfrm>
            <a:custGeom>
              <a:avLst/>
              <a:gdLst/>
              <a:ahLst/>
              <a:cxnLst/>
              <a:rect l="l" t="t" r="r" b="b"/>
              <a:pathLst>
                <a:path w="112395" h="17145">
                  <a:moveTo>
                    <a:pt x="0" y="16802"/>
                  </a:moveTo>
                  <a:lnTo>
                    <a:pt x="49542" y="16802"/>
                  </a:lnTo>
                </a:path>
                <a:path w="112395" h="17145">
                  <a:moveTo>
                    <a:pt x="49606" y="0"/>
                  </a:moveTo>
                  <a:lnTo>
                    <a:pt x="99161" y="0"/>
                  </a:lnTo>
                </a:path>
                <a:path w="112395" h="17145">
                  <a:moveTo>
                    <a:pt x="54406" y="4000"/>
                  </a:moveTo>
                  <a:lnTo>
                    <a:pt x="103974" y="4000"/>
                  </a:lnTo>
                </a:path>
                <a:path w="112395" h="17145">
                  <a:moveTo>
                    <a:pt x="58420" y="8001"/>
                  </a:moveTo>
                  <a:lnTo>
                    <a:pt x="107975" y="8001"/>
                  </a:lnTo>
                </a:path>
                <a:path w="112395" h="17145">
                  <a:moveTo>
                    <a:pt x="62407" y="16802"/>
                  </a:moveTo>
                  <a:lnTo>
                    <a:pt x="111963" y="16802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245974" y="7509458"/>
              <a:ext cx="43815" cy="1270"/>
            </a:xfrm>
            <a:custGeom>
              <a:avLst/>
              <a:gdLst/>
              <a:ahLst/>
              <a:cxnLst/>
              <a:rect l="l" t="t" r="r" b="b"/>
              <a:pathLst>
                <a:path w="43814" h="1270">
                  <a:moveTo>
                    <a:pt x="-3175" y="400"/>
                  </a:moveTo>
                  <a:lnTo>
                    <a:pt x="46380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261176" y="7512646"/>
              <a:ext cx="33655" cy="1905"/>
            </a:xfrm>
            <a:custGeom>
              <a:avLst/>
              <a:gdLst/>
              <a:ahLst/>
              <a:cxnLst/>
              <a:rect l="l" t="t" r="r" b="b"/>
              <a:pathLst>
                <a:path w="33654" h="1904">
                  <a:moveTo>
                    <a:pt x="-3175" y="806"/>
                  </a:moveTo>
                  <a:lnTo>
                    <a:pt x="36779" y="806"/>
                  </a:lnTo>
                </a:path>
              </a:pathLst>
            </a:custGeom>
            <a:ln w="79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265176" y="7519060"/>
              <a:ext cx="33020" cy="1270"/>
            </a:xfrm>
            <a:custGeom>
              <a:avLst/>
              <a:gdLst/>
              <a:ahLst/>
              <a:cxnLst/>
              <a:rect l="l" t="t" r="r" b="b"/>
              <a:pathLst>
                <a:path w="33020" h="1270">
                  <a:moveTo>
                    <a:pt x="-3175" y="400"/>
                  </a:moveTo>
                  <a:lnTo>
                    <a:pt x="35979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181179" y="7500645"/>
              <a:ext cx="74930" cy="26034"/>
            </a:xfrm>
            <a:custGeom>
              <a:avLst/>
              <a:gdLst/>
              <a:ahLst/>
              <a:cxnLst/>
              <a:rect l="l" t="t" r="r" b="b"/>
              <a:pathLst>
                <a:path w="74929" h="26034">
                  <a:moveTo>
                    <a:pt x="73583" y="0"/>
                  </a:moveTo>
                  <a:lnTo>
                    <a:pt x="7188" y="1612"/>
                  </a:lnTo>
                  <a:lnTo>
                    <a:pt x="4787" y="13614"/>
                  </a:lnTo>
                  <a:lnTo>
                    <a:pt x="0" y="12814"/>
                  </a:lnTo>
                  <a:lnTo>
                    <a:pt x="6388" y="25615"/>
                  </a:lnTo>
                  <a:lnTo>
                    <a:pt x="53581" y="24828"/>
                  </a:lnTo>
                  <a:lnTo>
                    <a:pt x="47193" y="14414"/>
                  </a:lnTo>
                  <a:lnTo>
                    <a:pt x="74409" y="15214"/>
                  </a:lnTo>
                  <a:lnTo>
                    <a:pt x="735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313995" y="7511059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4" y="400"/>
                  </a:moveTo>
                  <a:lnTo>
                    <a:pt x="48767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298768" y="7488643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412"/>
                  </a:moveTo>
                  <a:lnTo>
                    <a:pt x="48793" y="412"/>
                  </a:lnTo>
                </a:path>
              </a:pathLst>
            </a:custGeom>
            <a:ln w="7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301727" y="7493583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406"/>
                  </a:moveTo>
                  <a:lnTo>
                    <a:pt x="48780" y="406"/>
                  </a:lnTo>
                </a:path>
              </a:pathLst>
            </a:custGeom>
            <a:ln w="7162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304648" y="7498524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400"/>
                  </a:moveTo>
                  <a:lnTo>
                    <a:pt x="48780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307594" y="7503464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400"/>
                  </a:moveTo>
                  <a:lnTo>
                    <a:pt x="48768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310528" y="7508404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393"/>
                  </a:moveTo>
                  <a:lnTo>
                    <a:pt x="48768" y="393"/>
                  </a:lnTo>
                </a:path>
              </a:pathLst>
            </a:custGeom>
            <a:ln w="7137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313462" y="7513319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400"/>
                  </a:moveTo>
                  <a:lnTo>
                    <a:pt x="48780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316383" y="7518259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3175" y="400"/>
                  </a:moveTo>
                  <a:lnTo>
                    <a:pt x="48780" y="400"/>
                  </a:lnTo>
                </a:path>
              </a:pathLst>
            </a:custGeom>
            <a:ln w="71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356896" y="7491589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5" y="844"/>
                  </a:moveTo>
                  <a:lnTo>
                    <a:pt x="48768" y="844"/>
                  </a:lnTo>
                </a:path>
              </a:pathLst>
            </a:custGeom>
            <a:ln w="803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359944" y="7496466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5" y="838"/>
                  </a:moveTo>
                  <a:lnTo>
                    <a:pt x="48768" y="838"/>
                  </a:lnTo>
                </a:path>
              </a:pathLst>
            </a:custGeom>
            <a:ln w="802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362979" y="7501343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5" y="844"/>
                  </a:moveTo>
                  <a:lnTo>
                    <a:pt x="48755" y="844"/>
                  </a:lnTo>
                </a:path>
              </a:pathLst>
            </a:custGeom>
            <a:ln w="803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366002" y="7506220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4" y="838"/>
                  </a:moveTo>
                  <a:lnTo>
                    <a:pt x="48755" y="838"/>
                  </a:lnTo>
                </a:path>
              </a:pathLst>
            </a:custGeom>
            <a:ln w="802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369050" y="7511084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5" y="844"/>
                  </a:moveTo>
                  <a:lnTo>
                    <a:pt x="48742" y="844"/>
                  </a:lnTo>
                </a:path>
              </a:pathLst>
            </a:custGeom>
            <a:ln w="803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372059" y="7515961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4" y="844"/>
                  </a:moveTo>
                  <a:lnTo>
                    <a:pt x="48755" y="844"/>
                  </a:lnTo>
                </a:path>
              </a:pathLst>
            </a:custGeom>
            <a:ln w="803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375095" y="7520838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5" y="844"/>
                  </a:moveTo>
                  <a:lnTo>
                    <a:pt x="48742" y="844"/>
                  </a:lnTo>
                </a:path>
              </a:pathLst>
            </a:custGeom>
            <a:ln w="8039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423291" y="7489938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4" y="914"/>
                  </a:moveTo>
                  <a:lnTo>
                    <a:pt x="48742" y="914"/>
                  </a:lnTo>
                </a:path>
              </a:pathLst>
            </a:custGeom>
            <a:ln w="817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426314" y="7494828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5" y="901"/>
                  </a:moveTo>
                  <a:lnTo>
                    <a:pt x="48768" y="901"/>
                  </a:lnTo>
                </a:path>
              </a:pathLst>
            </a:custGeom>
            <a:ln w="815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426200" y="7500587"/>
              <a:ext cx="58419" cy="10160"/>
            </a:xfrm>
            <a:custGeom>
              <a:avLst/>
              <a:gdLst/>
              <a:ahLst/>
              <a:cxnLst/>
              <a:rect l="l" t="t" r="r" b="b"/>
              <a:pathLst>
                <a:path w="58420" h="10159">
                  <a:moveTo>
                    <a:pt x="0" y="0"/>
                  </a:moveTo>
                  <a:lnTo>
                    <a:pt x="51930" y="0"/>
                  </a:lnTo>
                </a:path>
                <a:path w="58420" h="10159">
                  <a:moveTo>
                    <a:pt x="3048" y="4876"/>
                  </a:moveTo>
                  <a:lnTo>
                    <a:pt x="54965" y="4876"/>
                  </a:lnTo>
                </a:path>
                <a:path w="58420" h="10159">
                  <a:moveTo>
                    <a:pt x="6083" y="9740"/>
                  </a:moveTo>
                  <a:lnTo>
                    <a:pt x="58013" y="9740"/>
                  </a:lnTo>
                </a:path>
              </a:pathLst>
            </a:custGeom>
            <a:ln w="816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438493" y="7514272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4" y="914"/>
                  </a:moveTo>
                  <a:lnTo>
                    <a:pt x="48767" y="914"/>
                  </a:lnTo>
                </a:path>
              </a:pathLst>
            </a:custGeom>
            <a:ln w="817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441541" y="7519161"/>
              <a:ext cx="45720" cy="1905"/>
            </a:xfrm>
            <a:custGeom>
              <a:avLst/>
              <a:gdLst/>
              <a:ahLst/>
              <a:cxnLst/>
              <a:rect l="l" t="t" r="r" b="b"/>
              <a:pathLst>
                <a:path w="45720" h="1904">
                  <a:moveTo>
                    <a:pt x="-3174" y="901"/>
                  </a:moveTo>
                  <a:lnTo>
                    <a:pt x="48742" y="901"/>
                  </a:lnTo>
                </a:path>
              </a:pathLst>
            </a:custGeom>
            <a:ln w="815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483045" y="7488097"/>
              <a:ext cx="45720" cy="3175"/>
            </a:xfrm>
            <a:custGeom>
              <a:avLst/>
              <a:gdLst/>
              <a:ahLst/>
              <a:cxnLst/>
              <a:rect l="l" t="t" r="r" b="b"/>
              <a:pathLst>
                <a:path w="45720" h="3175">
                  <a:moveTo>
                    <a:pt x="-3175" y="1333"/>
                  </a:moveTo>
                  <a:lnTo>
                    <a:pt x="48717" y="1333"/>
                  </a:lnTo>
                </a:path>
              </a:pathLst>
            </a:custGeom>
            <a:ln w="9017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482994" y="7494237"/>
              <a:ext cx="67945" cy="24130"/>
            </a:xfrm>
            <a:custGeom>
              <a:avLst/>
              <a:gdLst/>
              <a:ahLst/>
              <a:cxnLst/>
              <a:rect l="l" t="t" r="r" b="b"/>
              <a:pathLst>
                <a:path w="67945" h="24129">
                  <a:moveTo>
                    <a:pt x="0" y="0"/>
                  </a:moveTo>
                  <a:lnTo>
                    <a:pt x="51892" y="0"/>
                  </a:lnTo>
                </a:path>
                <a:path w="67945" h="24129">
                  <a:moveTo>
                    <a:pt x="3149" y="4800"/>
                  </a:moveTo>
                  <a:lnTo>
                    <a:pt x="55016" y="4800"/>
                  </a:lnTo>
                </a:path>
                <a:path w="67945" h="24129">
                  <a:moveTo>
                    <a:pt x="6273" y="9613"/>
                  </a:moveTo>
                  <a:lnTo>
                    <a:pt x="58153" y="9613"/>
                  </a:lnTo>
                </a:path>
                <a:path w="67945" h="24129">
                  <a:moveTo>
                    <a:pt x="9410" y="14427"/>
                  </a:moveTo>
                  <a:lnTo>
                    <a:pt x="61302" y="14427"/>
                  </a:lnTo>
                </a:path>
                <a:path w="67945" h="24129">
                  <a:moveTo>
                    <a:pt x="12534" y="19240"/>
                  </a:moveTo>
                  <a:lnTo>
                    <a:pt x="64427" y="19240"/>
                  </a:lnTo>
                </a:path>
                <a:path w="67945" h="24129">
                  <a:moveTo>
                    <a:pt x="15671" y="24053"/>
                  </a:moveTo>
                  <a:lnTo>
                    <a:pt x="67564" y="24053"/>
                  </a:lnTo>
                </a:path>
              </a:pathLst>
            </a:custGeom>
            <a:ln w="9004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435610" y="7502257"/>
              <a:ext cx="60325" cy="26670"/>
            </a:xfrm>
            <a:custGeom>
              <a:avLst/>
              <a:gdLst/>
              <a:ahLst/>
              <a:cxnLst/>
              <a:rect l="l" t="t" r="r" b="b"/>
              <a:pathLst>
                <a:path w="60325" h="26670">
                  <a:moveTo>
                    <a:pt x="54394" y="0"/>
                  </a:moveTo>
                  <a:lnTo>
                    <a:pt x="0" y="1600"/>
                  </a:lnTo>
                  <a:lnTo>
                    <a:pt x="0" y="12001"/>
                  </a:lnTo>
                  <a:lnTo>
                    <a:pt x="7188" y="26403"/>
                  </a:lnTo>
                  <a:lnTo>
                    <a:pt x="9588" y="20802"/>
                  </a:lnTo>
                  <a:lnTo>
                    <a:pt x="49593" y="20002"/>
                  </a:lnTo>
                  <a:lnTo>
                    <a:pt x="44805" y="12001"/>
                  </a:lnTo>
                  <a:lnTo>
                    <a:pt x="60007" y="10388"/>
                  </a:lnTo>
                  <a:lnTo>
                    <a:pt x="543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232385" y="7516659"/>
              <a:ext cx="281305" cy="7620"/>
            </a:xfrm>
            <a:custGeom>
              <a:avLst/>
              <a:gdLst/>
              <a:ahLst/>
              <a:cxnLst/>
              <a:rect l="l" t="t" r="r" b="b"/>
              <a:pathLst>
                <a:path w="281304" h="7620">
                  <a:moveTo>
                    <a:pt x="280822" y="7200"/>
                  </a:moveTo>
                  <a:lnTo>
                    <a:pt x="261620" y="7200"/>
                  </a:lnTo>
                </a:path>
                <a:path w="281304" h="7620">
                  <a:moveTo>
                    <a:pt x="275234" y="3200"/>
                  </a:moveTo>
                  <a:lnTo>
                    <a:pt x="256019" y="3200"/>
                  </a:lnTo>
                </a:path>
                <a:path w="281304" h="7620">
                  <a:moveTo>
                    <a:pt x="273621" y="0"/>
                  </a:moveTo>
                  <a:lnTo>
                    <a:pt x="254419" y="0"/>
                  </a:lnTo>
                </a:path>
                <a:path w="281304" h="7620">
                  <a:moveTo>
                    <a:pt x="26377" y="7200"/>
                  </a:moveTo>
                  <a:lnTo>
                    <a:pt x="7188" y="7200"/>
                  </a:lnTo>
                </a:path>
                <a:path w="281304" h="7620">
                  <a:moveTo>
                    <a:pt x="20789" y="3200"/>
                  </a:moveTo>
                  <a:lnTo>
                    <a:pt x="1600" y="3200"/>
                  </a:lnTo>
                </a:path>
                <a:path w="281304" h="7620">
                  <a:moveTo>
                    <a:pt x="1918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674702" y="7527861"/>
              <a:ext cx="891540" cy="396240"/>
            </a:xfrm>
            <a:custGeom>
              <a:avLst/>
              <a:gdLst/>
              <a:ahLst/>
              <a:cxnLst/>
              <a:rect l="l" t="t" r="r" b="b"/>
              <a:pathLst>
                <a:path w="891540" h="396240">
                  <a:moveTo>
                    <a:pt x="0" y="0"/>
                  </a:moveTo>
                  <a:lnTo>
                    <a:pt x="812" y="390448"/>
                  </a:lnTo>
                  <a:lnTo>
                    <a:pt x="5613" y="393649"/>
                  </a:lnTo>
                  <a:lnTo>
                    <a:pt x="252018" y="396049"/>
                  </a:lnTo>
                  <a:lnTo>
                    <a:pt x="891311" y="396049"/>
                  </a:lnTo>
                  <a:lnTo>
                    <a:pt x="888923" y="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674702" y="7527861"/>
              <a:ext cx="891540" cy="396240"/>
            </a:xfrm>
            <a:custGeom>
              <a:avLst/>
              <a:gdLst/>
              <a:ahLst/>
              <a:cxnLst/>
              <a:rect l="l" t="t" r="r" b="b"/>
              <a:pathLst>
                <a:path w="891540" h="396240">
                  <a:moveTo>
                    <a:pt x="0" y="0"/>
                  </a:moveTo>
                  <a:lnTo>
                    <a:pt x="812" y="390448"/>
                  </a:lnTo>
                  <a:lnTo>
                    <a:pt x="5613" y="393649"/>
                  </a:lnTo>
                  <a:lnTo>
                    <a:pt x="252018" y="396049"/>
                  </a:lnTo>
                  <a:lnTo>
                    <a:pt x="891311" y="396049"/>
                  </a:lnTo>
                  <a:lnTo>
                    <a:pt x="888923" y="240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691708" y="7612659"/>
              <a:ext cx="39370" cy="50800"/>
            </a:xfrm>
            <a:custGeom>
              <a:avLst/>
              <a:gdLst/>
              <a:ahLst/>
              <a:cxnLst/>
              <a:rect l="l" t="t" r="r" b="b"/>
              <a:pathLst>
                <a:path w="39370" h="50800">
                  <a:moveTo>
                    <a:pt x="39204" y="50418"/>
                  </a:moveTo>
                  <a:lnTo>
                    <a:pt x="0" y="50418"/>
                  </a:lnTo>
                  <a:lnTo>
                    <a:pt x="0" y="0"/>
                  </a:lnTo>
                  <a:lnTo>
                    <a:pt x="39204" y="0"/>
                  </a:lnTo>
                  <a:lnTo>
                    <a:pt x="39204" y="504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696102" y="7621472"/>
              <a:ext cx="30480" cy="41275"/>
            </a:xfrm>
            <a:custGeom>
              <a:avLst/>
              <a:gdLst/>
              <a:ahLst/>
              <a:cxnLst/>
              <a:rect l="l" t="t" r="r" b="b"/>
              <a:pathLst>
                <a:path w="30479" h="41275">
                  <a:moveTo>
                    <a:pt x="30416" y="0"/>
                  </a:moveTo>
                  <a:lnTo>
                    <a:pt x="0" y="0"/>
                  </a:lnTo>
                  <a:lnTo>
                    <a:pt x="0" y="40805"/>
                  </a:lnTo>
                  <a:lnTo>
                    <a:pt x="30416" y="40805"/>
                  </a:lnTo>
                  <a:lnTo>
                    <a:pt x="30416" y="0"/>
                  </a:lnTo>
                  <a:close/>
                </a:path>
              </a:pathLst>
            </a:custGeom>
            <a:solidFill>
              <a:srgbClr val="707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696102" y="7621472"/>
              <a:ext cx="30480" cy="41275"/>
            </a:xfrm>
            <a:custGeom>
              <a:avLst/>
              <a:gdLst/>
              <a:ahLst/>
              <a:cxnLst/>
              <a:rect l="l" t="t" r="r" b="b"/>
              <a:pathLst>
                <a:path w="30479" h="41275">
                  <a:moveTo>
                    <a:pt x="30416" y="40805"/>
                  </a:moveTo>
                  <a:lnTo>
                    <a:pt x="0" y="40805"/>
                  </a:lnTo>
                  <a:lnTo>
                    <a:pt x="0" y="0"/>
                  </a:lnTo>
                  <a:lnTo>
                    <a:pt x="30416" y="0"/>
                  </a:lnTo>
                  <a:lnTo>
                    <a:pt x="30416" y="408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707520" y="7542275"/>
              <a:ext cx="6985" cy="18415"/>
            </a:xfrm>
            <a:custGeom>
              <a:avLst/>
              <a:gdLst/>
              <a:ahLst/>
              <a:cxnLst/>
              <a:rect l="l" t="t" r="r" b="b"/>
              <a:pathLst>
                <a:path w="6985" h="18415">
                  <a:moveTo>
                    <a:pt x="6388" y="11188"/>
                  </a:moveTo>
                  <a:lnTo>
                    <a:pt x="0" y="11188"/>
                  </a:lnTo>
                  <a:lnTo>
                    <a:pt x="0" y="18376"/>
                  </a:lnTo>
                  <a:lnTo>
                    <a:pt x="6388" y="18376"/>
                  </a:lnTo>
                  <a:lnTo>
                    <a:pt x="6388" y="11188"/>
                  </a:lnTo>
                  <a:close/>
                </a:path>
                <a:path w="6985" h="18415">
                  <a:moveTo>
                    <a:pt x="6388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6388" y="7200"/>
                  </a:lnTo>
                  <a:lnTo>
                    <a:pt x="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693905" y="7687081"/>
              <a:ext cx="22860" cy="28575"/>
            </a:xfrm>
            <a:custGeom>
              <a:avLst/>
              <a:gdLst/>
              <a:ahLst/>
              <a:cxnLst/>
              <a:rect l="l" t="t" r="r" b="b"/>
              <a:pathLst>
                <a:path w="22860" h="28575">
                  <a:moveTo>
                    <a:pt x="22402" y="0"/>
                  </a:moveTo>
                  <a:lnTo>
                    <a:pt x="0" y="0"/>
                  </a:lnTo>
                  <a:lnTo>
                    <a:pt x="0" y="28003"/>
                  </a:lnTo>
                  <a:lnTo>
                    <a:pt x="22402" y="28003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673509" y="7687081"/>
              <a:ext cx="43180" cy="66040"/>
            </a:xfrm>
            <a:custGeom>
              <a:avLst/>
              <a:gdLst/>
              <a:ahLst/>
              <a:cxnLst/>
              <a:rect l="l" t="t" r="r" b="b"/>
              <a:pathLst>
                <a:path w="43179" h="66040">
                  <a:moveTo>
                    <a:pt x="42799" y="28003"/>
                  </a:moveTo>
                  <a:lnTo>
                    <a:pt x="20396" y="28003"/>
                  </a:lnTo>
                  <a:lnTo>
                    <a:pt x="20396" y="0"/>
                  </a:lnTo>
                  <a:lnTo>
                    <a:pt x="42799" y="0"/>
                  </a:lnTo>
                  <a:lnTo>
                    <a:pt x="42799" y="28003"/>
                  </a:lnTo>
                  <a:close/>
                </a:path>
                <a:path w="43179" h="66040">
                  <a:moveTo>
                    <a:pt x="7188" y="36004"/>
                  </a:moveTo>
                  <a:lnTo>
                    <a:pt x="0" y="36004"/>
                  </a:lnTo>
                  <a:lnTo>
                    <a:pt x="0" y="7200"/>
                  </a:lnTo>
                  <a:lnTo>
                    <a:pt x="7188" y="7200"/>
                  </a:lnTo>
                  <a:lnTo>
                    <a:pt x="7188" y="36004"/>
                  </a:lnTo>
                  <a:close/>
                </a:path>
                <a:path w="43179" h="66040">
                  <a:moveTo>
                    <a:pt x="7188" y="65608"/>
                  </a:moveTo>
                  <a:lnTo>
                    <a:pt x="0" y="65608"/>
                  </a:lnTo>
                  <a:lnTo>
                    <a:pt x="0" y="36804"/>
                  </a:lnTo>
                  <a:lnTo>
                    <a:pt x="7188" y="36804"/>
                  </a:lnTo>
                  <a:lnTo>
                    <a:pt x="7188" y="656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673902" y="7527061"/>
              <a:ext cx="252095" cy="223520"/>
            </a:xfrm>
            <a:custGeom>
              <a:avLst/>
              <a:gdLst/>
              <a:ahLst/>
              <a:cxnLst/>
              <a:rect l="l" t="t" r="r" b="b"/>
              <a:pathLst>
                <a:path w="252095" h="223520">
                  <a:moveTo>
                    <a:pt x="800" y="800"/>
                  </a:moveTo>
                  <a:lnTo>
                    <a:pt x="252031" y="0"/>
                  </a:lnTo>
                  <a:lnTo>
                    <a:pt x="252031" y="167220"/>
                  </a:lnTo>
                  <a:lnTo>
                    <a:pt x="244830" y="166420"/>
                  </a:lnTo>
                  <a:lnTo>
                    <a:pt x="244830" y="223227"/>
                  </a:lnTo>
                  <a:lnTo>
                    <a:pt x="7200" y="221614"/>
                  </a:lnTo>
                  <a:lnTo>
                    <a:pt x="7200" y="167220"/>
                  </a:lnTo>
                  <a:lnTo>
                    <a:pt x="0" y="167220"/>
                  </a:lnTo>
                  <a:lnTo>
                    <a:pt x="800" y="800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673115" y="7528661"/>
              <a:ext cx="508634" cy="396240"/>
            </a:xfrm>
            <a:custGeom>
              <a:avLst/>
              <a:gdLst/>
              <a:ahLst/>
              <a:cxnLst/>
              <a:rect l="l" t="t" r="r" b="b"/>
              <a:pathLst>
                <a:path w="508635" h="396240">
                  <a:moveTo>
                    <a:pt x="253225" y="193624"/>
                  </a:moveTo>
                  <a:lnTo>
                    <a:pt x="246024" y="193624"/>
                  </a:lnTo>
                  <a:lnTo>
                    <a:pt x="246024" y="164820"/>
                  </a:lnTo>
                  <a:lnTo>
                    <a:pt x="253225" y="164820"/>
                  </a:lnTo>
                  <a:lnTo>
                    <a:pt x="253225" y="193624"/>
                  </a:lnTo>
                  <a:close/>
                </a:path>
                <a:path w="508635" h="396240">
                  <a:moveTo>
                    <a:pt x="253225" y="223227"/>
                  </a:moveTo>
                  <a:lnTo>
                    <a:pt x="246024" y="223227"/>
                  </a:lnTo>
                  <a:lnTo>
                    <a:pt x="246024" y="194424"/>
                  </a:lnTo>
                  <a:lnTo>
                    <a:pt x="253225" y="194424"/>
                  </a:lnTo>
                  <a:lnTo>
                    <a:pt x="253225" y="223227"/>
                  </a:lnTo>
                  <a:close/>
                </a:path>
                <a:path w="508635" h="396240">
                  <a:moveTo>
                    <a:pt x="0" y="226428"/>
                  </a:moveTo>
                  <a:lnTo>
                    <a:pt x="2400" y="389648"/>
                  </a:lnTo>
                  <a:lnTo>
                    <a:pt x="7200" y="392849"/>
                  </a:lnTo>
                  <a:lnTo>
                    <a:pt x="253606" y="395249"/>
                  </a:lnTo>
                  <a:lnTo>
                    <a:pt x="250418" y="226428"/>
                  </a:lnTo>
                  <a:lnTo>
                    <a:pt x="0" y="226428"/>
                  </a:lnTo>
                  <a:close/>
                </a:path>
                <a:path w="508635" h="396240">
                  <a:moveTo>
                    <a:pt x="256019" y="2400"/>
                  </a:moveTo>
                  <a:lnTo>
                    <a:pt x="257619" y="128016"/>
                  </a:lnTo>
                  <a:lnTo>
                    <a:pt x="262432" y="127215"/>
                  </a:lnTo>
                  <a:lnTo>
                    <a:pt x="264033" y="184823"/>
                  </a:lnTo>
                  <a:lnTo>
                    <a:pt x="497649" y="183222"/>
                  </a:lnTo>
                  <a:lnTo>
                    <a:pt x="499249" y="125615"/>
                  </a:lnTo>
                  <a:lnTo>
                    <a:pt x="507263" y="124815"/>
                  </a:lnTo>
                  <a:lnTo>
                    <a:pt x="508063" y="0"/>
                  </a:lnTo>
                  <a:lnTo>
                    <a:pt x="255219" y="0"/>
                  </a:lnTo>
                  <a:lnTo>
                    <a:pt x="256019" y="2400"/>
                  </a:lnTo>
                  <a:close/>
                </a:path>
                <a:path w="508635" h="396240">
                  <a:moveTo>
                    <a:pt x="258432" y="190423"/>
                  </a:moveTo>
                  <a:lnTo>
                    <a:pt x="259232" y="395249"/>
                  </a:lnTo>
                  <a:lnTo>
                    <a:pt x="507263" y="396049"/>
                  </a:lnTo>
                  <a:lnTo>
                    <a:pt x="504050" y="189623"/>
                  </a:lnTo>
                  <a:lnTo>
                    <a:pt x="258432" y="190423"/>
                  </a:lnTo>
                  <a:close/>
                </a:path>
                <a:path w="508635" h="396240">
                  <a:moveTo>
                    <a:pt x="263601" y="156832"/>
                  </a:moveTo>
                  <a:lnTo>
                    <a:pt x="256425" y="156832"/>
                  </a:lnTo>
                  <a:lnTo>
                    <a:pt x="256425" y="128016"/>
                  </a:lnTo>
                  <a:lnTo>
                    <a:pt x="263601" y="128016"/>
                  </a:lnTo>
                  <a:lnTo>
                    <a:pt x="263601" y="156832"/>
                  </a:lnTo>
                  <a:close/>
                </a:path>
                <a:path w="508635" h="396240">
                  <a:moveTo>
                    <a:pt x="263601" y="186423"/>
                  </a:moveTo>
                  <a:lnTo>
                    <a:pt x="256425" y="186423"/>
                  </a:lnTo>
                  <a:lnTo>
                    <a:pt x="256425" y="157619"/>
                  </a:lnTo>
                  <a:lnTo>
                    <a:pt x="263601" y="157619"/>
                  </a:lnTo>
                  <a:lnTo>
                    <a:pt x="263601" y="186423"/>
                  </a:lnTo>
                  <a:close/>
                </a:path>
                <a:path w="508635" h="396240">
                  <a:moveTo>
                    <a:pt x="506844" y="156006"/>
                  </a:moveTo>
                  <a:lnTo>
                    <a:pt x="499643" y="156006"/>
                  </a:lnTo>
                  <a:lnTo>
                    <a:pt x="499643" y="127215"/>
                  </a:lnTo>
                  <a:lnTo>
                    <a:pt x="506844" y="127215"/>
                  </a:lnTo>
                  <a:lnTo>
                    <a:pt x="506844" y="156006"/>
                  </a:lnTo>
                  <a:close/>
                </a:path>
                <a:path w="508635" h="396240">
                  <a:moveTo>
                    <a:pt x="506844" y="185623"/>
                  </a:moveTo>
                  <a:lnTo>
                    <a:pt x="499643" y="185623"/>
                  </a:lnTo>
                  <a:lnTo>
                    <a:pt x="499643" y="156832"/>
                  </a:lnTo>
                  <a:lnTo>
                    <a:pt x="506844" y="156832"/>
                  </a:lnTo>
                  <a:lnTo>
                    <a:pt x="506844" y="185623"/>
                  </a:lnTo>
                  <a:close/>
                </a:path>
                <a:path w="508635" h="396240">
                  <a:moveTo>
                    <a:pt x="43992" y="65608"/>
                  </a:moveTo>
                  <a:lnTo>
                    <a:pt x="31991" y="65608"/>
                  </a:lnTo>
                  <a:lnTo>
                    <a:pt x="31991" y="36004"/>
                  </a:lnTo>
                  <a:lnTo>
                    <a:pt x="43992" y="36004"/>
                  </a:lnTo>
                  <a:lnTo>
                    <a:pt x="43992" y="65608"/>
                  </a:lnTo>
                  <a:close/>
                </a:path>
                <a:path w="508635" h="396240">
                  <a:moveTo>
                    <a:pt x="295236" y="112814"/>
                  </a:moveTo>
                  <a:lnTo>
                    <a:pt x="288023" y="112814"/>
                  </a:lnTo>
                  <a:lnTo>
                    <a:pt x="288023" y="31991"/>
                  </a:lnTo>
                  <a:lnTo>
                    <a:pt x="295236" y="31991"/>
                  </a:lnTo>
                  <a:lnTo>
                    <a:pt x="295236" y="1128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961558" y="7541462"/>
              <a:ext cx="6985" cy="18415"/>
            </a:xfrm>
            <a:custGeom>
              <a:avLst/>
              <a:gdLst/>
              <a:ahLst/>
              <a:cxnLst/>
              <a:rect l="l" t="t" r="r" b="b"/>
              <a:pathLst>
                <a:path w="6985" h="18415">
                  <a:moveTo>
                    <a:pt x="6388" y="11201"/>
                  </a:moveTo>
                  <a:lnTo>
                    <a:pt x="0" y="11201"/>
                  </a:lnTo>
                  <a:lnTo>
                    <a:pt x="0" y="18402"/>
                  </a:lnTo>
                  <a:lnTo>
                    <a:pt x="6388" y="18402"/>
                  </a:lnTo>
                  <a:lnTo>
                    <a:pt x="6388" y="11201"/>
                  </a:lnTo>
                  <a:close/>
                </a:path>
                <a:path w="6985" h="18415">
                  <a:moveTo>
                    <a:pt x="6388" y="0"/>
                  </a:moveTo>
                  <a:lnTo>
                    <a:pt x="0" y="0"/>
                  </a:lnTo>
                  <a:lnTo>
                    <a:pt x="0" y="7188"/>
                  </a:lnTo>
                  <a:lnTo>
                    <a:pt x="6388" y="7188"/>
                  </a:lnTo>
                  <a:lnTo>
                    <a:pt x="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059551" y="7562265"/>
              <a:ext cx="7620" cy="81280"/>
            </a:xfrm>
            <a:custGeom>
              <a:avLst/>
              <a:gdLst/>
              <a:ahLst/>
              <a:cxnLst/>
              <a:rect l="l" t="t" r="r" b="b"/>
              <a:pathLst>
                <a:path w="7620" h="81279">
                  <a:moveTo>
                    <a:pt x="7200" y="80810"/>
                  </a:moveTo>
                  <a:lnTo>
                    <a:pt x="0" y="80810"/>
                  </a:lnTo>
                  <a:lnTo>
                    <a:pt x="0" y="0"/>
                  </a:lnTo>
                  <a:lnTo>
                    <a:pt x="7200" y="0"/>
                  </a:lnTo>
                  <a:lnTo>
                    <a:pt x="7200" y="808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059957" y="7543062"/>
              <a:ext cx="6985" cy="18415"/>
            </a:xfrm>
            <a:custGeom>
              <a:avLst/>
              <a:gdLst/>
              <a:ahLst/>
              <a:cxnLst/>
              <a:rect l="l" t="t" r="r" b="b"/>
              <a:pathLst>
                <a:path w="6985" h="18415">
                  <a:moveTo>
                    <a:pt x="6400" y="11214"/>
                  </a:moveTo>
                  <a:lnTo>
                    <a:pt x="0" y="11214"/>
                  </a:lnTo>
                  <a:lnTo>
                    <a:pt x="0" y="18415"/>
                  </a:lnTo>
                  <a:lnTo>
                    <a:pt x="6400" y="18415"/>
                  </a:lnTo>
                  <a:lnTo>
                    <a:pt x="6400" y="11214"/>
                  </a:lnTo>
                  <a:close/>
                </a:path>
                <a:path w="6985" h="18415">
                  <a:moveTo>
                    <a:pt x="6400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6400" y="7200"/>
                  </a:lnTo>
                  <a:lnTo>
                    <a:pt x="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937402" y="7773237"/>
              <a:ext cx="52705" cy="114300"/>
            </a:xfrm>
            <a:custGeom>
              <a:avLst/>
              <a:gdLst/>
              <a:ahLst/>
              <a:cxnLst/>
              <a:rect l="l" t="t" r="r" b="b"/>
              <a:pathLst>
                <a:path w="52704" h="114300">
                  <a:moveTo>
                    <a:pt x="52260" y="0"/>
                  </a:moveTo>
                  <a:lnTo>
                    <a:pt x="0" y="0"/>
                  </a:lnTo>
                  <a:lnTo>
                    <a:pt x="0" y="114134"/>
                  </a:lnTo>
                  <a:lnTo>
                    <a:pt x="52260" y="114134"/>
                  </a:lnTo>
                  <a:lnTo>
                    <a:pt x="52260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6093955" y="7553464"/>
              <a:ext cx="8890" cy="100330"/>
            </a:xfrm>
            <a:custGeom>
              <a:avLst/>
              <a:gdLst/>
              <a:ahLst/>
              <a:cxnLst/>
              <a:rect l="l" t="t" r="r" b="b"/>
              <a:pathLst>
                <a:path w="8889" h="100329">
                  <a:moveTo>
                    <a:pt x="8801" y="100012"/>
                  </a:moveTo>
                  <a:lnTo>
                    <a:pt x="0" y="100012"/>
                  </a:lnTo>
                  <a:lnTo>
                    <a:pt x="0" y="0"/>
                  </a:lnTo>
                  <a:lnTo>
                    <a:pt x="8801" y="0"/>
                  </a:lnTo>
                  <a:lnTo>
                    <a:pt x="8801" y="1000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097955" y="7558264"/>
              <a:ext cx="3810" cy="94615"/>
            </a:xfrm>
            <a:custGeom>
              <a:avLst/>
              <a:gdLst/>
              <a:ahLst/>
              <a:cxnLst/>
              <a:rect l="l" t="t" r="r" b="b"/>
              <a:pathLst>
                <a:path w="3810" h="94615">
                  <a:moveTo>
                    <a:pt x="3200" y="0"/>
                  </a:moveTo>
                  <a:lnTo>
                    <a:pt x="0" y="0"/>
                  </a:lnTo>
                  <a:lnTo>
                    <a:pt x="0" y="94411"/>
                  </a:lnTo>
                  <a:lnTo>
                    <a:pt x="3200" y="94411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935789" y="7769503"/>
              <a:ext cx="57150" cy="90170"/>
            </a:xfrm>
            <a:custGeom>
              <a:avLst/>
              <a:gdLst/>
              <a:ahLst/>
              <a:cxnLst/>
              <a:rect l="l" t="t" r="r" b="b"/>
              <a:pathLst>
                <a:path w="57150" h="90170">
                  <a:moveTo>
                    <a:pt x="4826" y="84264"/>
                  </a:moveTo>
                  <a:lnTo>
                    <a:pt x="0" y="84264"/>
                  </a:lnTo>
                  <a:lnTo>
                    <a:pt x="0" y="90131"/>
                  </a:lnTo>
                  <a:lnTo>
                    <a:pt x="4826" y="90131"/>
                  </a:lnTo>
                  <a:lnTo>
                    <a:pt x="4826" y="84264"/>
                  </a:lnTo>
                  <a:close/>
                </a:path>
                <a:path w="57150" h="90170">
                  <a:moveTo>
                    <a:pt x="4826" y="34658"/>
                  </a:moveTo>
                  <a:lnTo>
                    <a:pt x="0" y="34658"/>
                  </a:lnTo>
                  <a:lnTo>
                    <a:pt x="0" y="40525"/>
                  </a:lnTo>
                  <a:lnTo>
                    <a:pt x="4826" y="40525"/>
                  </a:lnTo>
                  <a:lnTo>
                    <a:pt x="4826" y="34658"/>
                  </a:lnTo>
                  <a:close/>
                </a:path>
                <a:path w="57150" h="90170">
                  <a:moveTo>
                    <a:pt x="36830" y="0"/>
                  </a:moveTo>
                  <a:lnTo>
                    <a:pt x="18694" y="0"/>
                  </a:lnTo>
                  <a:lnTo>
                    <a:pt x="18694" y="5321"/>
                  </a:lnTo>
                  <a:lnTo>
                    <a:pt x="36830" y="5321"/>
                  </a:lnTo>
                  <a:lnTo>
                    <a:pt x="36830" y="0"/>
                  </a:lnTo>
                  <a:close/>
                </a:path>
                <a:path w="57150" h="90170">
                  <a:moveTo>
                    <a:pt x="56019" y="34658"/>
                  </a:moveTo>
                  <a:lnTo>
                    <a:pt x="51219" y="34658"/>
                  </a:lnTo>
                  <a:lnTo>
                    <a:pt x="51219" y="40525"/>
                  </a:lnTo>
                  <a:lnTo>
                    <a:pt x="56019" y="40525"/>
                  </a:lnTo>
                  <a:lnTo>
                    <a:pt x="56019" y="34658"/>
                  </a:lnTo>
                  <a:close/>
                </a:path>
                <a:path w="57150" h="90170">
                  <a:moveTo>
                    <a:pt x="56553" y="84264"/>
                  </a:moveTo>
                  <a:lnTo>
                    <a:pt x="51752" y="84264"/>
                  </a:lnTo>
                  <a:lnTo>
                    <a:pt x="51752" y="90131"/>
                  </a:lnTo>
                  <a:lnTo>
                    <a:pt x="56553" y="90131"/>
                  </a:lnTo>
                  <a:lnTo>
                    <a:pt x="56553" y="842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937935" y="7799895"/>
              <a:ext cx="53975" cy="87630"/>
            </a:xfrm>
            <a:custGeom>
              <a:avLst/>
              <a:gdLst/>
              <a:ahLst/>
              <a:cxnLst/>
              <a:rect l="l" t="t" r="r" b="b"/>
              <a:pathLst>
                <a:path w="53975" h="87629">
                  <a:moveTo>
                    <a:pt x="0" y="0"/>
                  </a:moveTo>
                  <a:lnTo>
                    <a:pt x="53352" y="0"/>
                  </a:lnTo>
                </a:path>
                <a:path w="53975" h="87629">
                  <a:moveTo>
                    <a:pt x="25615" y="87477"/>
                  </a:moveTo>
                  <a:lnTo>
                    <a:pt x="25615" y="1066"/>
                  </a:lnTo>
                </a:path>
              </a:pathLst>
            </a:custGeom>
            <a:ln w="12700">
              <a:solidFill>
                <a:srgbClr val="BBBC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936335" y="789430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014" y="0"/>
                  </a:moveTo>
                  <a:lnTo>
                    <a:pt x="0" y="0"/>
                  </a:lnTo>
                  <a:lnTo>
                    <a:pt x="0" y="15468"/>
                  </a:lnTo>
                  <a:lnTo>
                    <a:pt x="16014" y="15468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941669" y="7894319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5867" y="0"/>
                  </a:moveTo>
                  <a:lnTo>
                    <a:pt x="0" y="0"/>
                  </a:lnTo>
                  <a:lnTo>
                    <a:pt x="0" y="11734"/>
                  </a:lnTo>
                  <a:lnTo>
                    <a:pt x="5867" y="11734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944870" y="7897520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2666" y="0"/>
                  </a:moveTo>
                  <a:lnTo>
                    <a:pt x="0" y="0"/>
                  </a:lnTo>
                  <a:lnTo>
                    <a:pt x="0" y="4787"/>
                  </a:lnTo>
                  <a:lnTo>
                    <a:pt x="2666" y="4787"/>
                  </a:lnTo>
                  <a:lnTo>
                    <a:pt x="26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679236" y="7894827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5989" y="0"/>
                  </a:moveTo>
                  <a:lnTo>
                    <a:pt x="0" y="0"/>
                  </a:lnTo>
                  <a:lnTo>
                    <a:pt x="0" y="15481"/>
                  </a:lnTo>
                  <a:lnTo>
                    <a:pt x="15989" y="15481"/>
                  </a:lnTo>
                  <a:lnTo>
                    <a:pt x="159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684570" y="7894827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5880" y="0"/>
                  </a:moveTo>
                  <a:lnTo>
                    <a:pt x="0" y="0"/>
                  </a:lnTo>
                  <a:lnTo>
                    <a:pt x="0" y="11747"/>
                  </a:lnTo>
                  <a:lnTo>
                    <a:pt x="5880" y="1174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687783" y="7898040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2666" y="0"/>
                  </a:moveTo>
                  <a:lnTo>
                    <a:pt x="0" y="0"/>
                  </a:lnTo>
                  <a:lnTo>
                    <a:pt x="0" y="4800"/>
                  </a:lnTo>
                  <a:lnTo>
                    <a:pt x="2666" y="4800"/>
                  </a:lnTo>
                  <a:lnTo>
                    <a:pt x="26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191834" y="789536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014" y="0"/>
                  </a:moveTo>
                  <a:lnTo>
                    <a:pt x="0" y="0"/>
                  </a:lnTo>
                  <a:lnTo>
                    <a:pt x="0" y="15481"/>
                  </a:lnTo>
                  <a:lnTo>
                    <a:pt x="16014" y="15481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197168" y="7895373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5880" y="0"/>
                  </a:moveTo>
                  <a:lnTo>
                    <a:pt x="0" y="0"/>
                  </a:lnTo>
                  <a:lnTo>
                    <a:pt x="0" y="11734"/>
                  </a:lnTo>
                  <a:lnTo>
                    <a:pt x="5880" y="11734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6200381" y="7898586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2666" y="0"/>
                  </a:moveTo>
                  <a:lnTo>
                    <a:pt x="0" y="0"/>
                  </a:lnTo>
                  <a:lnTo>
                    <a:pt x="0" y="4800"/>
                  </a:lnTo>
                  <a:lnTo>
                    <a:pt x="2666" y="4800"/>
                  </a:lnTo>
                  <a:lnTo>
                    <a:pt x="26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347599" y="7895894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001" y="0"/>
                  </a:moveTo>
                  <a:lnTo>
                    <a:pt x="0" y="0"/>
                  </a:lnTo>
                  <a:lnTo>
                    <a:pt x="0" y="15468"/>
                  </a:lnTo>
                  <a:lnTo>
                    <a:pt x="16001" y="15468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352921" y="7895894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5880" y="0"/>
                  </a:moveTo>
                  <a:lnTo>
                    <a:pt x="0" y="0"/>
                  </a:lnTo>
                  <a:lnTo>
                    <a:pt x="0" y="11734"/>
                  </a:lnTo>
                  <a:lnTo>
                    <a:pt x="5880" y="11734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356121" y="7899107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2679" y="0"/>
                  </a:moveTo>
                  <a:lnTo>
                    <a:pt x="0" y="0"/>
                  </a:lnTo>
                  <a:lnTo>
                    <a:pt x="0" y="4800"/>
                  </a:lnTo>
                  <a:lnTo>
                    <a:pt x="2679" y="4800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447345" y="7895894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001" y="0"/>
                  </a:moveTo>
                  <a:lnTo>
                    <a:pt x="0" y="0"/>
                  </a:lnTo>
                  <a:lnTo>
                    <a:pt x="0" y="15468"/>
                  </a:lnTo>
                  <a:lnTo>
                    <a:pt x="16001" y="15468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452666" y="7895894"/>
              <a:ext cx="6350" cy="12065"/>
            </a:xfrm>
            <a:custGeom>
              <a:avLst/>
              <a:gdLst/>
              <a:ahLst/>
              <a:cxnLst/>
              <a:rect l="l" t="t" r="r" b="b"/>
              <a:pathLst>
                <a:path w="6350" h="12065">
                  <a:moveTo>
                    <a:pt x="5880" y="0"/>
                  </a:moveTo>
                  <a:lnTo>
                    <a:pt x="0" y="0"/>
                  </a:lnTo>
                  <a:lnTo>
                    <a:pt x="0" y="11734"/>
                  </a:lnTo>
                  <a:lnTo>
                    <a:pt x="5880" y="11734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455880" y="7899107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2666" y="0"/>
                  </a:moveTo>
                  <a:lnTo>
                    <a:pt x="0" y="0"/>
                  </a:lnTo>
                  <a:lnTo>
                    <a:pt x="0" y="4800"/>
                  </a:lnTo>
                  <a:lnTo>
                    <a:pt x="2666" y="4800"/>
                  </a:lnTo>
                  <a:lnTo>
                    <a:pt x="26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082500" y="7671345"/>
              <a:ext cx="24765" cy="33655"/>
            </a:xfrm>
            <a:custGeom>
              <a:avLst/>
              <a:gdLst/>
              <a:ahLst/>
              <a:cxnLst/>
              <a:rect l="l" t="t" r="r" b="b"/>
              <a:pathLst>
                <a:path w="24764" h="33654">
                  <a:moveTo>
                    <a:pt x="7480" y="0"/>
                  </a:moveTo>
                  <a:lnTo>
                    <a:pt x="0" y="0"/>
                  </a:lnTo>
                  <a:lnTo>
                    <a:pt x="0" y="33083"/>
                  </a:lnTo>
                  <a:lnTo>
                    <a:pt x="6934" y="33616"/>
                  </a:lnTo>
                  <a:lnTo>
                    <a:pt x="7480" y="30937"/>
                  </a:lnTo>
                  <a:lnTo>
                    <a:pt x="20269" y="30937"/>
                  </a:lnTo>
                  <a:lnTo>
                    <a:pt x="21336" y="26149"/>
                  </a:lnTo>
                  <a:lnTo>
                    <a:pt x="18656" y="26149"/>
                  </a:lnTo>
                  <a:lnTo>
                    <a:pt x="18656" y="11734"/>
                  </a:lnTo>
                  <a:lnTo>
                    <a:pt x="23469" y="10668"/>
                  </a:lnTo>
                  <a:lnTo>
                    <a:pt x="24536" y="6400"/>
                  </a:lnTo>
                  <a:lnTo>
                    <a:pt x="19723" y="6934"/>
                  </a:lnTo>
                  <a:lnTo>
                    <a:pt x="19723" y="4267"/>
                  </a:lnTo>
                  <a:lnTo>
                    <a:pt x="8534" y="4267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180378" y="7526260"/>
              <a:ext cx="386080" cy="398780"/>
            </a:xfrm>
            <a:custGeom>
              <a:avLst/>
              <a:gdLst/>
              <a:ahLst/>
              <a:cxnLst/>
              <a:rect l="l" t="t" r="r" b="b"/>
              <a:pathLst>
                <a:path w="386079" h="398779">
                  <a:moveTo>
                    <a:pt x="4521" y="3746"/>
                  </a:moveTo>
                  <a:lnTo>
                    <a:pt x="4521" y="393649"/>
                  </a:lnTo>
                  <a:lnTo>
                    <a:pt x="6654" y="393103"/>
                  </a:lnTo>
                  <a:lnTo>
                    <a:pt x="6134" y="396316"/>
                  </a:lnTo>
                  <a:lnTo>
                    <a:pt x="800" y="396849"/>
                  </a:lnTo>
                  <a:lnTo>
                    <a:pt x="0" y="398449"/>
                  </a:lnTo>
                  <a:lnTo>
                    <a:pt x="98412" y="397370"/>
                  </a:lnTo>
                  <a:lnTo>
                    <a:pt x="98932" y="388848"/>
                  </a:lnTo>
                  <a:lnTo>
                    <a:pt x="85610" y="388848"/>
                  </a:lnTo>
                  <a:lnTo>
                    <a:pt x="84035" y="7480"/>
                  </a:lnTo>
                  <a:lnTo>
                    <a:pt x="97866" y="6946"/>
                  </a:lnTo>
                  <a:lnTo>
                    <a:pt x="98932" y="1600"/>
                  </a:lnTo>
                  <a:lnTo>
                    <a:pt x="7188" y="0"/>
                  </a:lnTo>
                  <a:lnTo>
                    <a:pt x="1854" y="1600"/>
                  </a:lnTo>
                  <a:lnTo>
                    <a:pt x="1854" y="3213"/>
                  </a:lnTo>
                  <a:lnTo>
                    <a:pt x="4521" y="3746"/>
                  </a:lnTo>
                  <a:close/>
                </a:path>
                <a:path w="386079" h="398779">
                  <a:moveTo>
                    <a:pt x="86144" y="9067"/>
                  </a:moveTo>
                  <a:lnTo>
                    <a:pt x="127749" y="9067"/>
                  </a:lnTo>
                  <a:lnTo>
                    <a:pt x="128282" y="388848"/>
                  </a:lnTo>
                  <a:lnTo>
                    <a:pt x="85610" y="388848"/>
                  </a:lnTo>
                  <a:lnTo>
                    <a:pt x="86144" y="9067"/>
                  </a:lnTo>
                  <a:close/>
                </a:path>
                <a:path w="386079" h="398779">
                  <a:moveTo>
                    <a:pt x="125615" y="398449"/>
                  </a:moveTo>
                  <a:lnTo>
                    <a:pt x="98412" y="398449"/>
                  </a:lnTo>
                  <a:lnTo>
                    <a:pt x="98412" y="388848"/>
                  </a:lnTo>
                  <a:lnTo>
                    <a:pt x="125615" y="388848"/>
                  </a:lnTo>
                  <a:lnTo>
                    <a:pt x="125615" y="398449"/>
                  </a:lnTo>
                  <a:close/>
                </a:path>
                <a:path w="386079" h="398779">
                  <a:moveTo>
                    <a:pt x="128282" y="1600"/>
                  </a:moveTo>
                  <a:lnTo>
                    <a:pt x="127749" y="394195"/>
                  </a:lnTo>
                  <a:lnTo>
                    <a:pt x="137871" y="394715"/>
                  </a:lnTo>
                  <a:lnTo>
                    <a:pt x="137871" y="392048"/>
                  </a:lnTo>
                  <a:lnTo>
                    <a:pt x="158153" y="390982"/>
                  </a:lnTo>
                  <a:lnTo>
                    <a:pt x="157619" y="8534"/>
                  </a:lnTo>
                  <a:lnTo>
                    <a:pt x="134683" y="8534"/>
                  </a:lnTo>
                  <a:lnTo>
                    <a:pt x="135750" y="1066"/>
                  </a:lnTo>
                  <a:lnTo>
                    <a:pt x="128282" y="1600"/>
                  </a:lnTo>
                  <a:close/>
                </a:path>
                <a:path w="386079" h="398779">
                  <a:moveTo>
                    <a:pt x="229082" y="4800"/>
                  </a:moveTo>
                  <a:lnTo>
                    <a:pt x="136817" y="4267"/>
                  </a:lnTo>
                  <a:lnTo>
                    <a:pt x="137337" y="8534"/>
                  </a:lnTo>
                  <a:lnTo>
                    <a:pt x="156006" y="9067"/>
                  </a:lnTo>
                  <a:lnTo>
                    <a:pt x="158686" y="13334"/>
                  </a:lnTo>
                  <a:lnTo>
                    <a:pt x="160273" y="389381"/>
                  </a:lnTo>
                  <a:lnTo>
                    <a:pt x="137871" y="392048"/>
                  </a:lnTo>
                  <a:lnTo>
                    <a:pt x="138417" y="397903"/>
                  </a:lnTo>
                  <a:lnTo>
                    <a:pt x="230162" y="396849"/>
                  </a:lnTo>
                  <a:lnTo>
                    <a:pt x="229082" y="4800"/>
                  </a:lnTo>
                  <a:close/>
                </a:path>
                <a:path w="386079" h="398779">
                  <a:moveTo>
                    <a:pt x="259499" y="4800"/>
                  </a:moveTo>
                  <a:lnTo>
                    <a:pt x="229082" y="4800"/>
                  </a:lnTo>
                  <a:lnTo>
                    <a:pt x="231216" y="396849"/>
                  </a:lnTo>
                  <a:lnTo>
                    <a:pt x="258432" y="396316"/>
                  </a:lnTo>
                  <a:lnTo>
                    <a:pt x="259499" y="4800"/>
                  </a:lnTo>
                  <a:close/>
                </a:path>
                <a:path w="386079" h="398779">
                  <a:moveTo>
                    <a:pt x="341096" y="2146"/>
                  </a:moveTo>
                  <a:lnTo>
                    <a:pt x="259499" y="2146"/>
                  </a:lnTo>
                  <a:lnTo>
                    <a:pt x="260553" y="397370"/>
                  </a:lnTo>
                  <a:lnTo>
                    <a:pt x="343763" y="397370"/>
                  </a:lnTo>
                  <a:lnTo>
                    <a:pt x="341096" y="2146"/>
                  </a:lnTo>
                  <a:close/>
                </a:path>
                <a:path w="386079" h="398779">
                  <a:moveTo>
                    <a:pt x="384035" y="1600"/>
                  </a:moveTo>
                  <a:lnTo>
                    <a:pt x="341096" y="2146"/>
                  </a:lnTo>
                  <a:lnTo>
                    <a:pt x="343763" y="397370"/>
                  </a:lnTo>
                  <a:lnTo>
                    <a:pt x="385635" y="397649"/>
                  </a:lnTo>
                  <a:lnTo>
                    <a:pt x="384035" y="16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189167" y="7559331"/>
              <a:ext cx="71120" cy="331470"/>
            </a:xfrm>
            <a:custGeom>
              <a:avLst/>
              <a:gdLst/>
              <a:ahLst/>
              <a:cxnLst/>
              <a:rect l="l" t="t" r="r" b="b"/>
              <a:pathLst>
                <a:path w="71120" h="331470">
                  <a:moveTo>
                    <a:pt x="69888" y="0"/>
                  </a:moveTo>
                  <a:lnTo>
                    <a:pt x="1054" y="0"/>
                  </a:lnTo>
                  <a:lnTo>
                    <a:pt x="0" y="331241"/>
                  </a:lnTo>
                  <a:lnTo>
                    <a:pt x="70942" y="331241"/>
                  </a:lnTo>
                  <a:lnTo>
                    <a:pt x="69888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190221" y="7575867"/>
              <a:ext cx="70485" cy="298450"/>
            </a:xfrm>
            <a:custGeom>
              <a:avLst/>
              <a:gdLst/>
              <a:ahLst/>
              <a:cxnLst/>
              <a:rect l="l" t="t" r="r" b="b"/>
              <a:pathLst>
                <a:path w="70485" h="298450">
                  <a:moveTo>
                    <a:pt x="68834" y="546"/>
                  </a:moveTo>
                  <a:lnTo>
                    <a:pt x="1092" y="0"/>
                  </a:lnTo>
                </a:path>
                <a:path w="70485" h="298450">
                  <a:moveTo>
                    <a:pt x="69888" y="16002"/>
                  </a:moveTo>
                  <a:lnTo>
                    <a:pt x="2146" y="15468"/>
                  </a:lnTo>
                </a:path>
                <a:path w="70485" h="298450">
                  <a:moveTo>
                    <a:pt x="69888" y="33070"/>
                  </a:moveTo>
                  <a:lnTo>
                    <a:pt x="2146" y="32550"/>
                  </a:lnTo>
                </a:path>
                <a:path w="70485" h="298450">
                  <a:moveTo>
                    <a:pt x="67754" y="51739"/>
                  </a:moveTo>
                  <a:lnTo>
                    <a:pt x="0" y="51206"/>
                  </a:lnTo>
                </a:path>
                <a:path w="70485" h="298450">
                  <a:moveTo>
                    <a:pt x="68300" y="67741"/>
                  </a:moveTo>
                  <a:lnTo>
                    <a:pt x="546" y="67208"/>
                  </a:lnTo>
                </a:path>
                <a:path w="70485" h="298450">
                  <a:moveTo>
                    <a:pt x="68300" y="83210"/>
                  </a:moveTo>
                  <a:lnTo>
                    <a:pt x="546" y="82677"/>
                  </a:lnTo>
                </a:path>
                <a:path w="70485" h="298450">
                  <a:moveTo>
                    <a:pt x="68300" y="98679"/>
                  </a:moveTo>
                  <a:lnTo>
                    <a:pt x="546" y="98158"/>
                  </a:lnTo>
                </a:path>
                <a:path w="70485" h="298450">
                  <a:moveTo>
                    <a:pt x="68300" y="115747"/>
                  </a:moveTo>
                  <a:lnTo>
                    <a:pt x="546" y="115214"/>
                  </a:lnTo>
                </a:path>
                <a:path w="70485" h="298450">
                  <a:moveTo>
                    <a:pt x="68300" y="132829"/>
                  </a:moveTo>
                  <a:lnTo>
                    <a:pt x="546" y="132283"/>
                  </a:lnTo>
                </a:path>
                <a:path w="70485" h="298450">
                  <a:moveTo>
                    <a:pt x="68300" y="166954"/>
                  </a:moveTo>
                  <a:lnTo>
                    <a:pt x="546" y="166420"/>
                  </a:lnTo>
                </a:path>
                <a:path w="70485" h="298450">
                  <a:moveTo>
                    <a:pt x="68300" y="182956"/>
                  </a:moveTo>
                  <a:lnTo>
                    <a:pt x="546" y="182422"/>
                  </a:lnTo>
                </a:path>
                <a:path w="70485" h="298450">
                  <a:moveTo>
                    <a:pt x="68300" y="198424"/>
                  </a:moveTo>
                  <a:lnTo>
                    <a:pt x="546" y="197904"/>
                  </a:lnTo>
                </a:path>
                <a:path w="70485" h="298450">
                  <a:moveTo>
                    <a:pt x="68300" y="217106"/>
                  </a:moveTo>
                  <a:lnTo>
                    <a:pt x="546" y="216560"/>
                  </a:lnTo>
                </a:path>
                <a:path w="70485" h="298450">
                  <a:moveTo>
                    <a:pt x="68300" y="232041"/>
                  </a:moveTo>
                  <a:lnTo>
                    <a:pt x="546" y="231495"/>
                  </a:lnTo>
                </a:path>
                <a:path w="70485" h="298450">
                  <a:moveTo>
                    <a:pt x="68300" y="249643"/>
                  </a:moveTo>
                  <a:lnTo>
                    <a:pt x="546" y="249110"/>
                  </a:lnTo>
                </a:path>
                <a:path w="70485" h="298450">
                  <a:moveTo>
                    <a:pt x="68300" y="265112"/>
                  </a:moveTo>
                  <a:lnTo>
                    <a:pt x="546" y="264579"/>
                  </a:lnTo>
                </a:path>
                <a:path w="70485" h="298450">
                  <a:moveTo>
                    <a:pt x="68834" y="280035"/>
                  </a:moveTo>
                  <a:lnTo>
                    <a:pt x="1092" y="279501"/>
                  </a:lnTo>
                </a:path>
                <a:path w="70485" h="298450">
                  <a:moveTo>
                    <a:pt x="68300" y="298170"/>
                  </a:moveTo>
                  <a:lnTo>
                    <a:pt x="546" y="297637"/>
                  </a:lnTo>
                </a:path>
              </a:pathLst>
            </a:custGeom>
            <a:ln w="3175">
              <a:solidFill>
                <a:srgbClr val="B0B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187033" y="7555597"/>
              <a:ext cx="76835" cy="302895"/>
            </a:xfrm>
            <a:custGeom>
              <a:avLst/>
              <a:gdLst/>
              <a:ahLst/>
              <a:cxnLst/>
              <a:rect l="l" t="t" r="r" b="b"/>
              <a:pathLst>
                <a:path w="76835" h="302895">
                  <a:moveTo>
                    <a:pt x="4800" y="213906"/>
                  </a:moveTo>
                  <a:lnTo>
                    <a:pt x="0" y="213906"/>
                  </a:lnTo>
                  <a:lnTo>
                    <a:pt x="0" y="219227"/>
                  </a:lnTo>
                  <a:lnTo>
                    <a:pt x="4800" y="219227"/>
                  </a:lnTo>
                  <a:lnTo>
                    <a:pt x="4800" y="213906"/>
                  </a:lnTo>
                  <a:close/>
                </a:path>
                <a:path w="76835" h="302895">
                  <a:moveTo>
                    <a:pt x="5334" y="294970"/>
                  </a:moveTo>
                  <a:lnTo>
                    <a:pt x="533" y="294970"/>
                  </a:lnTo>
                  <a:lnTo>
                    <a:pt x="533" y="300304"/>
                  </a:lnTo>
                  <a:lnTo>
                    <a:pt x="5334" y="300304"/>
                  </a:lnTo>
                  <a:lnTo>
                    <a:pt x="5334" y="294970"/>
                  </a:lnTo>
                  <a:close/>
                </a:path>
                <a:path w="76835" h="302895">
                  <a:moveTo>
                    <a:pt x="6400" y="115747"/>
                  </a:moveTo>
                  <a:lnTo>
                    <a:pt x="1600" y="115747"/>
                  </a:lnTo>
                  <a:lnTo>
                    <a:pt x="1600" y="121069"/>
                  </a:lnTo>
                  <a:lnTo>
                    <a:pt x="6400" y="121069"/>
                  </a:lnTo>
                  <a:lnTo>
                    <a:pt x="6400" y="115747"/>
                  </a:lnTo>
                  <a:close/>
                </a:path>
                <a:path w="76835" h="302895">
                  <a:moveTo>
                    <a:pt x="6400" y="32004"/>
                  </a:moveTo>
                  <a:lnTo>
                    <a:pt x="1600" y="32004"/>
                  </a:lnTo>
                  <a:lnTo>
                    <a:pt x="1600" y="37350"/>
                  </a:lnTo>
                  <a:lnTo>
                    <a:pt x="6400" y="37350"/>
                  </a:lnTo>
                  <a:lnTo>
                    <a:pt x="6400" y="32004"/>
                  </a:lnTo>
                  <a:close/>
                </a:path>
                <a:path w="76835" h="302895">
                  <a:moveTo>
                    <a:pt x="49072" y="0"/>
                  </a:moveTo>
                  <a:lnTo>
                    <a:pt x="27178" y="0"/>
                  </a:lnTo>
                  <a:lnTo>
                    <a:pt x="27178" y="5880"/>
                  </a:lnTo>
                  <a:lnTo>
                    <a:pt x="49072" y="5880"/>
                  </a:lnTo>
                  <a:lnTo>
                    <a:pt x="49072" y="0"/>
                  </a:lnTo>
                  <a:close/>
                </a:path>
                <a:path w="76835" h="302895">
                  <a:moveTo>
                    <a:pt x="75196" y="116827"/>
                  </a:moveTo>
                  <a:lnTo>
                    <a:pt x="70396" y="116827"/>
                  </a:lnTo>
                  <a:lnTo>
                    <a:pt x="70396" y="122148"/>
                  </a:lnTo>
                  <a:lnTo>
                    <a:pt x="75196" y="122148"/>
                  </a:lnTo>
                  <a:lnTo>
                    <a:pt x="75196" y="116827"/>
                  </a:lnTo>
                  <a:close/>
                </a:path>
                <a:path w="76835" h="302895">
                  <a:moveTo>
                    <a:pt x="75742" y="215493"/>
                  </a:moveTo>
                  <a:lnTo>
                    <a:pt x="70942" y="215493"/>
                  </a:lnTo>
                  <a:lnTo>
                    <a:pt x="70942" y="220814"/>
                  </a:lnTo>
                  <a:lnTo>
                    <a:pt x="75742" y="220814"/>
                  </a:lnTo>
                  <a:lnTo>
                    <a:pt x="75742" y="215493"/>
                  </a:lnTo>
                  <a:close/>
                </a:path>
                <a:path w="76835" h="302895">
                  <a:moveTo>
                    <a:pt x="75742" y="33616"/>
                  </a:moveTo>
                  <a:lnTo>
                    <a:pt x="70942" y="33616"/>
                  </a:lnTo>
                  <a:lnTo>
                    <a:pt x="70942" y="38938"/>
                  </a:lnTo>
                  <a:lnTo>
                    <a:pt x="75742" y="38938"/>
                  </a:lnTo>
                  <a:lnTo>
                    <a:pt x="75742" y="33616"/>
                  </a:lnTo>
                  <a:close/>
                </a:path>
                <a:path w="76835" h="302895">
                  <a:moveTo>
                    <a:pt x="76288" y="297116"/>
                  </a:moveTo>
                  <a:lnTo>
                    <a:pt x="71488" y="297116"/>
                  </a:lnTo>
                  <a:lnTo>
                    <a:pt x="71488" y="302437"/>
                  </a:lnTo>
                  <a:lnTo>
                    <a:pt x="76288" y="302437"/>
                  </a:lnTo>
                  <a:lnTo>
                    <a:pt x="76288" y="2971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6446799" y="7557744"/>
              <a:ext cx="71120" cy="331470"/>
            </a:xfrm>
            <a:custGeom>
              <a:avLst/>
              <a:gdLst/>
              <a:ahLst/>
              <a:cxnLst/>
              <a:rect l="l" t="t" r="r" b="b"/>
              <a:pathLst>
                <a:path w="71120" h="331470">
                  <a:moveTo>
                    <a:pt x="69888" y="0"/>
                  </a:moveTo>
                  <a:lnTo>
                    <a:pt x="1079" y="0"/>
                  </a:lnTo>
                  <a:lnTo>
                    <a:pt x="0" y="331241"/>
                  </a:lnTo>
                  <a:lnTo>
                    <a:pt x="70942" y="331241"/>
                  </a:lnTo>
                  <a:lnTo>
                    <a:pt x="69888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447879" y="7574266"/>
              <a:ext cx="70485" cy="298450"/>
            </a:xfrm>
            <a:custGeom>
              <a:avLst/>
              <a:gdLst/>
              <a:ahLst/>
              <a:cxnLst/>
              <a:rect l="l" t="t" r="r" b="b"/>
              <a:pathLst>
                <a:path w="70484" h="298450">
                  <a:moveTo>
                    <a:pt x="68808" y="533"/>
                  </a:moveTo>
                  <a:lnTo>
                    <a:pt x="1066" y="0"/>
                  </a:lnTo>
                </a:path>
                <a:path w="70484" h="298450">
                  <a:moveTo>
                    <a:pt x="69862" y="16002"/>
                  </a:moveTo>
                  <a:lnTo>
                    <a:pt x="2133" y="15468"/>
                  </a:lnTo>
                </a:path>
                <a:path w="70484" h="298450">
                  <a:moveTo>
                    <a:pt x="69862" y="33070"/>
                  </a:moveTo>
                  <a:lnTo>
                    <a:pt x="2120" y="32537"/>
                  </a:lnTo>
                </a:path>
                <a:path w="70484" h="298450">
                  <a:moveTo>
                    <a:pt x="67741" y="51739"/>
                  </a:moveTo>
                  <a:lnTo>
                    <a:pt x="0" y="51219"/>
                  </a:lnTo>
                </a:path>
                <a:path w="70484" h="298450">
                  <a:moveTo>
                    <a:pt x="68275" y="67741"/>
                  </a:moveTo>
                  <a:lnTo>
                    <a:pt x="533" y="67208"/>
                  </a:lnTo>
                </a:path>
                <a:path w="70484" h="298450">
                  <a:moveTo>
                    <a:pt x="68275" y="83210"/>
                  </a:moveTo>
                  <a:lnTo>
                    <a:pt x="533" y="82689"/>
                  </a:lnTo>
                </a:path>
                <a:path w="70484" h="298450">
                  <a:moveTo>
                    <a:pt x="68275" y="98679"/>
                  </a:moveTo>
                  <a:lnTo>
                    <a:pt x="533" y="98158"/>
                  </a:lnTo>
                </a:path>
                <a:path w="70484" h="298450">
                  <a:moveTo>
                    <a:pt x="68275" y="115747"/>
                  </a:moveTo>
                  <a:lnTo>
                    <a:pt x="533" y="115227"/>
                  </a:lnTo>
                </a:path>
                <a:path w="70484" h="298450">
                  <a:moveTo>
                    <a:pt x="68275" y="132816"/>
                  </a:moveTo>
                  <a:lnTo>
                    <a:pt x="533" y="132283"/>
                  </a:lnTo>
                </a:path>
                <a:path w="70484" h="298450">
                  <a:moveTo>
                    <a:pt x="68275" y="166954"/>
                  </a:moveTo>
                  <a:lnTo>
                    <a:pt x="533" y="166420"/>
                  </a:lnTo>
                </a:path>
                <a:path w="70484" h="298450">
                  <a:moveTo>
                    <a:pt x="68275" y="182968"/>
                  </a:moveTo>
                  <a:lnTo>
                    <a:pt x="533" y="182422"/>
                  </a:lnTo>
                </a:path>
                <a:path w="70484" h="298450">
                  <a:moveTo>
                    <a:pt x="68275" y="198412"/>
                  </a:moveTo>
                  <a:lnTo>
                    <a:pt x="533" y="197891"/>
                  </a:lnTo>
                </a:path>
                <a:path w="70484" h="298450">
                  <a:moveTo>
                    <a:pt x="68275" y="217093"/>
                  </a:moveTo>
                  <a:lnTo>
                    <a:pt x="533" y="216560"/>
                  </a:lnTo>
                </a:path>
                <a:path w="70484" h="298450">
                  <a:moveTo>
                    <a:pt x="68275" y="232029"/>
                  </a:moveTo>
                  <a:lnTo>
                    <a:pt x="533" y="231495"/>
                  </a:lnTo>
                </a:path>
                <a:path w="70484" h="298450">
                  <a:moveTo>
                    <a:pt x="68275" y="249631"/>
                  </a:moveTo>
                  <a:lnTo>
                    <a:pt x="533" y="249097"/>
                  </a:lnTo>
                </a:path>
                <a:path w="70484" h="298450">
                  <a:moveTo>
                    <a:pt x="68275" y="265087"/>
                  </a:moveTo>
                  <a:lnTo>
                    <a:pt x="533" y="264553"/>
                  </a:lnTo>
                </a:path>
                <a:path w="70484" h="298450">
                  <a:moveTo>
                    <a:pt x="68808" y="280035"/>
                  </a:moveTo>
                  <a:lnTo>
                    <a:pt x="1066" y="279501"/>
                  </a:lnTo>
                </a:path>
                <a:path w="70484" h="298450">
                  <a:moveTo>
                    <a:pt x="68275" y="298183"/>
                  </a:moveTo>
                  <a:lnTo>
                    <a:pt x="533" y="297637"/>
                  </a:lnTo>
                </a:path>
              </a:pathLst>
            </a:custGeom>
            <a:ln w="3175">
              <a:solidFill>
                <a:srgbClr val="B0B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444678" y="7554010"/>
              <a:ext cx="76835" cy="302895"/>
            </a:xfrm>
            <a:custGeom>
              <a:avLst/>
              <a:gdLst/>
              <a:ahLst/>
              <a:cxnLst/>
              <a:rect l="l" t="t" r="r" b="b"/>
              <a:pathLst>
                <a:path w="76834" h="302895">
                  <a:moveTo>
                    <a:pt x="4800" y="213893"/>
                  </a:moveTo>
                  <a:lnTo>
                    <a:pt x="0" y="213893"/>
                  </a:lnTo>
                  <a:lnTo>
                    <a:pt x="0" y="219214"/>
                  </a:lnTo>
                  <a:lnTo>
                    <a:pt x="4800" y="219214"/>
                  </a:lnTo>
                  <a:lnTo>
                    <a:pt x="4800" y="213893"/>
                  </a:lnTo>
                  <a:close/>
                </a:path>
                <a:path w="76834" h="302895">
                  <a:moveTo>
                    <a:pt x="5334" y="294970"/>
                  </a:moveTo>
                  <a:lnTo>
                    <a:pt x="520" y="294970"/>
                  </a:lnTo>
                  <a:lnTo>
                    <a:pt x="520" y="300291"/>
                  </a:lnTo>
                  <a:lnTo>
                    <a:pt x="5334" y="300291"/>
                  </a:lnTo>
                  <a:lnTo>
                    <a:pt x="5334" y="294970"/>
                  </a:lnTo>
                  <a:close/>
                </a:path>
                <a:path w="76834" h="302895">
                  <a:moveTo>
                    <a:pt x="6400" y="115747"/>
                  </a:moveTo>
                  <a:lnTo>
                    <a:pt x="1600" y="115747"/>
                  </a:lnTo>
                  <a:lnTo>
                    <a:pt x="1600" y="121069"/>
                  </a:lnTo>
                  <a:lnTo>
                    <a:pt x="6400" y="121069"/>
                  </a:lnTo>
                  <a:lnTo>
                    <a:pt x="6400" y="115747"/>
                  </a:lnTo>
                  <a:close/>
                </a:path>
                <a:path w="76834" h="302895">
                  <a:moveTo>
                    <a:pt x="6400" y="31991"/>
                  </a:moveTo>
                  <a:lnTo>
                    <a:pt x="1600" y="31991"/>
                  </a:lnTo>
                  <a:lnTo>
                    <a:pt x="1600" y="37325"/>
                  </a:lnTo>
                  <a:lnTo>
                    <a:pt x="6400" y="37325"/>
                  </a:lnTo>
                  <a:lnTo>
                    <a:pt x="6400" y="31991"/>
                  </a:lnTo>
                  <a:close/>
                </a:path>
                <a:path w="76834" h="302895">
                  <a:moveTo>
                    <a:pt x="49060" y="0"/>
                  </a:moveTo>
                  <a:lnTo>
                    <a:pt x="27190" y="0"/>
                  </a:lnTo>
                  <a:lnTo>
                    <a:pt x="27190" y="5854"/>
                  </a:lnTo>
                  <a:lnTo>
                    <a:pt x="49060" y="5854"/>
                  </a:lnTo>
                  <a:lnTo>
                    <a:pt x="49060" y="0"/>
                  </a:lnTo>
                  <a:close/>
                </a:path>
                <a:path w="76834" h="302895">
                  <a:moveTo>
                    <a:pt x="75196" y="116801"/>
                  </a:moveTo>
                  <a:lnTo>
                    <a:pt x="70408" y="116801"/>
                  </a:lnTo>
                  <a:lnTo>
                    <a:pt x="70408" y="122123"/>
                  </a:lnTo>
                  <a:lnTo>
                    <a:pt x="75196" y="122123"/>
                  </a:lnTo>
                  <a:lnTo>
                    <a:pt x="75196" y="116801"/>
                  </a:lnTo>
                  <a:close/>
                </a:path>
                <a:path w="76834" h="302895">
                  <a:moveTo>
                    <a:pt x="75730" y="215493"/>
                  </a:moveTo>
                  <a:lnTo>
                    <a:pt x="70942" y="215493"/>
                  </a:lnTo>
                  <a:lnTo>
                    <a:pt x="70942" y="220814"/>
                  </a:lnTo>
                  <a:lnTo>
                    <a:pt x="75730" y="220814"/>
                  </a:lnTo>
                  <a:lnTo>
                    <a:pt x="75730" y="215493"/>
                  </a:lnTo>
                  <a:close/>
                </a:path>
                <a:path w="76834" h="302895">
                  <a:moveTo>
                    <a:pt x="75730" y="33591"/>
                  </a:moveTo>
                  <a:lnTo>
                    <a:pt x="70942" y="33591"/>
                  </a:lnTo>
                  <a:lnTo>
                    <a:pt x="70942" y="38938"/>
                  </a:lnTo>
                  <a:lnTo>
                    <a:pt x="75730" y="38938"/>
                  </a:lnTo>
                  <a:lnTo>
                    <a:pt x="75730" y="33591"/>
                  </a:lnTo>
                  <a:close/>
                </a:path>
                <a:path w="76834" h="302895">
                  <a:moveTo>
                    <a:pt x="76263" y="297091"/>
                  </a:moveTo>
                  <a:lnTo>
                    <a:pt x="71475" y="297091"/>
                  </a:lnTo>
                  <a:lnTo>
                    <a:pt x="71475" y="302437"/>
                  </a:lnTo>
                  <a:lnTo>
                    <a:pt x="76263" y="302437"/>
                  </a:lnTo>
                  <a:lnTo>
                    <a:pt x="76263" y="2970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346291" y="7560131"/>
              <a:ext cx="54610" cy="331470"/>
            </a:xfrm>
            <a:custGeom>
              <a:avLst/>
              <a:gdLst/>
              <a:ahLst/>
              <a:cxnLst/>
              <a:rect l="l" t="t" r="r" b="b"/>
              <a:pathLst>
                <a:path w="54610" h="331470">
                  <a:moveTo>
                    <a:pt x="53771" y="0"/>
                  </a:moveTo>
                  <a:lnTo>
                    <a:pt x="838" y="0"/>
                  </a:lnTo>
                  <a:lnTo>
                    <a:pt x="0" y="331228"/>
                  </a:lnTo>
                  <a:lnTo>
                    <a:pt x="54571" y="331228"/>
                  </a:lnTo>
                  <a:lnTo>
                    <a:pt x="53771" y="0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347129" y="7576654"/>
              <a:ext cx="53975" cy="298450"/>
            </a:xfrm>
            <a:custGeom>
              <a:avLst/>
              <a:gdLst/>
              <a:ahLst/>
              <a:cxnLst/>
              <a:rect l="l" t="t" r="r" b="b"/>
              <a:pathLst>
                <a:path w="53975" h="298450">
                  <a:moveTo>
                    <a:pt x="52933" y="558"/>
                  </a:moveTo>
                  <a:lnTo>
                    <a:pt x="812" y="0"/>
                  </a:lnTo>
                </a:path>
                <a:path w="53975" h="298450">
                  <a:moveTo>
                    <a:pt x="53733" y="16014"/>
                  </a:moveTo>
                  <a:lnTo>
                    <a:pt x="1638" y="15481"/>
                  </a:lnTo>
                </a:path>
                <a:path w="53975" h="298450">
                  <a:moveTo>
                    <a:pt x="53733" y="33083"/>
                  </a:moveTo>
                  <a:lnTo>
                    <a:pt x="1625" y="32550"/>
                  </a:lnTo>
                </a:path>
                <a:path w="53975" h="298450">
                  <a:moveTo>
                    <a:pt x="52095" y="51765"/>
                  </a:moveTo>
                  <a:lnTo>
                    <a:pt x="0" y="51219"/>
                  </a:lnTo>
                </a:path>
                <a:path w="53975" h="298450">
                  <a:moveTo>
                    <a:pt x="52501" y="67754"/>
                  </a:moveTo>
                  <a:lnTo>
                    <a:pt x="393" y="67208"/>
                  </a:lnTo>
                </a:path>
                <a:path w="53975" h="298450">
                  <a:moveTo>
                    <a:pt x="52501" y="83235"/>
                  </a:moveTo>
                  <a:lnTo>
                    <a:pt x="393" y="82689"/>
                  </a:lnTo>
                </a:path>
                <a:path w="53975" h="298450">
                  <a:moveTo>
                    <a:pt x="52501" y="98691"/>
                  </a:moveTo>
                  <a:lnTo>
                    <a:pt x="393" y="98158"/>
                  </a:lnTo>
                </a:path>
                <a:path w="53975" h="298450">
                  <a:moveTo>
                    <a:pt x="52501" y="115773"/>
                  </a:moveTo>
                  <a:lnTo>
                    <a:pt x="393" y="115227"/>
                  </a:lnTo>
                </a:path>
                <a:path w="53975" h="298450">
                  <a:moveTo>
                    <a:pt x="52501" y="132829"/>
                  </a:moveTo>
                  <a:lnTo>
                    <a:pt x="393" y="132295"/>
                  </a:lnTo>
                </a:path>
                <a:path w="53975" h="298450">
                  <a:moveTo>
                    <a:pt x="52501" y="166966"/>
                  </a:moveTo>
                  <a:lnTo>
                    <a:pt x="393" y="166433"/>
                  </a:lnTo>
                </a:path>
                <a:path w="53975" h="298450">
                  <a:moveTo>
                    <a:pt x="52501" y="182968"/>
                  </a:moveTo>
                  <a:lnTo>
                    <a:pt x="393" y="182435"/>
                  </a:lnTo>
                </a:path>
                <a:path w="53975" h="298450">
                  <a:moveTo>
                    <a:pt x="52501" y="198437"/>
                  </a:moveTo>
                  <a:lnTo>
                    <a:pt x="393" y="197904"/>
                  </a:lnTo>
                </a:path>
                <a:path w="53975" h="298450">
                  <a:moveTo>
                    <a:pt x="52501" y="217106"/>
                  </a:moveTo>
                  <a:lnTo>
                    <a:pt x="393" y="216560"/>
                  </a:lnTo>
                </a:path>
                <a:path w="53975" h="298450">
                  <a:moveTo>
                    <a:pt x="52501" y="232041"/>
                  </a:moveTo>
                  <a:lnTo>
                    <a:pt x="393" y="231508"/>
                  </a:lnTo>
                </a:path>
                <a:path w="53975" h="298450">
                  <a:moveTo>
                    <a:pt x="52501" y="249643"/>
                  </a:moveTo>
                  <a:lnTo>
                    <a:pt x="393" y="249110"/>
                  </a:lnTo>
                </a:path>
                <a:path w="53975" h="298450">
                  <a:moveTo>
                    <a:pt x="52501" y="265125"/>
                  </a:moveTo>
                  <a:lnTo>
                    <a:pt x="393" y="264579"/>
                  </a:lnTo>
                </a:path>
                <a:path w="53975" h="298450">
                  <a:moveTo>
                    <a:pt x="52933" y="280047"/>
                  </a:moveTo>
                  <a:lnTo>
                    <a:pt x="812" y="279514"/>
                  </a:lnTo>
                </a:path>
                <a:path w="53975" h="298450">
                  <a:moveTo>
                    <a:pt x="52501" y="298183"/>
                  </a:moveTo>
                  <a:lnTo>
                    <a:pt x="393" y="297662"/>
                  </a:lnTo>
                </a:path>
              </a:pathLst>
            </a:custGeom>
            <a:ln w="3175">
              <a:solidFill>
                <a:srgbClr val="B0B2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344666" y="7556410"/>
              <a:ext cx="59055" cy="302895"/>
            </a:xfrm>
            <a:custGeom>
              <a:avLst/>
              <a:gdLst/>
              <a:ahLst/>
              <a:cxnLst/>
              <a:rect l="l" t="t" r="r" b="b"/>
              <a:pathLst>
                <a:path w="59054" h="302895">
                  <a:moveTo>
                    <a:pt x="3683" y="213880"/>
                  </a:moveTo>
                  <a:lnTo>
                    <a:pt x="0" y="213880"/>
                  </a:lnTo>
                  <a:lnTo>
                    <a:pt x="0" y="219214"/>
                  </a:lnTo>
                  <a:lnTo>
                    <a:pt x="3683" y="219214"/>
                  </a:lnTo>
                  <a:lnTo>
                    <a:pt x="3683" y="213880"/>
                  </a:lnTo>
                  <a:close/>
                </a:path>
                <a:path w="59054" h="302895">
                  <a:moveTo>
                    <a:pt x="4102" y="294970"/>
                  </a:moveTo>
                  <a:lnTo>
                    <a:pt x="393" y="294970"/>
                  </a:lnTo>
                  <a:lnTo>
                    <a:pt x="393" y="300291"/>
                  </a:lnTo>
                  <a:lnTo>
                    <a:pt x="4102" y="300291"/>
                  </a:lnTo>
                  <a:lnTo>
                    <a:pt x="4102" y="294970"/>
                  </a:lnTo>
                  <a:close/>
                </a:path>
                <a:path w="59054" h="302895">
                  <a:moveTo>
                    <a:pt x="4914" y="115747"/>
                  </a:moveTo>
                  <a:lnTo>
                    <a:pt x="1219" y="115747"/>
                  </a:lnTo>
                  <a:lnTo>
                    <a:pt x="1219" y="121069"/>
                  </a:lnTo>
                  <a:lnTo>
                    <a:pt x="4914" y="121069"/>
                  </a:lnTo>
                  <a:lnTo>
                    <a:pt x="4914" y="115747"/>
                  </a:lnTo>
                  <a:close/>
                </a:path>
                <a:path w="59054" h="302895">
                  <a:moveTo>
                    <a:pt x="4914" y="32004"/>
                  </a:moveTo>
                  <a:lnTo>
                    <a:pt x="1219" y="32004"/>
                  </a:lnTo>
                  <a:lnTo>
                    <a:pt x="1219" y="37325"/>
                  </a:lnTo>
                  <a:lnTo>
                    <a:pt x="4914" y="37325"/>
                  </a:lnTo>
                  <a:lnTo>
                    <a:pt x="4914" y="32004"/>
                  </a:lnTo>
                  <a:close/>
                </a:path>
                <a:path w="59054" h="302895">
                  <a:moveTo>
                    <a:pt x="37744" y="0"/>
                  </a:moveTo>
                  <a:lnTo>
                    <a:pt x="20916" y="0"/>
                  </a:lnTo>
                  <a:lnTo>
                    <a:pt x="20916" y="5854"/>
                  </a:lnTo>
                  <a:lnTo>
                    <a:pt x="37744" y="5854"/>
                  </a:lnTo>
                  <a:lnTo>
                    <a:pt x="37744" y="0"/>
                  </a:lnTo>
                  <a:close/>
                </a:path>
                <a:path w="59054" h="302895">
                  <a:moveTo>
                    <a:pt x="57848" y="116814"/>
                  </a:moveTo>
                  <a:lnTo>
                    <a:pt x="54152" y="116814"/>
                  </a:lnTo>
                  <a:lnTo>
                    <a:pt x="54152" y="122135"/>
                  </a:lnTo>
                  <a:lnTo>
                    <a:pt x="57848" y="122135"/>
                  </a:lnTo>
                  <a:lnTo>
                    <a:pt x="57848" y="116814"/>
                  </a:lnTo>
                  <a:close/>
                </a:path>
                <a:path w="59054" h="302895">
                  <a:moveTo>
                    <a:pt x="58254" y="215468"/>
                  </a:moveTo>
                  <a:lnTo>
                    <a:pt x="54559" y="215468"/>
                  </a:lnTo>
                  <a:lnTo>
                    <a:pt x="54559" y="220802"/>
                  </a:lnTo>
                  <a:lnTo>
                    <a:pt x="58254" y="220802"/>
                  </a:lnTo>
                  <a:lnTo>
                    <a:pt x="58254" y="215468"/>
                  </a:lnTo>
                  <a:close/>
                </a:path>
                <a:path w="59054" h="302895">
                  <a:moveTo>
                    <a:pt x="58254" y="33591"/>
                  </a:moveTo>
                  <a:lnTo>
                    <a:pt x="54559" y="33591"/>
                  </a:lnTo>
                  <a:lnTo>
                    <a:pt x="54559" y="38925"/>
                  </a:lnTo>
                  <a:lnTo>
                    <a:pt x="58254" y="38925"/>
                  </a:lnTo>
                  <a:lnTo>
                    <a:pt x="58254" y="33591"/>
                  </a:lnTo>
                  <a:close/>
                </a:path>
                <a:path w="59054" h="302895">
                  <a:moveTo>
                    <a:pt x="58674" y="297103"/>
                  </a:moveTo>
                  <a:lnTo>
                    <a:pt x="54965" y="297103"/>
                  </a:lnTo>
                  <a:lnTo>
                    <a:pt x="54965" y="302425"/>
                  </a:lnTo>
                  <a:lnTo>
                    <a:pt x="58674" y="302425"/>
                  </a:lnTo>
                  <a:lnTo>
                    <a:pt x="58674" y="297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290018" y="7564271"/>
              <a:ext cx="6350" cy="123189"/>
            </a:xfrm>
            <a:custGeom>
              <a:avLst/>
              <a:gdLst/>
              <a:ahLst/>
              <a:cxnLst/>
              <a:rect l="l" t="t" r="r" b="b"/>
              <a:pathLst>
                <a:path w="6350" h="123190">
                  <a:moveTo>
                    <a:pt x="6007" y="115608"/>
                  </a:moveTo>
                  <a:lnTo>
                    <a:pt x="0" y="115608"/>
                  </a:lnTo>
                  <a:lnTo>
                    <a:pt x="0" y="122809"/>
                  </a:lnTo>
                  <a:lnTo>
                    <a:pt x="6007" y="122809"/>
                  </a:lnTo>
                  <a:lnTo>
                    <a:pt x="6007" y="115608"/>
                  </a:lnTo>
                  <a:close/>
                </a:path>
                <a:path w="6350" h="123190">
                  <a:moveTo>
                    <a:pt x="6007" y="99212"/>
                  </a:moveTo>
                  <a:lnTo>
                    <a:pt x="0" y="99212"/>
                  </a:lnTo>
                  <a:lnTo>
                    <a:pt x="0" y="106400"/>
                  </a:lnTo>
                  <a:lnTo>
                    <a:pt x="6007" y="106400"/>
                  </a:lnTo>
                  <a:lnTo>
                    <a:pt x="6007" y="99212"/>
                  </a:lnTo>
                  <a:close/>
                </a:path>
                <a:path w="6350" h="123190">
                  <a:moveTo>
                    <a:pt x="6007" y="82804"/>
                  </a:moveTo>
                  <a:lnTo>
                    <a:pt x="0" y="82804"/>
                  </a:lnTo>
                  <a:lnTo>
                    <a:pt x="0" y="90004"/>
                  </a:lnTo>
                  <a:lnTo>
                    <a:pt x="6007" y="90004"/>
                  </a:lnTo>
                  <a:lnTo>
                    <a:pt x="6007" y="82804"/>
                  </a:lnTo>
                  <a:close/>
                </a:path>
                <a:path w="6350" h="123190">
                  <a:moveTo>
                    <a:pt x="6007" y="66014"/>
                  </a:moveTo>
                  <a:lnTo>
                    <a:pt x="0" y="66014"/>
                  </a:lnTo>
                  <a:lnTo>
                    <a:pt x="0" y="73215"/>
                  </a:lnTo>
                  <a:lnTo>
                    <a:pt x="6007" y="73215"/>
                  </a:lnTo>
                  <a:lnTo>
                    <a:pt x="6007" y="66014"/>
                  </a:lnTo>
                  <a:close/>
                </a:path>
                <a:path w="6350" h="123190">
                  <a:moveTo>
                    <a:pt x="6007" y="49999"/>
                  </a:moveTo>
                  <a:lnTo>
                    <a:pt x="0" y="49999"/>
                  </a:lnTo>
                  <a:lnTo>
                    <a:pt x="0" y="57200"/>
                  </a:lnTo>
                  <a:lnTo>
                    <a:pt x="6007" y="57200"/>
                  </a:lnTo>
                  <a:lnTo>
                    <a:pt x="6007" y="49999"/>
                  </a:lnTo>
                  <a:close/>
                </a:path>
                <a:path w="6350" h="123190">
                  <a:moveTo>
                    <a:pt x="6007" y="34010"/>
                  </a:moveTo>
                  <a:lnTo>
                    <a:pt x="0" y="34010"/>
                  </a:lnTo>
                  <a:lnTo>
                    <a:pt x="0" y="41211"/>
                  </a:lnTo>
                  <a:lnTo>
                    <a:pt x="6007" y="41211"/>
                  </a:lnTo>
                  <a:lnTo>
                    <a:pt x="6007" y="34010"/>
                  </a:lnTo>
                  <a:close/>
                </a:path>
                <a:path w="6350" h="123190">
                  <a:moveTo>
                    <a:pt x="6007" y="16395"/>
                  </a:moveTo>
                  <a:lnTo>
                    <a:pt x="0" y="16395"/>
                  </a:lnTo>
                  <a:lnTo>
                    <a:pt x="0" y="23596"/>
                  </a:lnTo>
                  <a:lnTo>
                    <a:pt x="6007" y="23596"/>
                  </a:lnTo>
                  <a:lnTo>
                    <a:pt x="6007" y="16395"/>
                  </a:lnTo>
                  <a:close/>
                </a:path>
                <a:path w="6350" h="123190">
                  <a:moveTo>
                    <a:pt x="6007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6007" y="7200"/>
                  </a:lnTo>
                  <a:lnTo>
                    <a:pt x="600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268377" y="7546657"/>
              <a:ext cx="9525" cy="160020"/>
            </a:xfrm>
            <a:custGeom>
              <a:avLst/>
              <a:gdLst/>
              <a:ahLst/>
              <a:cxnLst/>
              <a:rect l="l" t="t" r="r" b="b"/>
              <a:pathLst>
                <a:path w="9525" h="160020">
                  <a:moveTo>
                    <a:pt x="9207" y="0"/>
                  </a:moveTo>
                  <a:lnTo>
                    <a:pt x="0" y="0"/>
                  </a:lnTo>
                  <a:lnTo>
                    <a:pt x="0" y="159626"/>
                  </a:lnTo>
                  <a:lnTo>
                    <a:pt x="9207" y="159626"/>
                  </a:lnTo>
                  <a:lnTo>
                    <a:pt x="9207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271031" y="7549082"/>
              <a:ext cx="2540" cy="153035"/>
            </a:xfrm>
            <a:custGeom>
              <a:avLst/>
              <a:gdLst/>
              <a:ahLst/>
              <a:cxnLst/>
              <a:rect l="l" t="t" r="r" b="b"/>
              <a:pathLst>
                <a:path w="2539" h="153034">
                  <a:moveTo>
                    <a:pt x="2019" y="150406"/>
                  </a:moveTo>
                  <a:lnTo>
                    <a:pt x="0" y="150406"/>
                  </a:lnTo>
                  <a:lnTo>
                    <a:pt x="0" y="152793"/>
                  </a:lnTo>
                  <a:lnTo>
                    <a:pt x="2019" y="152793"/>
                  </a:lnTo>
                  <a:lnTo>
                    <a:pt x="2019" y="150406"/>
                  </a:lnTo>
                  <a:close/>
                </a:path>
                <a:path w="2539" h="153034">
                  <a:moveTo>
                    <a:pt x="2019" y="134404"/>
                  </a:moveTo>
                  <a:lnTo>
                    <a:pt x="0" y="134404"/>
                  </a:lnTo>
                  <a:lnTo>
                    <a:pt x="0" y="136791"/>
                  </a:lnTo>
                  <a:lnTo>
                    <a:pt x="2019" y="136791"/>
                  </a:lnTo>
                  <a:lnTo>
                    <a:pt x="2019" y="134404"/>
                  </a:lnTo>
                  <a:close/>
                </a:path>
                <a:path w="2539" h="153034">
                  <a:moveTo>
                    <a:pt x="2019" y="118795"/>
                  </a:moveTo>
                  <a:lnTo>
                    <a:pt x="0" y="118795"/>
                  </a:lnTo>
                  <a:lnTo>
                    <a:pt x="0" y="121196"/>
                  </a:lnTo>
                  <a:lnTo>
                    <a:pt x="2019" y="121196"/>
                  </a:lnTo>
                  <a:lnTo>
                    <a:pt x="2019" y="118795"/>
                  </a:lnTo>
                  <a:close/>
                </a:path>
                <a:path w="2539" h="153034">
                  <a:moveTo>
                    <a:pt x="2019" y="106807"/>
                  </a:moveTo>
                  <a:lnTo>
                    <a:pt x="0" y="106807"/>
                  </a:lnTo>
                  <a:lnTo>
                    <a:pt x="0" y="109194"/>
                  </a:lnTo>
                  <a:lnTo>
                    <a:pt x="2019" y="109194"/>
                  </a:lnTo>
                  <a:lnTo>
                    <a:pt x="2019" y="106807"/>
                  </a:lnTo>
                  <a:close/>
                </a:path>
                <a:path w="2539" h="153034">
                  <a:moveTo>
                    <a:pt x="2019" y="99593"/>
                  </a:moveTo>
                  <a:lnTo>
                    <a:pt x="0" y="99593"/>
                  </a:lnTo>
                  <a:lnTo>
                    <a:pt x="0" y="101993"/>
                  </a:lnTo>
                  <a:lnTo>
                    <a:pt x="2019" y="101993"/>
                  </a:lnTo>
                  <a:lnTo>
                    <a:pt x="2019" y="99593"/>
                  </a:lnTo>
                  <a:close/>
                </a:path>
                <a:path w="2539" h="153034">
                  <a:moveTo>
                    <a:pt x="2019" y="91592"/>
                  </a:moveTo>
                  <a:lnTo>
                    <a:pt x="0" y="91592"/>
                  </a:lnTo>
                  <a:lnTo>
                    <a:pt x="0" y="93992"/>
                  </a:lnTo>
                  <a:lnTo>
                    <a:pt x="2019" y="93992"/>
                  </a:lnTo>
                  <a:lnTo>
                    <a:pt x="2019" y="91592"/>
                  </a:lnTo>
                  <a:close/>
                </a:path>
                <a:path w="2539" h="153034">
                  <a:moveTo>
                    <a:pt x="2019" y="73583"/>
                  </a:moveTo>
                  <a:lnTo>
                    <a:pt x="0" y="73583"/>
                  </a:lnTo>
                  <a:lnTo>
                    <a:pt x="0" y="75996"/>
                  </a:lnTo>
                  <a:lnTo>
                    <a:pt x="2019" y="75996"/>
                  </a:lnTo>
                  <a:lnTo>
                    <a:pt x="2019" y="73583"/>
                  </a:lnTo>
                  <a:close/>
                </a:path>
                <a:path w="2539" h="153034">
                  <a:moveTo>
                    <a:pt x="2019" y="66789"/>
                  </a:moveTo>
                  <a:lnTo>
                    <a:pt x="0" y="66789"/>
                  </a:lnTo>
                  <a:lnTo>
                    <a:pt x="0" y="69189"/>
                  </a:lnTo>
                  <a:lnTo>
                    <a:pt x="2019" y="69189"/>
                  </a:lnTo>
                  <a:lnTo>
                    <a:pt x="2019" y="66789"/>
                  </a:lnTo>
                  <a:close/>
                </a:path>
                <a:path w="2539" h="153034">
                  <a:moveTo>
                    <a:pt x="2019" y="57188"/>
                  </a:moveTo>
                  <a:lnTo>
                    <a:pt x="0" y="57188"/>
                  </a:lnTo>
                  <a:lnTo>
                    <a:pt x="0" y="59575"/>
                  </a:lnTo>
                  <a:lnTo>
                    <a:pt x="2019" y="59575"/>
                  </a:lnTo>
                  <a:lnTo>
                    <a:pt x="2019" y="57188"/>
                  </a:lnTo>
                  <a:close/>
                </a:path>
                <a:path w="2539" h="153034">
                  <a:moveTo>
                    <a:pt x="2019" y="50393"/>
                  </a:moveTo>
                  <a:lnTo>
                    <a:pt x="0" y="50393"/>
                  </a:lnTo>
                  <a:lnTo>
                    <a:pt x="0" y="52781"/>
                  </a:lnTo>
                  <a:lnTo>
                    <a:pt x="2019" y="52781"/>
                  </a:lnTo>
                  <a:lnTo>
                    <a:pt x="2019" y="50393"/>
                  </a:lnTo>
                  <a:close/>
                </a:path>
                <a:path w="2539" h="153034">
                  <a:moveTo>
                    <a:pt x="2019" y="40792"/>
                  </a:moveTo>
                  <a:lnTo>
                    <a:pt x="0" y="40792"/>
                  </a:lnTo>
                  <a:lnTo>
                    <a:pt x="0" y="43192"/>
                  </a:lnTo>
                  <a:lnTo>
                    <a:pt x="2019" y="43192"/>
                  </a:lnTo>
                  <a:lnTo>
                    <a:pt x="2019" y="40792"/>
                  </a:lnTo>
                  <a:close/>
                </a:path>
                <a:path w="2539" h="153034">
                  <a:moveTo>
                    <a:pt x="2019" y="25996"/>
                  </a:moveTo>
                  <a:lnTo>
                    <a:pt x="0" y="25996"/>
                  </a:lnTo>
                  <a:lnTo>
                    <a:pt x="0" y="28384"/>
                  </a:lnTo>
                  <a:lnTo>
                    <a:pt x="2019" y="28384"/>
                  </a:lnTo>
                  <a:lnTo>
                    <a:pt x="2019" y="25996"/>
                  </a:lnTo>
                  <a:close/>
                </a:path>
                <a:path w="2539" h="153034">
                  <a:moveTo>
                    <a:pt x="2019" y="9994"/>
                  </a:moveTo>
                  <a:lnTo>
                    <a:pt x="0" y="9994"/>
                  </a:lnTo>
                  <a:lnTo>
                    <a:pt x="0" y="12395"/>
                  </a:lnTo>
                  <a:lnTo>
                    <a:pt x="2019" y="12395"/>
                  </a:lnTo>
                  <a:lnTo>
                    <a:pt x="2019" y="9994"/>
                  </a:lnTo>
                  <a:close/>
                </a:path>
                <a:path w="2539" h="153034">
                  <a:moveTo>
                    <a:pt x="2019" y="0"/>
                  </a:moveTo>
                  <a:lnTo>
                    <a:pt x="0" y="0"/>
                  </a:lnTo>
                  <a:lnTo>
                    <a:pt x="0" y="2387"/>
                  </a:lnTo>
                  <a:lnTo>
                    <a:pt x="2019" y="2387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289637" y="7758683"/>
              <a:ext cx="6350" cy="123189"/>
            </a:xfrm>
            <a:custGeom>
              <a:avLst/>
              <a:gdLst/>
              <a:ahLst/>
              <a:cxnLst/>
              <a:rect l="l" t="t" r="r" b="b"/>
              <a:pathLst>
                <a:path w="6350" h="123190">
                  <a:moveTo>
                    <a:pt x="5994" y="115633"/>
                  </a:moveTo>
                  <a:lnTo>
                    <a:pt x="0" y="115633"/>
                  </a:lnTo>
                  <a:lnTo>
                    <a:pt x="0" y="122834"/>
                  </a:lnTo>
                  <a:lnTo>
                    <a:pt x="5994" y="122834"/>
                  </a:lnTo>
                  <a:lnTo>
                    <a:pt x="5994" y="115633"/>
                  </a:lnTo>
                  <a:close/>
                </a:path>
                <a:path w="6350" h="123190">
                  <a:moveTo>
                    <a:pt x="5994" y="99225"/>
                  </a:moveTo>
                  <a:lnTo>
                    <a:pt x="0" y="99225"/>
                  </a:lnTo>
                  <a:lnTo>
                    <a:pt x="0" y="106426"/>
                  </a:lnTo>
                  <a:lnTo>
                    <a:pt x="5994" y="106426"/>
                  </a:lnTo>
                  <a:lnTo>
                    <a:pt x="5994" y="99225"/>
                  </a:lnTo>
                  <a:close/>
                </a:path>
                <a:path w="6350" h="123190">
                  <a:moveTo>
                    <a:pt x="5994" y="82829"/>
                  </a:moveTo>
                  <a:lnTo>
                    <a:pt x="0" y="82829"/>
                  </a:lnTo>
                  <a:lnTo>
                    <a:pt x="0" y="90017"/>
                  </a:lnTo>
                  <a:lnTo>
                    <a:pt x="5994" y="90017"/>
                  </a:lnTo>
                  <a:lnTo>
                    <a:pt x="5994" y="82829"/>
                  </a:lnTo>
                  <a:close/>
                </a:path>
                <a:path w="6350" h="123190">
                  <a:moveTo>
                    <a:pt x="5994" y="66014"/>
                  </a:moveTo>
                  <a:lnTo>
                    <a:pt x="0" y="66014"/>
                  </a:lnTo>
                  <a:lnTo>
                    <a:pt x="0" y="73215"/>
                  </a:lnTo>
                  <a:lnTo>
                    <a:pt x="5994" y="73215"/>
                  </a:lnTo>
                  <a:lnTo>
                    <a:pt x="5994" y="66014"/>
                  </a:lnTo>
                  <a:close/>
                </a:path>
                <a:path w="6350" h="123190">
                  <a:moveTo>
                    <a:pt x="5994" y="50012"/>
                  </a:moveTo>
                  <a:lnTo>
                    <a:pt x="0" y="50012"/>
                  </a:lnTo>
                  <a:lnTo>
                    <a:pt x="0" y="57213"/>
                  </a:lnTo>
                  <a:lnTo>
                    <a:pt x="5994" y="57213"/>
                  </a:lnTo>
                  <a:lnTo>
                    <a:pt x="5994" y="50012"/>
                  </a:lnTo>
                  <a:close/>
                </a:path>
                <a:path w="6350" h="123190">
                  <a:moveTo>
                    <a:pt x="5994" y="34010"/>
                  </a:moveTo>
                  <a:lnTo>
                    <a:pt x="0" y="34010"/>
                  </a:lnTo>
                  <a:lnTo>
                    <a:pt x="0" y="41211"/>
                  </a:lnTo>
                  <a:lnTo>
                    <a:pt x="5994" y="41211"/>
                  </a:lnTo>
                  <a:lnTo>
                    <a:pt x="5994" y="34010"/>
                  </a:lnTo>
                  <a:close/>
                </a:path>
                <a:path w="6350" h="123190">
                  <a:moveTo>
                    <a:pt x="5994" y="16408"/>
                  </a:moveTo>
                  <a:lnTo>
                    <a:pt x="0" y="16408"/>
                  </a:lnTo>
                  <a:lnTo>
                    <a:pt x="0" y="23609"/>
                  </a:lnTo>
                  <a:lnTo>
                    <a:pt x="5994" y="23609"/>
                  </a:lnTo>
                  <a:lnTo>
                    <a:pt x="5994" y="16408"/>
                  </a:lnTo>
                  <a:close/>
                </a:path>
                <a:path w="6350" h="123190">
                  <a:moveTo>
                    <a:pt x="5994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5994" y="7200"/>
                  </a:lnTo>
                  <a:lnTo>
                    <a:pt x="599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267983" y="7741094"/>
              <a:ext cx="9525" cy="160020"/>
            </a:xfrm>
            <a:custGeom>
              <a:avLst/>
              <a:gdLst/>
              <a:ahLst/>
              <a:cxnLst/>
              <a:rect l="l" t="t" r="r" b="b"/>
              <a:pathLst>
                <a:path w="9525" h="160020">
                  <a:moveTo>
                    <a:pt x="9194" y="0"/>
                  </a:moveTo>
                  <a:lnTo>
                    <a:pt x="0" y="0"/>
                  </a:lnTo>
                  <a:lnTo>
                    <a:pt x="0" y="159613"/>
                  </a:lnTo>
                  <a:lnTo>
                    <a:pt x="9194" y="159613"/>
                  </a:lnTo>
                  <a:lnTo>
                    <a:pt x="9194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270625" y="7743507"/>
              <a:ext cx="2540" cy="153035"/>
            </a:xfrm>
            <a:custGeom>
              <a:avLst/>
              <a:gdLst/>
              <a:ahLst/>
              <a:cxnLst/>
              <a:rect l="l" t="t" r="r" b="b"/>
              <a:pathLst>
                <a:path w="2539" h="153034">
                  <a:moveTo>
                    <a:pt x="2006" y="150406"/>
                  </a:moveTo>
                  <a:lnTo>
                    <a:pt x="0" y="150406"/>
                  </a:lnTo>
                  <a:lnTo>
                    <a:pt x="0" y="152806"/>
                  </a:lnTo>
                  <a:lnTo>
                    <a:pt x="2006" y="152806"/>
                  </a:lnTo>
                  <a:lnTo>
                    <a:pt x="2006" y="150406"/>
                  </a:lnTo>
                  <a:close/>
                </a:path>
                <a:path w="2539" h="153034">
                  <a:moveTo>
                    <a:pt x="2006" y="134416"/>
                  </a:moveTo>
                  <a:lnTo>
                    <a:pt x="0" y="134416"/>
                  </a:lnTo>
                  <a:lnTo>
                    <a:pt x="0" y="136791"/>
                  </a:lnTo>
                  <a:lnTo>
                    <a:pt x="2006" y="136791"/>
                  </a:lnTo>
                  <a:lnTo>
                    <a:pt x="2006" y="134416"/>
                  </a:lnTo>
                  <a:close/>
                </a:path>
                <a:path w="2539" h="153034">
                  <a:moveTo>
                    <a:pt x="2006" y="118808"/>
                  </a:moveTo>
                  <a:lnTo>
                    <a:pt x="0" y="118808"/>
                  </a:lnTo>
                  <a:lnTo>
                    <a:pt x="0" y="121196"/>
                  </a:lnTo>
                  <a:lnTo>
                    <a:pt x="2006" y="121196"/>
                  </a:lnTo>
                  <a:lnTo>
                    <a:pt x="2006" y="118808"/>
                  </a:lnTo>
                  <a:close/>
                </a:path>
                <a:path w="2539" h="153034">
                  <a:moveTo>
                    <a:pt x="2006" y="106781"/>
                  </a:moveTo>
                  <a:lnTo>
                    <a:pt x="0" y="106781"/>
                  </a:lnTo>
                  <a:lnTo>
                    <a:pt x="0" y="109181"/>
                  </a:lnTo>
                  <a:lnTo>
                    <a:pt x="2006" y="109181"/>
                  </a:lnTo>
                  <a:lnTo>
                    <a:pt x="2006" y="106781"/>
                  </a:lnTo>
                  <a:close/>
                </a:path>
                <a:path w="2539" h="153034">
                  <a:moveTo>
                    <a:pt x="2006" y="99593"/>
                  </a:moveTo>
                  <a:lnTo>
                    <a:pt x="0" y="99593"/>
                  </a:lnTo>
                  <a:lnTo>
                    <a:pt x="0" y="102006"/>
                  </a:lnTo>
                  <a:lnTo>
                    <a:pt x="2006" y="102006"/>
                  </a:lnTo>
                  <a:lnTo>
                    <a:pt x="2006" y="99593"/>
                  </a:lnTo>
                  <a:close/>
                </a:path>
                <a:path w="2539" h="153034">
                  <a:moveTo>
                    <a:pt x="2006" y="91592"/>
                  </a:moveTo>
                  <a:lnTo>
                    <a:pt x="0" y="91592"/>
                  </a:lnTo>
                  <a:lnTo>
                    <a:pt x="0" y="93992"/>
                  </a:lnTo>
                  <a:lnTo>
                    <a:pt x="2006" y="93992"/>
                  </a:lnTo>
                  <a:lnTo>
                    <a:pt x="2006" y="91592"/>
                  </a:lnTo>
                  <a:close/>
                </a:path>
                <a:path w="2539" h="153034">
                  <a:moveTo>
                    <a:pt x="2006" y="73596"/>
                  </a:moveTo>
                  <a:lnTo>
                    <a:pt x="0" y="73596"/>
                  </a:lnTo>
                  <a:lnTo>
                    <a:pt x="0" y="75996"/>
                  </a:lnTo>
                  <a:lnTo>
                    <a:pt x="2006" y="75996"/>
                  </a:lnTo>
                  <a:lnTo>
                    <a:pt x="2006" y="73596"/>
                  </a:lnTo>
                  <a:close/>
                </a:path>
                <a:path w="2539" h="153034">
                  <a:moveTo>
                    <a:pt x="2006" y="66789"/>
                  </a:moveTo>
                  <a:lnTo>
                    <a:pt x="0" y="66789"/>
                  </a:lnTo>
                  <a:lnTo>
                    <a:pt x="0" y="69189"/>
                  </a:lnTo>
                  <a:lnTo>
                    <a:pt x="2006" y="69189"/>
                  </a:lnTo>
                  <a:lnTo>
                    <a:pt x="2006" y="66789"/>
                  </a:lnTo>
                  <a:close/>
                </a:path>
                <a:path w="2539" h="153034">
                  <a:moveTo>
                    <a:pt x="2006" y="57188"/>
                  </a:moveTo>
                  <a:lnTo>
                    <a:pt x="0" y="57188"/>
                  </a:lnTo>
                  <a:lnTo>
                    <a:pt x="0" y="59588"/>
                  </a:lnTo>
                  <a:lnTo>
                    <a:pt x="2006" y="59588"/>
                  </a:lnTo>
                  <a:lnTo>
                    <a:pt x="2006" y="57188"/>
                  </a:lnTo>
                  <a:close/>
                </a:path>
                <a:path w="2539" h="153034">
                  <a:moveTo>
                    <a:pt x="2006" y="50380"/>
                  </a:moveTo>
                  <a:lnTo>
                    <a:pt x="0" y="50380"/>
                  </a:lnTo>
                  <a:lnTo>
                    <a:pt x="0" y="52793"/>
                  </a:lnTo>
                  <a:lnTo>
                    <a:pt x="2006" y="52793"/>
                  </a:lnTo>
                  <a:lnTo>
                    <a:pt x="2006" y="50380"/>
                  </a:lnTo>
                  <a:close/>
                </a:path>
                <a:path w="2539" h="153034">
                  <a:moveTo>
                    <a:pt x="2006" y="40792"/>
                  </a:moveTo>
                  <a:lnTo>
                    <a:pt x="0" y="40792"/>
                  </a:lnTo>
                  <a:lnTo>
                    <a:pt x="0" y="43180"/>
                  </a:lnTo>
                  <a:lnTo>
                    <a:pt x="2006" y="43180"/>
                  </a:lnTo>
                  <a:lnTo>
                    <a:pt x="2006" y="40792"/>
                  </a:lnTo>
                  <a:close/>
                </a:path>
                <a:path w="2539" h="153034">
                  <a:moveTo>
                    <a:pt x="2006" y="26009"/>
                  </a:moveTo>
                  <a:lnTo>
                    <a:pt x="0" y="26009"/>
                  </a:lnTo>
                  <a:lnTo>
                    <a:pt x="0" y="28384"/>
                  </a:lnTo>
                  <a:lnTo>
                    <a:pt x="2006" y="28384"/>
                  </a:lnTo>
                  <a:lnTo>
                    <a:pt x="2006" y="26009"/>
                  </a:lnTo>
                  <a:close/>
                </a:path>
                <a:path w="2539" h="153034">
                  <a:moveTo>
                    <a:pt x="2006" y="9994"/>
                  </a:moveTo>
                  <a:lnTo>
                    <a:pt x="0" y="9994"/>
                  </a:lnTo>
                  <a:lnTo>
                    <a:pt x="0" y="12382"/>
                  </a:lnTo>
                  <a:lnTo>
                    <a:pt x="2006" y="12382"/>
                  </a:lnTo>
                  <a:lnTo>
                    <a:pt x="2006" y="9994"/>
                  </a:lnTo>
                  <a:close/>
                </a:path>
                <a:path w="2539" h="153034">
                  <a:moveTo>
                    <a:pt x="2006" y="0"/>
                  </a:moveTo>
                  <a:lnTo>
                    <a:pt x="0" y="0"/>
                  </a:lnTo>
                  <a:lnTo>
                    <a:pt x="0" y="2374"/>
                  </a:lnTo>
                  <a:lnTo>
                    <a:pt x="2006" y="2374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546456" y="7565072"/>
              <a:ext cx="6350" cy="123189"/>
            </a:xfrm>
            <a:custGeom>
              <a:avLst/>
              <a:gdLst/>
              <a:ahLst/>
              <a:cxnLst/>
              <a:rect l="l" t="t" r="r" b="b"/>
              <a:pathLst>
                <a:path w="6350" h="123190">
                  <a:moveTo>
                    <a:pt x="6007" y="115608"/>
                  </a:moveTo>
                  <a:lnTo>
                    <a:pt x="0" y="115608"/>
                  </a:lnTo>
                  <a:lnTo>
                    <a:pt x="0" y="122809"/>
                  </a:lnTo>
                  <a:lnTo>
                    <a:pt x="6007" y="122809"/>
                  </a:lnTo>
                  <a:lnTo>
                    <a:pt x="6007" y="115608"/>
                  </a:lnTo>
                  <a:close/>
                </a:path>
                <a:path w="6350" h="123190">
                  <a:moveTo>
                    <a:pt x="6007" y="99212"/>
                  </a:moveTo>
                  <a:lnTo>
                    <a:pt x="0" y="99212"/>
                  </a:lnTo>
                  <a:lnTo>
                    <a:pt x="0" y="106413"/>
                  </a:lnTo>
                  <a:lnTo>
                    <a:pt x="6007" y="106413"/>
                  </a:lnTo>
                  <a:lnTo>
                    <a:pt x="6007" y="99212"/>
                  </a:lnTo>
                  <a:close/>
                </a:path>
                <a:path w="6350" h="123190">
                  <a:moveTo>
                    <a:pt x="6007" y="82804"/>
                  </a:moveTo>
                  <a:lnTo>
                    <a:pt x="0" y="82804"/>
                  </a:lnTo>
                  <a:lnTo>
                    <a:pt x="0" y="90004"/>
                  </a:lnTo>
                  <a:lnTo>
                    <a:pt x="6007" y="90004"/>
                  </a:lnTo>
                  <a:lnTo>
                    <a:pt x="6007" y="82804"/>
                  </a:lnTo>
                  <a:close/>
                </a:path>
                <a:path w="6350" h="123190">
                  <a:moveTo>
                    <a:pt x="6007" y="66001"/>
                  </a:moveTo>
                  <a:lnTo>
                    <a:pt x="0" y="66001"/>
                  </a:lnTo>
                  <a:lnTo>
                    <a:pt x="0" y="73202"/>
                  </a:lnTo>
                  <a:lnTo>
                    <a:pt x="6007" y="73202"/>
                  </a:lnTo>
                  <a:lnTo>
                    <a:pt x="6007" y="66001"/>
                  </a:lnTo>
                  <a:close/>
                </a:path>
                <a:path w="6350" h="123190">
                  <a:moveTo>
                    <a:pt x="6007" y="49999"/>
                  </a:moveTo>
                  <a:lnTo>
                    <a:pt x="0" y="49999"/>
                  </a:lnTo>
                  <a:lnTo>
                    <a:pt x="0" y="57200"/>
                  </a:lnTo>
                  <a:lnTo>
                    <a:pt x="6007" y="57200"/>
                  </a:lnTo>
                  <a:lnTo>
                    <a:pt x="6007" y="49999"/>
                  </a:lnTo>
                  <a:close/>
                </a:path>
                <a:path w="6350" h="123190">
                  <a:moveTo>
                    <a:pt x="6007" y="33997"/>
                  </a:moveTo>
                  <a:lnTo>
                    <a:pt x="0" y="33997"/>
                  </a:lnTo>
                  <a:lnTo>
                    <a:pt x="0" y="41198"/>
                  </a:lnTo>
                  <a:lnTo>
                    <a:pt x="6007" y="41198"/>
                  </a:lnTo>
                  <a:lnTo>
                    <a:pt x="6007" y="33997"/>
                  </a:lnTo>
                  <a:close/>
                </a:path>
                <a:path w="6350" h="123190">
                  <a:moveTo>
                    <a:pt x="6007" y="16395"/>
                  </a:moveTo>
                  <a:lnTo>
                    <a:pt x="0" y="16395"/>
                  </a:lnTo>
                  <a:lnTo>
                    <a:pt x="0" y="23583"/>
                  </a:lnTo>
                  <a:lnTo>
                    <a:pt x="6007" y="23583"/>
                  </a:lnTo>
                  <a:lnTo>
                    <a:pt x="6007" y="16395"/>
                  </a:lnTo>
                  <a:close/>
                </a:path>
                <a:path w="6350" h="123190">
                  <a:moveTo>
                    <a:pt x="6007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6007" y="7200"/>
                  </a:lnTo>
                  <a:lnTo>
                    <a:pt x="600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524802" y="7547469"/>
              <a:ext cx="9525" cy="160020"/>
            </a:xfrm>
            <a:custGeom>
              <a:avLst/>
              <a:gdLst/>
              <a:ahLst/>
              <a:cxnLst/>
              <a:rect l="l" t="t" r="r" b="b"/>
              <a:pathLst>
                <a:path w="9525" h="160020">
                  <a:moveTo>
                    <a:pt x="9220" y="0"/>
                  </a:moveTo>
                  <a:lnTo>
                    <a:pt x="0" y="0"/>
                  </a:lnTo>
                  <a:lnTo>
                    <a:pt x="0" y="159613"/>
                  </a:lnTo>
                  <a:lnTo>
                    <a:pt x="9220" y="159613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6527444" y="7549870"/>
              <a:ext cx="2540" cy="153035"/>
            </a:xfrm>
            <a:custGeom>
              <a:avLst/>
              <a:gdLst/>
              <a:ahLst/>
              <a:cxnLst/>
              <a:rect l="l" t="t" r="r" b="b"/>
              <a:pathLst>
                <a:path w="2540" h="153034">
                  <a:moveTo>
                    <a:pt x="2006" y="150406"/>
                  </a:moveTo>
                  <a:lnTo>
                    <a:pt x="0" y="150406"/>
                  </a:lnTo>
                  <a:lnTo>
                    <a:pt x="0" y="152806"/>
                  </a:lnTo>
                  <a:lnTo>
                    <a:pt x="2006" y="152806"/>
                  </a:lnTo>
                  <a:lnTo>
                    <a:pt x="2006" y="150406"/>
                  </a:lnTo>
                  <a:close/>
                </a:path>
                <a:path w="2540" h="153034">
                  <a:moveTo>
                    <a:pt x="2006" y="134416"/>
                  </a:moveTo>
                  <a:lnTo>
                    <a:pt x="0" y="134416"/>
                  </a:lnTo>
                  <a:lnTo>
                    <a:pt x="0" y="136804"/>
                  </a:lnTo>
                  <a:lnTo>
                    <a:pt x="2006" y="136804"/>
                  </a:lnTo>
                  <a:lnTo>
                    <a:pt x="2006" y="134416"/>
                  </a:lnTo>
                  <a:close/>
                </a:path>
                <a:path w="2540" h="153034">
                  <a:moveTo>
                    <a:pt x="2006" y="118808"/>
                  </a:moveTo>
                  <a:lnTo>
                    <a:pt x="0" y="118808"/>
                  </a:lnTo>
                  <a:lnTo>
                    <a:pt x="0" y="121208"/>
                  </a:lnTo>
                  <a:lnTo>
                    <a:pt x="2006" y="121208"/>
                  </a:lnTo>
                  <a:lnTo>
                    <a:pt x="2006" y="118808"/>
                  </a:lnTo>
                  <a:close/>
                </a:path>
                <a:path w="2540" h="153034">
                  <a:moveTo>
                    <a:pt x="2006" y="106807"/>
                  </a:moveTo>
                  <a:lnTo>
                    <a:pt x="0" y="106807"/>
                  </a:lnTo>
                  <a:lnTo>
                    <a:pt x="0" y="109207"/>
                  </a:lnTo>
                  <a:lnTo>
                    <a:pt x="2006" y="109207"/>
                  </a:lnTo>
                  <a:lnTo>
                    <a:pt x="2006" y="106807"/>
                  </a:lnTo>
                  <a:close/>
                </a:path>
                <a:path w="2540" h="153034">
                  <a:moveTo>
                    <a:pt x="2006" y="99618"/>
                  </a:moveTo>
                  <a:lnTo>
                    <a:pt x="0" y="99618"/>
                  </a:lnTo>
                  <a:lnTo>
                    <a:pt x="0" y="102006"/>
                  </a:lnTo>
                  <a:lnTo>
                    <a:pt x="2006" y="102006"/>
                  </a:lnTo>
                  <a:lnTo>
                    <a:pt x="2006" y="99618"/>
                  </a:lnTo>
                  <a:close/>
                </a:path>
                <a:path w="2540" h="153034">
                  <a:moveTo>
                    <a:pt x="2006" y="91605"/>
                  </a:moveTo>
                  <a:lnTo>
                    <a:pt x="0" y="91605"/>
                  </a:lnTo>
                  <a:lnTo>
                    <a:pt x="0" y="93992"/>
                  </a:lnTo>
                  <a:lnTo>
                    <a:pt x="2006" y="93992"/>
                  </a:lnTo>
                  <a:lnTo>
                    <a:pt x="2006" y="91605"/>
                  </a:lnTo>
                  <a:close/>
                </a:path>
                <a:path w="2540" h="153034">
                  <a:moveTo>
                    <a:pt x="2006" y="73609"/>
                  </a:moveTo>
                  <a:lnTo>
                    <a:pt x="0" y="73609"/>
                  </a:lnTo>
                  <a:lnTo>
                    <a:pt x="0" y="75996"/>
                  </a:lnTo>
                  <a:lnTo>
                    <a:pt x="2006" y="75996"/>
                  </a:lnTo>
                  <a:lnTo>
                    <a:pt x="2006" y="73609"/>
                  </a:lnTo>
                  <a:close/>
                </a:path>
                <a:path w="2540" h="153034">
                  <a:moveTo>
                    <a:pt x="2006" y="66802"/>
                  </a:moveTo>
                  <a:lnTo>
                    <a:pt x="0" y="66802"/>
                  </a:lnTo>
                  <a:lnTo>
                    <a:pt x="0" y="69202"/>
                  </a:lnTo>
                  <a:lnTo>
                    <a:pt x="2006" y="69202"/>
                  </a:lnTo>
                  <a:lnTo>
                    <a:pt x="2006" y="66802"/>
                  </a:lnTo>
                  <a:close/>
                </a:path>
                <a:path w="2540" h="153034">
                  <a:moveTo>
                    <a:pt x="2006" y="57200"/>
                  </a:moveTo>
                  <a:lnTo>
                    <a:pt x="0" y="57200"/>
                  </a:lnTo>
                  <a:lnTo>
                    <a:pt x="0" y="59601"/>
                  </a:lnTo>
                  <a:lnTo>
                    <a:pt x="2006" y="59601"/>
                  </a:lnTo>
                  <a:lnTo>
                    <a:pt x="2006" y="57200"/>
                  </a:lnTo>
                  <a:close/>
                </a:path>
                <a:path w="2540" h="153034">
                  <a:moveTo>
                    <a:pt x="2006" y="50393"/>
                  </a:moveTo>
                  <a:lnTo>
                    <a:pt x="0" y="50393"/>
                  </a:lnTo>
                  <a:lnTo>
                    <a:pt x="0" y="52793"/>
                  </a:lnTo>
                  <a:lnTo>
                    <a:pt x="2006" y="52793"/>
                  </a:lnTo>
                  <a:lnTo>
                    <a:pt x="2006" y="50393"/>
                  </a:lnTo>
                  <a:close/>
                </a:path>
                <a:path w="2540" h="153034">
                  <a:moveTo>
                    <a:pt x="2006" y="40792"/>
                  </a:moveTo>
                  <a:lnTo>
                    <a:pt x="0" y="40792"/>
                  </a:lnTo>
                  <a:lnTo>
                    <a:pt x="0" y="43192"/>
                  </a:lnTo>
                  <a:lnTo>
                    <a:pt x="2006" y="43192"/>
                  </a:lnTo>
                  <a:lnTo>
                    <a:pt x="2006" y="40792"/>
                  </a:lnTo>
                  <a:close/>
                </a:path>
                <a:path w="2540" h="153034">
                  <a:moveTo>
                    <a:pt x="2006" y="25996"/>
                  </a:moveTo>
                  <a:lnTo>
                    <a:pt x="0" y="25996"/>
                  </a:lnTo>
                  <a:lnTo>
                    <a:pt x="0" y="28397"/>
                  </a:lnTo>
                  <a:lnTo>
                    <a:pt x="2006" y="28397"/>
                  </a:lnTo>
                  <a:lnTo>
                    <a:pt x="2006" y="25996"/>
                  </a:lnTo>
                  <a:close/>
                </a:path>
                <a:path w="2540" h="153034">
                  <a:moveTo>
                    <a:pt x="2006" y="10007"/>
                  </a:moveTo>
                  <a:lnTo>
                    <a:pt x="0" y="10007"/>
                  </a:lnTo>
                  <a:lnTo>
                    <a:pt x="0" y="12395"/>
                  </a:lnTo>
                  <a:lnTo>
                    <a:pt x="2006" y="12395"/>
                  </a:lnTo>
                  <a:lnTo>
                    <a:pt x="2006" y="10007"/>
                  </a:lnTo>
                  <a:close/>
                </a:path>
                <a:path w="2540" h="153034">
                  <a:moveTo>
                    <a:pt x="2006" y="0"/>
                  </a:moveTo>
                  <a:lnTo>
                    <a:pt x="0" y="0"/>
                  </a:lnTo>
                  <a:lnTo>
                    <a:pt x="0" y="2400"/>
                  </a:lnTo>
                  <a:lnTo>
                    <a:pt x="2006" y="240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6546456" y="7763090"/>
              <a:ext cx="6350" cy="123189"/>
            </a:xfrm>
            <a:custGeom>
              <a:avLst/>
              <a:gdLst/>
              <a:ahLst/>
              <a:cxnLst/>
              <a:rect l="l" t="t" r="r" b="b"/>
              <a:pathLst>
                <a:path w="6350" h="123190">
                  <a:moveTo>
                    <a:pt x="6007" y="115620"/>
                  </a:moveTo>
                  <a:lnTo>
                    <a:pt x="0" y="115620"/>
                  </a:lnTo>
                  <a:lnTo>
                    <a:pt x="0" y="122809"/>
                  </a:lnTo>
                  <a:lnTo>
                    <a:pt x="6007" y="122809"/>
                  </a:lnTo>
                  <a:lnTo>
                    <a:pt x="6007" y="115620"/>
                  </a:lnTo>
                  <a:close/>
                </a:path>
                <a:path w="6350" h="123190">
                  <a:moveTo>
                    <a:pt x="6007" y="99225"/>
                  </a:moveTo>
                  <a:lnTo>
                    <a:pt x="0" y="99225"/>
                  </a:lnTo>
                  <a:lnTo>
                    <a:pt x="0" y="106426"/>
                  </a:lnTo>
                  <a:lnTo>
                    <a:pt x="6007" y="106426"/>
                  </a:lnTo>
                  <a:lnTo>
                    <a:pt x="6007" y="99225"/>
                  </a:lnTo>
                  <a:close/>
                </a:path>
                <a:path w="6350" h="123190">
                  <a:moveTo>
                    <a:pt x="6007" y="82816"/>
                  </a:moveTo>
                  <a:lnTo>
                    <a:pt x="0" y="82816"/>
                  </a:lnTo>
                  <a:lnTo>
                    <a:pt x="0" y="90017"/>
                  </a:lnTo>
                  <a:lnTo>
                    <a:pt x="6007" y="90017"/>
                  </a:lnTo>
                  <a:lnTo>
                    <a:pt x="6007" y="82816"/>
                  </a:lnTo>
                  <a:close/>
                </a:path>
                <a:path w="6350" h="123190">
                  <a:moveTo>
                    <a:pt x="6007" y="66014"/>
                  </a:moveTo>
                  <a:lnTo>
                    <a:pt x="0" y="66014"/>
                  </a:lnTo>
                  <a:lnTo>
                    <a:pt x="0" y="73215"/>
                  </a:lnTo>
                  <a:lnTo>
                    <a:pt x="6007" y="73215"/>
                  </a:lnTo>
                  <a:lnTo>
                    <a:pt x="6007" y="66014"/>
                  </a:lnTo>
                  <a:close/>
                </a:path>
                <a:path w="6350" h="123190">
                  <a:moveTo>
                    <a:pt x="6007" y="50025"/>
                  </a:moveTo>
                  <a:lnTo>
                    <a:pt x="0" y="50025"/>
                  </a:lnTo>
                  <a:lnTo>
                    <a:pt x="0" y="57213"/>
                  </a:lnTo>
                  <a:lnTo>
                    <a:pt x="6007" y="57213"/>
                  </a:lnTo>
                  <a:lnTo>
                    <a:pt x="6007" y="50025"/>
                  </a:lnTo>
                  <a:close/>
                </a:path>
                <a:path w="6350" h="123190">
                  <a:moveTo>
                    <a:pt x="6007" y="34010"/>
                  </a:moveTo>
                  <a:lnTo>
                    <a:pt x="0" y="34010"/>
                  </a:lnTo>
                  <a:lnTo>
                    <a:pt x="0" y="41211"/>
                  </a:lnTo>
                  <a:lnTo>
                    <a:pt x="6007" y="41211"/>
                  </a:lnTo>
                  <a:lnTo>
                    <a:pt x="6007" y="34010"/>
                  </a:lnTo>
                  <a:close/>
                </a:path>
                <a:path w="6350" h="123190">
                  <a:moveTo>
                    <a:pt x="6007" y="16408"/>
                  </a:moveTo>
                  <a:lnTo>
                    <a:pt x="0" y="16408"/>
                  </a:lnTo>
                  <a:lnTo>
                    <a:pt x="0" y="23596"/>
                  </a:lnTo>
                  <a:lnTo>
                    <a:pt x="6007" y="23596"/>
                  </a:lnTo>
                  <a:lnTo>
                    <a:pt x="6007" y="16408"/>
                  </a:lnTo>
                  <a:close/>
                </a:path>
                <a:path w="6350" h="123190">
                  <a:moveTo>
                    <a:pt x="6007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6007" y="7200"/>
                  </a:lnTo>
                  <a:lnTo>
                    <a:pt x="600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6524802" y="7745488"/>
              <a:ext cx="9525" cy="160020"/>
            </a:xfrm>
            <a:custGeom>
              <a:avLst/>
              <a:gdLst/>
              <a:ahLst/>
              <a:cxnLst/>
              <a:rect l="l" t="t" r="r" b="b"/>
              <a:pathLst>
                <a:path w="9525" h="160020">
                  <a:moveTo>
                    <a:pt x="9220" y="0"/>
                  </a:moveTo>
                  <a:lnTo>
                    <a:pt x="0" y="0"/>
                  </a:lnTo>
                  <a:lnTo>
                    <a:pt x="0" y="159613"/>
                  </a:lnTo>
                  <a:lnTo>
                    <a:pt x="9220" y="159613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527444" y="7747888"/>
              <a:ext cx="2540" cy="153035"/>
            </a:xfrm>
            <a:custGeom>
              <a:avLst/>
              <a:gdLst/>
              <a:ahLst/>
              <a:cxnLst/>
              <a:rect l="l" t="t" r="r" b="b"/>
              <a:pathLst>
                <a:path w="2540" h="153034">
                  <a:moveTo>
                    <a:pt x="2006" y="150444"/>
                  </a:moveTo>
                  <a:lnTo>
                    <a:pt x="0" y="150444"/>
                  </a:lnTo>
                  <a:lnTo>
                    <a:pt x="0" y="152819"/>
                  </a:lnTo>
                  <a:lnTo>
                    <a:pt x="2006" y="152819"/>
                  </a:lnTo>
                  <a:lnTo>
                    <a:pt x="2006" y="150444"/>
                  </a:lnTo>
                  <a:close/>
                </a:path>
                <a:path w="2540" h="153034">
                  <a:moveTo>
                    <a:pt x="2006" y="134416"/>
                  </a:moveTo>
                  <a:lnTo>
                    <a:pt x="0" y="134416"/>
                  </a:lnTo>
                  <a:lnTo>
                    <a:pt x="0" y="136817"/>
                  </a:lnTo>
                  <a:lnTo>
                    <a:pt x="2006" y="136817"/>
                  </a:lnTo>
                  <a:lnTo>
                    <a:pt x="2006" y="134416"/>
                  </a:lnTo>
                  <a:close/>
                </a:path>
                <a:path w="2540" h="153034">
                  <a:moveTo>
                    <a:pt x="2006" y="118795"/>
                  </a:moveTo>
                  <a:lnTo>
                    <a:pt x="0" y="118795"/>
                  </a:lnTo>
                  <a:lnTo>
                    <a:pt x="0" y="121208"/>
                  </a:lnTo>
                  <a:lnTo>
                    <a:pt x="2006" y="121208"/>
                  </a:lnTo>
                  <a:lnTo>
                    <a:pt x="2006" y="118795"/>
                  </a:lnTo>
                  <a:close/>
                </a:path>
                <a:path w="2540" h="153034">
                  <a:moveTo>
                    <a:pt x="2006" y="106794"/>
                  </a:moveTo>
                  <a:lnTo>
                    <a:pt x="0" y="106794"/>
                  </a:lnTo>
                  <a:lnTo>
                    <a:pt x="0" y="109207"/>
                  </a:lnTo>
                  <a:lnTo>
                    <a:pt x="2006" y="109207"/>
                  </a:lnTo>
                  <a:lnTo>
                    <a:pt x="2006" y="106794"/>
                  </a:lnTo>
                  <a:close/>
                </a:path>
                <a:path w="2540" h="153034">
                  <a:moveTo>
                    <a:pt x="2006" y="99631"/>
                  </a:moveTo>
                  <a:lnTo>
                    <a:pt x="0" y="99631"/>
                  </a:lnTo>
                  <a:lnTo>
                    <a:pt x="0" y="102019"/>
                  </a:lnTo>
                  <a:lnTo>
                    <a:pt x="2006" y="102019"/>
                  </a:lnTo>
                  <a:lnTo>
                    <a:pt x="2006" y="99631"/>
                  </a:lnTo>
                  <a:close/>
                </a:path>
                <a:path w="2540" h="153034">
                  <a:moveTo>
                    <a:pt x="2006" y="91630"/>
                  </a:moveTo>
                  <a:lnTo>
                    <a:pt x="0" y="91630"/>
                  </a:lnTo>
                  <a:lnTo>
                    <a:pt x="0" y="94018"/>
                  </a:lnTo>
                  <a:lnTo>
                    <a:pt x="2006" y="94018"/>
                  </a:lnTo>
                  <a:lnTo>
                    <a:pt x="2006" y="91630"/>
                  </a:lnTo>
                  <a:close/>
                </a:path>
                <a:path w="2540" h="153034">
                  <a:moveTo>
                    <a:pt x="2006" y="73609"/>
                  </a:moveTo>
                  <a:lnTo>
                    <a:pt x="0" y="73609"/>
                  </a:lnTo>
                  <a:lnTo>
                    <a:pt x="0" y="76009"/>
                  </a:lnTo>
                  <a:lnTo>
                    <a:pt x="2006" y="76009"/>
                  </a:lnTo>
                  <a:lnTo>
                    <a:pt x="2006" y="73609"/>
                  </a:lnTo>
                  <a:close/>
                </a:path>
                <a:path w="2540" h="153034">
                  <a:moveTo>
                    <a:pt x="2006" y="66827"/>
                  </a:moveTo>
                  <a:lnTo>
                    <a:pt x="0" y="66827"/>
                  </a:lnTo>
                  <a:lnTo>
                    <a:pt x="0" y="69215"/>
                  </a:lnTo>
                  <a:lnTo>
                    <a:pt x="2006" y="69215"/>
                  </a:lnTo>
                  <a:lnTo>
                    <a:pt x="2006" y="66827"/>
                  </a:lnTo>
                  <a:close/>
                </a:path>
                <a:path w="2540" h="153034">
                  <a:moveTo>
                    <a:pt x="2006" y="57226"/>
                  </a:moveTo>
                  <a:lnTo>
                    <a:pt x="0" y="57226"/>
                  </a:lnTo>
                  <a:lnTo>
                    <a:pt x="0" y="59613"/>
                  </a:lnTo>
                  <a:lnTo>
                    <a:pt x="2006" y="59613"/>
                  </a:lnTo>
                  <a:lnTo>
                    <a:pt x="2006" y="57226"/>
                  </a:lnTo>
                  <a:close/>
                </a:path>
                <a:path w="2540" h="153034">
                  <a:moveTo>
                    <a:pt x="2006" y="50431"/>
                  </a:moveTo>
                  <a:lnTo>
                    <a:pt x="0" y="50431"/>
                  </a:lnTo>
                  <a:lnTo>
                    <a:pt x="0" y="52806"/>
                  </a:lnTo>
                  <a:lnTo>
                    <a:pt x="2006" y="52806"/>
                  </a:lnTo>
                  <a:lnTo>
                    <a:pt x="2006" y="50431"/>
                  </a:lnTo>
                  <a:close/>
                </a:path>
                <a:path w="2540" h="153034">
                  <a:moveTo>
                    <a:pt x="2006" y="40817"/>
                  </a:moveTo>
                  <a:lnTo>
                    <a:pt x="0" y="40817"/>
                  </a:lnTo>
                  <a:lnTo>
                    <a:pt x="0" y="43205"/>
                  </a:lnTo>
                  <a:lnTo>
                    <a:pt x="2006" y="43205"/>
                  </a:lnTo>
                  <a:lnTo>
                    <a:pt x="2006" y="40817"/>
                  </a:lnTo>
                  <a:close/>
                </a:path>
                <a:path w="2540" h="153034">
                  <a:moveTo>
                    <a:pt x="2006" y="26009"/>
                  </a:moveTo>
                  <a:lnTo>
                    <a:pt x="0" y="26009"/>
                  </a:lnTo>
                  <a:lnTo>
                    <a:pt x="0" y="28409"/>
                  </a:lnTo>
                  <a:lnTo>
                    <a:pt x="2006" y="28409"/>
                  </a:lnTo>
                  <a:lnTo>
                    <a:pt x="2006" y="26009"/>
                  </a:lnTo>
                  <a:close/>
                </a:path>
                <a:path w="2540" h="153034">
                  <a:moveTo>
                    <a:pt x="2006" y="9994"/>
                  </a:moveTo>
                  <a:lnTo>
                    <a:pt x="0" y="9994"/>
                  </a:lnTo>
                  <a:lnTo>
                    <a:pt x="0" y="12395"/>
                  </a:lnTo>
                  <a:lnTo>
                    <a:pt x="2006" y="12395"/>
                  </a:lnTo>
                  <a:lnTo>
                    <a:pt x="2006" y="9994"/>
                  </a:lnTo>
                  <a:close/>
                </a:path>
                <a:path w="2540" h="153034">
                  <a:moveTo>
                    <a:pt x="2006" y="0"/>
                  </a:moveTo>
                  <a:lnTo>
                    <a:pt x="0" y="0"/>
                  </a:lnTo>
                  <a:lnTo>
                    <a:pt x="0" y="2400"/>
                  </a:lnTo>
                  <a:lnTo>
                    <a:pt x="2006" y="240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329007" y="7562544"/>
              <a:ext cx="3810" cy="123189"/>
            </a:xfrm>
            <a:custGeom>
              <a:avLst/>
              <a:gdLst/>
              <a:ahLst/>
              <a:cxnLst/>
              <a:rect l="l" t="t" r="r" b="b"/>
              <a:pathLst>
                <a:path w="3810" h="123190">
                  <a:moveTo>
                    <a:pt x="3695" y="115608"/>
                  </a:moveTo>
                  <a:lnTo>
                    <a:pt x="0" y="115608"/>
                  </a:lnTo>
                  <a:lnTo>
                    <a:pt x="0" y="122809"/>
                  </a:lnTo>
                  <a:lnTo>
                    <a:pt x="3695" y="122809"/>
                  </a:lnTo>
                  <a:lnTo>
                    <a:pt x="3695" y="115608"/>
                  </a:lnTo>
                  <a:close/>
                </a:path>
                <a:path w="3810" h="123190">
                  <a:moveTo>
                    <a:pt x="3695" y="99199"/>
                  </a:moveTo>
                  <a:lnTo>
                    <a:pt x="0" y="99199"/>
                  </a:lnTo>
                  <a:lnTo>
                    <a:pt x="0" y="106400"/>
                  </a:lnTo>
                  <a:lnTo>
                    <a:pt x="3695" y="106400"/>
                  </a:lnTo>
                  <a:lnTo>
                    <a:pt x="3695" y="99199"/>
                  </a:lnTo>
                  <a:close/>
                </a:path>
                <a:path w="3810" h="123190">
                  <a:moveTo>
                    <a:pt x="3695" y="82791"/>
                  </a:moveTo>
                  <a:lnTo>
                    <a:pt x="0" y="82791"/>
                  </a:lnTo>
                  <a:lnTo>
                    <a:pt x="0" y="89992"/>
                  </a:lnTo>
                  <a:lnTo>
                    <a:pt x="3695" y="89992"/>
                  </a:lnTo>
                  <a:lnTo>
                    <a:pt x="3695" y="82791"/>
                  </a:lnTo>
                  <a:close/>
                </a:path>
                <a:path w="3810" h="123190">
                  <a:moveTo>
                    <a:pt x="3695" y="66001"/>
                  </a:moveTo>
                  <a:lnTo>
                    <a:pt x="0" y="66001"/>
                  </a:lnTo>
                  <a:lnTo>
                    <a:pt x="0" y="73202"/>
                  </a:lnTo>
                  <a:lnTo>
                    <a:pt x="3695" y="73202"/>
                  </a:lnTo>
                  <a:lnTo>
                    <a:pt x="3695" y="66001"/>
                  </a:lnTo>
                  <a:close/>
                </a:path>
                <a:path w="3810" h="123190">
                  <a:moveTo>
                    <a:pt x="3695" y="49999"/>
                  </a:moveTo>
                  <a:lnTo>
                    <a:pt x="0" y="49999"/>
                  </a:lnTo>
                  <a:lnTo>
                    <a:pt x="0" y="57200"/>
                  </a:lnTo>
                  <a:lnTo>
                    <a:pt x="3695" y="57200"/>
                  </a:lnTo>
                  <a:lnTo>
                    <a:pt x="3695" y="49999"/>
                  </a:lnTo>
                  <a:close/>
                </a:path>
                <a:path w="3810" h="123190">
                  <a:moveTo>
                    <a:pt x="3695" y="33997"/>
                  </a:moveTo>
                  <a:lnTo>
                    <a:pt x="0" y="33997"/>
                  </a:lnTo>
                  <a:lnTo>
                    <a:pt x="0" y="41198"/>
                  </a:lnTo>
                  <a:lnTo>
                    <a:pt x="3695" y="41198"/>
                  </a:lnTo>
                  <a:lnTo>
                    <a:pt x="3695" y="33997"/>
                  </a:lnTo>
                  <a:close/>
                </a:path>
                <a:path w="3810" h="123190">
                  <a:moveTo>
                    <a:pt x="3695" y="16395"/>
                  </a:moveTo>
                  <a:lnTo>
                    <a:pt x="0" y="16395"/>
                  </a:lnTo>
                  <a:lnTo>
                    <a:pt x="0" y="23583"/>
                  </a:lnTo>
                  <a:lnTo>
                    <a:pt x="3695" y="23583"/>
                  </a:lnTo>
                  <a:lnTo>
                    <a:pt x="3695" y="16395"/>
                  </a:lnTo>
                  <a:close/>
                </a:path>
                <a:path w="3810" h="123190">
                  <a:moveTo>
                    <a:pt x="3695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3695" y="7200"/>
                  </a:lnTo>
                  <a:lnTo>
                    <a:pt x="3695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315710" y="7544942"/>
              <a:ext cx="5715" cy="160020"/>
            </a:xfrm>
            <a:custGeom>
              <a:avLst/>
              <a:gdLst/>
              <a:ahLst/>
              <a:cxnLst/>
              <a:rect l="l" t="t" r="r" b="b"/>
              <a:pathLst>
                <a:path w="5714" h="160020">
                  <a:moveTo>
                    <a:pt x="5676" y="0"/>
                  </a:moveTo>
                  <a:lnTo>
                    <a:pt x="0" y="0"/>
                  </a:lnTo>
                  <a:lnTo>
                    <a:pt x="0" y="159613"/>
                  </a:lnTo>
                  <a:lnTo>
                    <a:pt x="5676" y="159613"/>
                  </a:lnTo>
                  <a:lnTo>
                    <a:pt x="5676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317361" y="7547342"/>
              <a:ext cx="1270" cy="153035"/>
            </a:xfrm>
            <a:custGeom>
              <a:avLst/>
              <a:gdLst/>
              <a:ahLst/>
              <a:cxnLst/>
              <a:rect l="l" t="t" r="r" b="b"/>
              <a:pathLst>
                <a:path w="1270" h="153034">
                  <a:moveTo>
                    <a:pt x="1231" y="150431"/>
                  </a:moveTo>
                  <a:lnTo>
                    <a:pt x="0" y="150431"/>
                  </a:lnTo>
                  <a:lnTo>
                    <a:pt x="0" y="152806"/>
                  </a:lnTo>
                  <a:lnTo>
                    <a:pt x="1231" y="152806"/>
                  </a:lnTo>
                  <a:lnTo>
                    <a:pt x="1231" y="150431"/>
                  </a:lnTo>
                  <a:close/>
                </a:path>
                <a:path w="1270" h="153034">
                  <a:moveTo>
                    <a:pt x="1231" y="134404"/>
                  </a:moveTo>
                  <a:lnTo>
                    <a:pt x="0" y="134404"/>
                  </a:lnTo>
                  <a:lnTo>
                    <a:pt x="0" y="136804"/>
                  </a:lnTo>
                  <a:lnTo>
                    <a:pt x="1231" y="136804"/>
                  </a:lnTo>
                  <a:lnTo>
                    <a:pt x="1231" y="134404"/>
                  </a:lnTo>
                  <a:close/>
                </a:path>
                <a:path w="1270" h="153034">
                  <a:moveTo>
                    <a:pt x="1231" y="118795"/>
                  </a:moveTo>
                  <a:lnTo>
                    <a:pt x="0" y="118795"/>
                  </a:lnTo>
                  <a:lnTo>
                    <a:pt x="0" y="121208"/>
                  </a:lnTo>
                  <a:lnTo>
                    <a:pt x="1231" y="121208"/>
                  </a:lnTo>
                  <a:lnTo>
                    <a:pt x="1231" y="118795"/>
                  </a:lnTo>
                  <a:close/>
                </a:path>
                <a:path w="1270" h="153034">
                  <a:moveTo>
                    <a:pt x="1231" y="106807"/>
                  </a:moveTo>
                  <a:lnTo>
                    <a:pt x="0" y="106807"/>
                  </a:lnTo>
                  <a:lnTo>
                    <a:pt x="0" y="109207"/>
                  </a:lnTo>
                  <a:lnTo>
                    <a:pt x="1231" y="109207"/>
                  </a:lnTo>
                  <a:lnTo>
                    <a:pt x="1231" y="106807"/>
                  </a:lnTo>
                  <a:close/>
                </a:path>
                <a:path w="1270" h="153034">
                  <a:moveTo>
                    <a:pt x="1231" y="99606"/>
                  </a:moveTo>
                  <a:lnTo>
                    <a:pt x="0" y="99606"/>
                  </a:lnTo>
                  <a:lnTo>
                    <a:pt x="0" y="101993"/>
                  </a:lnTo>
                  <a:lnTo>
                    <a:pt x="1231" y="101993"/>
                  </a:lnTo>
                  <a:lnTo>
                    <a:pt x="1231" y="99606"/>
                  </a:lnTo>
                  <a:close/>
                </a:path>
                <a:path w="1270" h="153034">
                  <a:moveTo>
                    <a:pt x="1231" y="91617"/>
                  </a:moveTo>
                  <a:lnTo>
                    <a:pt x="0" y="91617"/>
                  </a:lnTo>
                  <a:lnTo>
                    <a:pt x="0" y="94005"/>
                  </a:lnTo>
                  <a:lnTo>
                    <a:pt x="1231" y="94005"/>
                  </a:lnTo>
                  <a:lnTo>
                    <a:pt x="1231" y="91617"/>
                  </a:lnTo>
                  <a:close/>
                </a:path>
                <a:path w="1270" h="153034">
                  <a:moveTo>
                    <a:pt x="1231" y="73621"/>
                  </a:moveTo>
                  <a:lnTo>
                    <a:pt x="0" y="73621"/>
                  </a:lnTo>
                  <a:lnTo>
                    <a:pt x="0" y="75996"/>
                  </a:lnTo>
                  <a:lnTo>
                    <a:pt x="1231" y="75996"/>
                  </a:lnTo>
                  <a:lnTo>
                    <a:pt x="1231" y="73621"/>
                  </a:lnTo>
                  <a:close/>
                </a:path>
                <a:path w="1270" h="153034">
                  <a:moveTo>
                    <a:pt x="1231" y="66814"/>
                  </a:moveTo>
                  <a:lnTo>
                    <a:pt x="0" y="66814"/>
                  </a:lnTo>
                  <a:lnTo>
                    <a:pt x="0" y="69202"/>
                  </a:lnTo>
                  <a:lnTo>
                    <a:pt x="1231" y="69202"/>
                  </a:lnTo>
                  <a:lnTo>
                    <a:pt x="1231" y="66814"/>
                  </a:lnTo>
                  <a:close/>
                </a:path>
                <a:path w="1270" h="153034">
                  <a:moveTo>
                    <a:pt x="1231" y="57213"/>
                  </a:moveTo>
                  <a:lnTo>
                    <a:pt x="0" y="57213"/>
                  </a:lnTo>
                  <a:lnTo>
                    <a:pt x="0" y="59601"/>
                  </a:lnTo>
                  <a:lnTo>
                    <a:pt x="1231" y="59601"/>
                  </a:lnTo>
                  <a:lnTo>
                    <a:pt x="1231" y="57213"/>
                  </a:lnTo>
                  <a:close/>
                </a:path>
                <a:path w="1270" h="153034">
                  <a:moveTo>
                    <a:pt x="1231" y="50419"/>
                  </a:moveTo>
                  <a:lnTo>
                    <a:pt x="0" y="50419"/>
                  </a:lnTo>
                  <a:lnTo>
                    <a:pt x="0" y="52793"/>
                  </a:lnTo>
                  <a:lnTo>
                    <a:pt x="1231" y="52793"/>
                  </a:lnTo>
                  <a:lnTo>
                    <a:pt x="1231" y="50419"/>
                  </a:lnTo>
                  <a:close/>
                </a:path>
                <a:path w="1270" h="153034">
                  <a:moveTo>
                    <a:pt x="1231" y="40792"/>
                  </a:moveTo>
                  <a:lnTo>
                    <a:pt x="0" y="40792"/>
                  </a:lnTo>
                  <a:lnTo>
                    <a:pt x="0" y="43192"/>
                  </a:lnTo>
                  <a:lnTo>
                    <a:pt x="1231" y="43192"/>
                  </a:lnTo>
                  <a:lnTo>
                    <a:pt x="1231" y="40792"/>
                  </a:lnTo>
                  <a:close/>
                </a:path>
                <a:path w="1270" h="153034">
                  <a:moveTo>
                    <a:pt x="1231" y="25996"/>
                  </a:moveTo>
                  <a:lnTo>
                    <a:pt x="0" y="25996"/>
                  </a:lnTo>
                  <a:lnTo>
                    <a:pt x="0" y="28397"/>
                  </a:lnTo>
                  <a:lnTo>
                    <a:pt x="1231" y="28397"/>
                  </a:lnTo>
                  <a:lnTo>
                    <a:pt x="1231" y="25996"/>
                  </a:lnTo>
                  <a:close/>
                </a:path>
                <a:path w="1270" h="153034">
                  <a:moveTo>
                    <a:pt x="1231" y="9994"/>
                  </a:moveTo>
                  <a:lnTo>
                    <a:pt x="0" y="9994"/>
                  </a:lnTo>
                  <a:lnTo>
                    <a:pt x="0" y="12395"/>
                  </a:lnTo>
                  <a:lnTo>
                    <a:pt x="1231" y="12395"/>
                  </a:lnTo>
                  <a:lnTo>
                    <a:pt x="1231" y="9994"/>
                  </a:lnTo>
                  <a:close/>
                </a:path>
                <a:path w="1270" h="153034">
                  <a:moveTo>
                    <a:pt x="1231" y="0"/>
                  </a:moveTo>
                  <a:lnTo>
                    <a:pt x="0" y="0"/>
                  </a:lnTo>
                  <a:lnTo>
                    <a:pt x="0" y="2387"/>
                  </a:lnTo>
                  <a:lnTo>
                    <a:pt x="1231" y="2387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330074" y="7763090"/>
              <a:ext cx="3810" cy="123189"/>
            </a:xfrm>
            <a:custGeom>
              <a:avLst/>
              <a:gdLst/>
              <a:ahLst/>
              <a:cxnLst/>
              <a:rect l="l" t="t" r="r" b="b"/>
              <a:pathLst>
                <a:path w="3810" h="123190">
                  <a:moveTo>
                    <a:pt x="3695" y="115620"/>
                  </a:moveTo>
                  <a:lnTo>
                    <a:pt x="0" y="115620"/>
                  </a:lnTo>
                  <a:lnTo>
                    <a:pt x="0" y="122809"/>
                  </a:lnTo>
                  <a:lnTo>
                    <a:pt x="3695" y="122809"/>
                  </a:lnTo>
                  <a:lnTo>
                    <a:pt x="3695" y="115620"/>
                  </a:lnTo>
                  <a:close/>
                </a:path>
                <a:path w="3810" h="123190">
                  <a:moveTo>
                    <a:pt x="3695" y="99225"/>
                  </a:moveTo>
                  <a:lnTo>
                    <a:pt x="0" y="99225"/>
                  </a:lnTo>
                  <a:lnTo>
                    <a:pt x="0" y="106426"/>
                  </a:lnTo>
                  <a:lnTo>
                    <a:pt x="3695" y="106426"/>
                  </a:lnTo>
                  <a:lnTo>
                    <a:pt x="3695" y="99225"/>
                  </a:lnTo>
                  <a:close/>
                </a:path>
                <a:path w="3810" h="123190">
                  <a:moveTo>
                    <a:pt x="3695" y="82816"/>
                  </a:moveTo>
                  <a:lnTo>
                    <a:pt x="0" y="82816"/>
                  </a:lnTo>
                  <a:lnTo>
                    <a:pt x="0" y="90017"/>
                  </a:lnTo>
                  <a:lnTo>
                    <a:pt x="3695" y="90017"/>
                  </a:lnTo>
                  <a:lnTo>
                    <a:pt x="3695" y="82816"/>
                  </a:lnTo>
                  <a:close/>
                </a:path>
                <a:path w="3810" h="123190">
                  <a:moveTo>
                    <a:pt x="3695" y="66014"/>
                  </a:moveTo>
                  <a:lnTo>
                    <a:pt x="0" y="66014"/>
                  </a:lnTo>
                  <a:lnTo>
                    <a:pt x="0" y="73215"/>
                  </a:lnTo>
                  <a:lnTo>
                    <a:pt x="3695" y="73215"/>
                  </a:lnTo>
                  <a:lnTo>
                    <a:pt x="3695" y="66014"/>
                  </a:lnTo>
                  <a:close/>
                </a:path>
                <a:path w="3810" h="123190">
                  <a:moveTo>
                    <a:pt x="3695" y="50025"/>
                  </a:moveTo>
                  <a:lnTo>
                    <a:pt x="0" y="50025"/>
                  </a:lnTo>
                  <a:lnTo>
                    <a:pt x="0" y="57213"/>
                  </a:lnTo>
                  <a:lnTo>
                    <a:pt x="3695" y="57213"/>
                  </a:lnTo>
                  <a:lnTo>
                    <a:pt x="3695" y="50025"/>
                  </a:lnTo>
                  <a:close/>
                </a:path>
                <a:path w="3810" h="123190">
                  <a:moveTo>
                    <a:pt x="3695" y="34010"/>
                  </a:moveTo>
                  <a:lnTo>
                    <a:pt x="0" y="34010"/>
                  </a:lnTo>
                  <a:lnTo>
                    <a:pt x="0" y="41211"/>
                  </a:lnTo>
                  <a:lnTo>
                    <a:pt x="3695" y="41211"/>
                  </a:lnTo>
                  <a:lnTo>
                    <a:pt x="3695" y="34010"/>
                  </a:lnTo>
                  <a:close/>
                </a:path>
                <a:path w="3810" h="123190">
                  <a:moveTo>
                    <a:pt x="3695" y="16408"/>
                  </a:moveTo>
                  <a:lnTo>
                    <a:pt x="0" y="16408"/>
                  </a:lnTo>
                  <a:lnTo>
                    <a:pt x="0" y="23596"/>
                  </a:lnTo>
                  <a:lnTo>
                    <a:pt x="3695" y="23596"/>
                  </a:lnTo>
                  <a:lnTo>
                    <a:pt x="3695" y="16408"/>
                  </a:lnTo>
                  <a:close/>
                </a:path>
                <a:path w="3810" h="123190">
                  <a:moveTo>
                    <a:pt x="3695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3695" y="7200"/>
                  </a:lnTo>
                  <a:lnTo>
                    <a:pt x="3695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316802" y="7745488"/>
              <a:ext cx="5715" cy="160020"/>
            </a:xfrm>
            <a:custGeom>
              <a:avLst/>
              <a:gdLst/>
              <a:ahLst/>
              <a:cxnLst/>
              <a:rect l="l" t="t" r="r" b="b"/>
              <a:pathLst>
                <a:path w="5714" h="160020">
                  <a:moveTo>
                    <a:pt x="5638" y="0"/>
                  </a:moveTo>
                  <a:lnTo>
                    <a:pt x="0" y="0"/>
                  </a:lnTo>
                  <a:lnTo>
                    <a:pt x="0" y="159613"/>
                  </a:lnTo>
                  <a:lnTo>
                    <a:pt x="5638" y="159613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318415" y="7747888"/>
              <a:ext cx="1270" cy="153035"/>
            </a:xfrm>
            <a:custGeom>
              <a:avLst/>
              <a:gdLst/>
              <a:ahLst/>
              <a:cxnLst/>
              <a:rect l="l" t="t" r="r" b="b"/>
              <a:pathLst>
                <a:path w="1270" h="153034">
                  <a:moveTo>
                    <a:pt x="1244" y="150444"/>
                  </a:moveTo>
                  <a:lnTo>
                    <a:pt x="0" y="150444"/>
                  </a:lnTo>
                  <a:lnTo>
                    <a:pt x="0" y="152819"/>
                  </a:lnTo>
                  <a:lnTo>
                    <a:pt x="1244" y="152819"/>
                  </a:lnTo>
                  <a:lnTo>
                    <a:pt x="1244" y="150444"/>
                  </a:lnTo>
                  <a:close/>
                </a:path>
                <a:path w="1270" h="153034">
                  <a:moveTo>
                    <a:pt x="1244" y="134416"/>
                  </a:moveTo>
                  <a:lnTo>
                    <a:pt x="0" y="134416"/>
                  </a:lnTo>
                  <a:lnTo>
                    <a:pt x="0" y="136817"/>
                  </a:lnTo>
                  <a:lnTo>
                    <a:pt x="1244" y="136817"/>
                  </a:lnTo>
                  <a:lnTo>
                    <a:pt x="1244" y="134416"/>
                  </a:lnTo>
                  <a:close/>
                </a:path>
                <a:path w="1270" h="153034">
                  <a:moveTo>
                    <a:pt x="1244" y="118795"/>
                  </a:moveTo>
                  <a:lnTo>
                    <a:pt x="0" y="118795"/>
                  </a:lnTo>
                  <a:lnTo>
                    <a:pt x="0" y="121208"/>
                  </a:lnTo>
                  <a:lnTo>
                    <a:pt x="1244" y="121208"/>
                  </a:lnTo>
                  <a:lnTo>
                    <a:pt x="1244" y="118795"/>
                  </a:lnTo>
                  <a:close/>
                </a:path>
                <a:path w="1270" h="153034">
                  <a:moveTo>
                    <a:pt x="1244" y="106794"/>
                  </a:moveTo>
                  <a:lnTo>
                    <a:pt x="0" y="106794"/>
                  </a:lnTo>
                  <a:lnTo>
                    <a:pt x="0" y="109207"/>
                  </a:lnTo>
                  <a:lnTo>
                    <a:pt x="1244" y="109207"/>
                  </a:lnTo>
                  <a:lnTo>
                    <a:pt x="1244" y="106794"/>
                  </a:lnTo>
                  <a:close/>
                </a:path>
                <a:path w="1270" h="153034">
                  <a:moveTo>
                    <a:pt x="1244" y="99631"/>
                  </a:moveTo>
                  <a:lnTo>
                    <a:pt x="0" y="99631"/>
                  </a:lnTo>
                  <a:lnTo>
                    <a:pt x="0" y="102019"/>
                  </a:lnTo>
                  <a:lnTo>
                    <a:pt x="1244" y="102019"/>
                  </a:lnTo>
                  <a:lnTo>
                    <a:pt x="1244" y="99631"/>
                  </a:lnTo>
                  <a:close/>
                </a:path>
                <a:path w="1270" h="153034">
                  <a:moveTo>
                    <a:pt x="1244" y="91630"/>
                  </a:moveTo>
                  <a:lnTo>
                    <a:pt x="0" y="91630"/>
                  </a:lnTo>
                  <a:lnTo>
                    <a:pt x="0" y="94018"/>
                  </a:lnTo>
                  <a:lnTo>
                    <a:pt x="1244" y="94018"/>
                  </a:lnTo>
                  <a:lnTo>
                    <a:pt x="1244" y="91630"/>
                  </a:lnTo>
                  <a:close/>
                </a:path>
                <a:path w="1270" h="153034">
                  <a:moveTo>
                    <a:pt x="1244" y="73609"/>
                  </a:moveTo>
                  <a:lnTo>
                    <a:pt x="0" y="73609"/>
                  </a:lnTo>
                  <a:lnTo>
                    <a:pt x="0" y="76009"/>
                  </a:lnTo>
                  <a:lnTo>
                    <a:pt x="1244" y="76009"/>
                  </a:lnTo>
                  <a:lnTo>
                    <a:pt x="1244" y="73609"/>
                  </a:lnTo>
                  <a:close/>
                </a:path>
                <a:path w="1270" h="153034">
                  <a:moveTo>
                    <a:pt x="1244" y="66827"/>
                  </a:moveTo>
                  <a:lnTo>
                    <a:pt x="0" y="66827"/>
                  </a:lnTo>
                  <a:lnTo>
                    <a:pt x="0" y="69215"/>
                  </a:lnTo>
                  <a:lnTo>
                    <a:pt x="1244" y="69215"/>
                  </a:lnTo>
                  <a:lnTo>
                    <a:pt x="1244" y="66827"/>
                  </a:lnTo>
                  <a:close/>
                </a:path>
                <a:path w="1270" h="153034">
                  <a:moveTo>
                    <a:pt x="1244" y="57226"/>
                  </a:moveTo>
                  <a:lnTo>
                    <a:pt x="0" y="57226"/>
                  </a:lnTo>
                  <a:lnTo>
                    <a:pt x="0" y="59613"/>
                  </a:lnTo>
                  <a:lnTo>
                    <a:pt x="1244" y="59613"/>
                  </a:lnTo>
                  <a:lnTo>
                    <a:pt x="1244" y="57226"/>
                  </a:lnTo>
                  <a:close/>
                </a:path>
                <a:path w="1270" h="153034">
                  <a:moveTo>
                    <a:pt x="1244" y="50431"/>
                  </a:moveTo>
                  <a:lnTo>
                    <a:pt x="0" y="50431"/>
                  </a:lnTo>
                  <a:lnTo>
                    <a:pt x="0" y="52806"/>
                  </a:lnTo>
                  <a:lnTo>
                    <a:pt x="1244" y="52806"/>
                  </a:lnTo>
                  <a:lnTo>
                    <a:pt x="1244" y="50431"/>
                  </a:lnTo>
                  <a:close/>
                </a:path>
                <a:path w="1270" h="153034">
                  <a:moveTo>
                    <a:pt x="1244" y="40817"/>
                  </a:moveTo>
                  <a:lnTo>
                    <a:pt x="0" y="40817"/>
                  </a:lnTo>
                  <a:lnTo>
                    <a:pt x="0" y="43205"/>
                  </a:lnTo>
                  <a:lnTo>
                    <a:pt x="1244" y="43205"/>
                  </a:lnTo>
                  <a:lnTo>
                    <a:pt x="1244" y="40817"/>
                  </a:lnTo>
                  <a:close/>
                </a:path>
                <a:path w="1270" h="153034">
                  <a:moveTo>
                    <a:pt x="1244" y="26009"/>
                  </a:moveTo>
                  <a:lnTo>
                    <a:pt x="0" y="26009"/>
                  </a:lnTo>
                  <a:lnTo>
                    <a:pt x="0" y="28409"/>
                  </a:lnTo>
                  <a:lnTo>
                    <a:pt x="1244" y="28409"/>
                  </a:lnTo>
                  <a:lnTo>
                    <a:pt x="1244" y="26009"/>
                  </a:lnTo>
                  <a:close/>
                </a:path>
                <a:path w="1270" h="153034">
                  <a:moveTo>
                    <a:pt x="1244" y="9994"/>
                  </a:moveTo>
                  <a:lnTo>
                    <a:pt x="0" y="9994"/>
                  </a:lnTo>
                  <a:lnTo>
                    <a:pt x="0" y="12395"/>
                  </a:lnTo>
                  <a:lnTo>
                    <a:pt x="1244" y="12395"/>
                  </a:lnTo>
                  <a:lnTo>
                    <a:pt x="1244" y="9994"/>
                  </a:lnTo>
                  <a:close/>
                </a:path>
                <a:path w="1270" h="153034">
                  <a:moveTo>
                    <a:pt x="1244" y="0"/>
                  </a:moveTo>
                  <a:lnTo>
                    <a:pt x="0" y="0"/>
                  </a:lnTo>
                  <a:lnTo>
                    <a:pt x="0" y="2400"/>
                  </a:lnTo>
                  <a:lnTo>
                    <a:pt x="1244" y="2400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427178" y="7570012"/>
              <a:ext cx="3810" cy="123189"/>
            </a:xfrm>
            <a:custGeom>
              <a:avLst/>
              <a:gdLst/>
              <a:ahLst/>
              <a:cxnLst/>
              <a:rect l="l" t="t" r="r" b="b"/>
              <a:pathLst>
                <a:path w="3810" h="123190">
                  <a:moveTo>
                    <a:pt x="3683" y="115595"/>
                  </a:moveTo>
                  <a:lnTo>
                    <a:pt x="0" y="115595"/>
                  </a:lnTo>
                  <a:lnTo>
                    <a:pt x="0" y="122796"/>
                  </a:lnTo>
                  <a:lnTo>
                    <a:pt x="3683" y="122796"/>
                  </a:lnTo>
                  <a:lnTo>
                    <a:pt x="3683" y="115595"/>
                  </a:lnTo>
                  <a:close/>
                </a:path>
                <a:path w="3810" h="123190">
                  <a:moveTo>
                    <a:pt x="3683" y="99212"/>
                  </a:moveTo>
                  <a:lnTo>
                    <a:pt x="0" y="99212"/>
                  </a:lnTo>
                  <a:lnTo>
                    <a:pt x="0" y="106413"/>
                  </a:lnTo>
                  <a:lnTo>
                    <a:pt x="3683" y="106413"/>
                  </a:lnTo>
                  <a:lnTo>
                    <a:pt x="3683" y="99212"/>
                  </a:lnTo>
                  <a:close/>
                </a:path>
                <a:path w="3810" h="123190">
                  <a:moveTo>
                    <a:pt x="3683" y="82804"/>
                  </a:moveTo>
                  <a:lnTo>
                    <a:pt x="0" y="82804"/>
                  </a:lnTo>
                  <a:lnTo>
                    <a:pt x="0" y="90004"/>
                  </a:lnTo>
                  <a:lnTo>
                    <a:pt x="3683" y="90004"/>
                  </a:lnTo>
                  <a:lnTo>
                    <a:pt x="3683" y="82804"/>
                  </a:lnTo>
                  <a:close/>
                </a:path>
                <a:path w="3810" h="123190">
                  <a:moveTo>
                    <a:pt x="3683" y="66001"/>
                  </a:moveTo>
                  <a:lnTo>
                    <a:pt x="0" y="66001"/>
                  </a:lnTo>
                  <a:lnTo>
                    <a:pt x="0" y="73202"/>
                  </a:lnTo>
                  <a:lnTo>
                    <a:pt x="3683" y="73202"/>
                  </a:lnTo>
                  <a:lnTo>
                    <a:pt x="3683" y="66001"/>
                  </a:lnTo>
                  <a:close/>
                </a:path>
                <a:path w="3810" h="123190">
                  <a:moveTo>
                    <a:pt x="3683" y="49999"/>
                  </a:moveTo>
                  <a:lnTo>
                    <a:pt x="0" y="49999"/>
                  </a:lnTo>
                  <a:lnTo>
                    <a:pt x="0" y="57200"/>
                  </a:lnTo>
                  <a:lnTo>
                    <a:pt x="3683" y="57200"/>
                  </a:lnTo>
                  <a:lnTo>
                    <a:pt x="3683" y="49999"/>
                  </a:lnTo>
                  <a:close/>
                </a:path>
                <a:path w="3810" h="123190">
                  <a:moveTo>
                    <a:pt x="3683" y="33997"/>
                  </a:moveTo>
                  <a:lnTo>
                    <a:pt x="0" y="33997"/>
                  </a:lnTo>
                  <a:lnTo>
                    <a:pt x="0" y="41198"/>
                  </a:lnTo>
                  <a:lnTo>
                    <a:pt x="3683" y="41198"/>
                  </a:lnTo>
                  <a:lnTo>
                    <a:pt x="3683" y="33997"/>
                  </a:lnTo>
                  <a:close/>
                </a:path>
                <a:path w="3810" h="123190">
                  <a:moveTo>
                    <a:pt x="3683" y="16395"/>
                  </a:moveTo>
                  <a:lnTo>
                    <a:pt x="0" y="16395"/>
                  </a:lnTo>
                  <a:lnTo>
                    <a:pt x="0" y="23583"/>
                  </a:lnTo>
                  <a:lnTo>
                    <a:pt x="3683" y="23583"/>
                  </a:lnTo>
                  <a:lnTo>
                    <a:pt x="3683" y="16395"/>
                  </a:lnTo>
                  <a:close/>
                </a:path>
                <a:path w="3810" h="123190">
                  <a:moveTo>
                    <a:pt x="3683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3683" y="7200"/>
                  </a:lnTo>
                  <a:lnTo>
                    <a:pt x="368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413868" y="7552410"/>
              <a:ext cx="5715" cy="160020"/>
            </a:xfrm>
            <a:custGeom>
              <a:avLst/>
              <a:gdLst/>
              <a:ahLst/>
              <a:cxnLst/>
              <a:rect l="l" t="t" r="r" b="b"/>
              <a:pathLst>
                <a:path w="5714" h="160020">
                  <a:moveTo>
                    <a:pt x="5638" y="0"/>
                  </a:moveTo>
                  <a:lnTo>
                    <a:pt x="0" y="0"/>
                  </a:lnTo>
                  <a:lnTo>
                    <a:pt x="0" y="159613"/>
                  </a:lnTo>
                  <a:lnTo>
                    <a:pt x="5638" y="159613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415506" y="7554797"/>
              <a:ext cx="1270" cy="153035"/>
            </a:xfrm>
            <a:custGeom>
              <a:avLst/>
              <a:gdLst/>
              <a:ahLst/>
              <a:cxnLst/>
              <a:rect l="l" t="t" r="r" b="b"/>
              <a:pathLst>
                <a:path w="1270" h="153034">
                  <a:moveTo>
                    <a:pt x="1219" y="150431"/>
                  </a:moveTo>
                  <a:lnTo>
                    <a:pt x="0" y="150431"/>
                  </a:lnTo>
                  <a:lnTo>
                    <a:pt x="0" y="152819"/>
                  </a:lnTo>
                  <a:lnTo>
                    <a:pt x="1219" y="152819"/>
                  </a:lnTo>
                  <a:lnTo>
                    <a:pt x="1219" y="150431"/>
                  </a:lnTo>
                  <a:close/>
                </a:path>
                <a:path w="1270" h="153034">
                  <a:moveTo>
                    <a:pt x="1219" y="134442"/>
                  </a:moveTo>
                  <a:lnTo>
                    <a:pt x="0" y="134442"/>
                  </a:lnTo>
                  <a:lnTo>
                    <a:pt x="0" y="136817"/>
                  </a:lnTo>
                  <a:lnTo>
                    <a:pt x="1219" y="136817"/>
                  </a:lnTo>
                  <a:lnTo>
                    <a:pt x="1219" y="134442"/>
                  </a:lnTo>
                  <a:close/>
                </a:path>
                <a:path w="1270" h="153034">
                  <a:moveTo>
                    <a:pt x="1219" y="118808"/>
                  </a:moveTo>
                  <a:lnTo>
                    <a:pt x="0" y="118808"/>
                  </a:lnTo>
                  <a:lnTo>
                    <a:pt x="0" y="121221"/>
                  </a:lnTo>
                  <a:lnTo>
                    <a:pt x="1219" y="121221"/>
                  </a:lnTo>
                  <a:lnTo>
                    <a:pt x="1219" y="118808"/>
                  </a:lnTo>
                  <a:close/>
                </a:path>
                <a:path w="1270" h="153034">
                  <a:moveTo>
                    <a:pt x="1219" y="106807"/>
                  </a:moveTo>
                  <a:lnTo>
                    <a:pt x="0" y="106807"/>
                  </a:lnTo>
                  <a:lnTo>
                    <a:pt x="0" y="109220"/>
                  </a:lnTo>
                  <a:lnTo>
                    <a:pt x="1219" y="109220"/>
                  </a:lnTo>
                  <a:lnTo>
                    <a:pt x="1219" y="106807"/>
                  </a:lnTo>
                  <a:close/>
                </a:path>
                <a:path w="1270" h="153034">
                  <a:moveTo>
                    <a:pt x="1219" y="99618"/>
                  </a:moveTo>
                  <a:lnTo>
                    <a:pt x="0" y="99618"/>
                  </a:lnTo>
                  <a:lnTo>
                    <a:pt x="0" y="102006"/>
                  </a:lnTo>
                  <a:lnTo>
                    <a:pt x="1219" y="102006"/>
                  </a:lnTo>
                  <a:lnTo>
                    <a:pt x="1219" y="99618"/>
                  </a:lnTo>
                  <a:close/>
                </a:path>
                <a:path w="1270" h="153034">
                  <a:moveTo>
                    <a:pt x="1219" y="91643"/>
                  </a:moveTo>
                  <a:lnTo>
                    <a:pt x="0" y="91643"/>
                  </a:lnTo>
                  <a:lnTo>
                    <a:pt x="0" y="94018"/>
                  </a:lnTo>
                  <a:lnTo>
                    <a:pt x="1219" y="94018"/>
                  </a:lnTo>
                  <a:lnTo>
                    <a:pt x="1219" y="91643"/>
                  </a:lnTo>
                  <a:close/>
                </a:path>
                <a:path w="1270" h="153034">
                  <a:moveTo>
                    <a:pt x="1219" y="73609"/>
                  </a:moveTo>
                  <a:lnTo>
                    <a:pt x="0" y="73609"/>
                  </a:lnTo>
                  <a:lnTo>
                    <a:pt x="0" y="76009"/>
                  </a:lnTo>
                  <a:lnTo>
                    <a:pt x="1219" y="76009"/>
                  </a:lnTo>
                  <a:lnTo>
                    <a:pt x="1219" y="73609"/>
                  </a:lnTo>
                  <a:close/>
                </a:path>
                <a:path w="1270" h="153034">
                  <a:moveTo>
                    <a:pt x="1219" y="66802"/>
                  </a:moveTo>
                  <a:lnTo>
                    <a:pt x="0" y="66802"/>
                  </a:lnTo>
                  <a:lnTo>
                    <a:pt x="0" y="69215"/>
                  </a:lnTo>
                  <a:lnTo>
                    <a:pt x="1219" y="69215"/>
                  </a:lnTo>
                  <a:lnTo>
                    <a:pt x="1219" y="66802"/>
                  </a:lnTo>
                  <a:close/>
                </a:path>
                <a:path w="1270" h="153034">
                  <a:moveTo>
                    <a:pt x="1219" y="57213"/>
                  </a:moveTo>
                  <a:lnTo>
                    <a:pt x="0" y="57213"/>
                  </a:lnTo>
                  <a:lnTo>
                    <a:pt x="0" y="59613"/>
                  </a:lnTo>
                  <a:lnTo>
                    <a:pt x="1219" y="59613"/>
                  </a:lnTo>
                  <a:lnTo>
                    <a:pt x="1219" y="57213"/>
                  </a:lnTo>
                  <a:close/>
                </a:path>
                <a:path w="1270" h="153034">
                  <a:moveTo>
                    <a:pt x="1219" y="50419"/>
                  </a:moveTo>
                  <a:lnTo>
                    <a:pt x="0" y="50419"/>
                  </a:lnTo>
                  <a:lnTo>
                    <a:pt x="0" y="52806"/>
                  </a:lnTo>
                  <a:lnTo>
                    <a:pt x="1219" y="52806"/>
                  </a:lnTo>
                  <a:lnTo>
                    <a:pt x="1219" y="50419"/>
                  </a:lnTo>
                  <a:close/>
                </a:path>
                <a:path w="1270" h="153034">
                  <a:moveTo>
                    <a:pt x="1219" y="40805"/>
                  </a:moveTo>
                  <a:lnTo>
                    <a:pt x="0" y="40805"/>
                  </a:lnTo>
                  <a:lnTo>
                    <a:pt x="0" y="43205"/>
                  </a:lnTo>
                  <a:lnTo>
                    <a:pt x="1219" y="43205"/>
                  </a:lnTo>
                  <a:lnTo>
                    <a:pt x="1219" y="40805"/>
                  </a:lnTo>
                  <a:close/>
                </a:path>
                <a:path w="1270" h="153034">
                  <a:moveTo>
                    <a:pt x="1219" y="26022"/>
                  </a:moveTo>
                  <a:lnTo>
                    <a:pt x="0" y="26022"/>
                  </a:lnTo>
                  <a:lnTo>
                    <a:pt x="0" y="28409"/>
                  </a:lnTo>
                  <a:lnTo>
                    <a:pt x="1219" y="28409"/>
                  </a:lnTo>
                  <a:lnTo>
                    <a:pt x="1219" y="26022"/>
                  </a:lnTo>
                  <a:close/>
                </a:path>
                <a:path w="1270" h="153034">
                  <a:moveTo>
                    <a:pt x="1219" y="9994"/>
                  </a:moveTo>
                  <a:lnTo>
                    <a:pt x="0" y="9994"/>
                  </a:lnTo>
                  <a:lnTo>
                    <a:pt x="0" y="12407"/>
                  </a:lnTo>
                  <a:lnTo>
                    <a:pt x="1219" y="12407"/>
                  </a:lnTo>
                  <a:lnTo>
                    <a:pt x="1219" y="9994"/>
                  </a:lnTo>
                  <a:close/>
                </a:path>
                <a:path w="1270" h="153034">
                  <a:moveTo>
                    <a:pt x="1219" y="0"/>
                  </a:moveTo>
                  <a:lnTo>
                    <a:pt x="0" y="0"/>
                  </a:lnTo>
                  <a:lnTo>
                    <a:pt x="0" y="2413"/>
                  </a:lnTo>
                  <a:lnTo>
                    <a:pt x="1219" y="2413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428219" y="7758823"/>
              <a:ext cx="3810" cy="123189"/>
            </a:xfrm>
            <a:custGeom>
              <a:avLst/>
              <a:gdLst/>
              <a:ahLst/>
              <a:cxnLst/>
              <a:rect l="l" t="t" r="r" b="b"/>
              <a:pathLst>
                <a:path w="3810" h="123190">
                  <a:moveTo>
                    <a:pt x="3695" y="115620"/>
                  </a:moveTo>
                  <a:lnTo>
                    <a:pt x="0" y="115620"/>
                  </a:lnTo>
                  <a:lnTo>
                    <a:pt x="0" y="122809"/>
                  </a:lnTo>
                  <a:lnTo>
                    <a:pt x="3695" y="122809"/>
                  </a:lnTo>
                  <a:lnTo>
                    <a:pt x="3695" y="115620"/>
                  </a:lnTo>
                  <a:close/>
                </a:path>
                <a:path w="3810" h="123190">
                  <a:moveTo>
                    <a:pt x="3695" y="99225"/>
                  </a:moveTo>
                  <a:lnTo>
                    <a:pt x="0" y="99225"/>
                  </a:lnTo>
                  <a:lnTo>
                    <a:pt x="0" y="106413"/>
                  </a:lnTo>
                  <a:lnTo>
                    <a:pt x="3695" y="106413"/>
                  </a:lnTo>
                  <a:lnTo>
                    <a:pt x="3695" y="99225"/>
                  </a:lnTo>
                  <a:close/>
                </a:path>
                <a:path w="3810" h="123190">
                  <a:moveTo>
                    <a:pt x="3695" y="82816"/>
                  </a:moveTo>
                  <a:lnTo>
                    <a:pt x="0" y="82816"/>
                  </a:lnTo>
                  <a:lnTo>
                    <a:pt x="0" y="90017"/>
                  </a:lnTo>
                  <a:lnTo>
                    <a:pt x="3695" y="90017"/>
                  </a:lnTo>
                  <a:lnTo>
                    <a:pt x="3695" y="82816"/>
                  </a:lnTo>
                  <a:close/>
                </a:path>
                <a:path w="3810" h="123190">
                  <a:moveTo>
                    <a:pt x="3695" y="66001"/>
                  </a:moveTo>
                  <a:lnTo>
                    <a:pt x="0" y="66001"/>
                  </a:lnTo>
                  <a:lnTo>
                    <a:pt x="0" y="73202"/>
                  </a:lnTo>
                  <a:lnTo>
                    <a:pt x="3695" y="73202"/>
                  </a:lnTo>
                  <a:lnTo>
                    <a:pt x="3695" y="66001"/>
                  </a:lnTo>
                  <a:close/>
                </a:path>
                <a:path w="3810" h="123190">
                  <a:moveTo>
                    <a:pt x="3695" y="50012"/>
                  </a:moveTo>
                  <a:lnTo>
                    <a:pt x="0" y="50012"/>
                  </a:lnTo>
                  <a:lnTo>
                    <a:pt x="0" y="57213"/>
                  </a:lnTo>
                  <a:lnTo>
                    <a:pt x="3695" y="57213"/>
                  </a:lnTo>
                  <a:lnTo>
                    <a:pt x="3695" y="50012"/>
                  </a:lnTo>
                  <a:close/>
                </a:path>
                <a:path w="3810" h="123190">
                  <a:moveTo>
                    <a:pt x="3695" y="34010"/>
                  </a:moveTo>
                  <a:lnTo>
                    <a:pt x="0" y="34010"/>
                  </a:lnTo>
                  <a:lnTo>
                    <a:pt x="0" y="41211"/>
                  </a:lnTo>
                  <a:lnTo>
                    <a:pt x="3695" y="41211"/>
                  </a:lnTo>
                  <a:lnTo>
                    <a:pt x="3695" y="34010"/>
                  </a:lnTo>
                  <a:close/>
                </a:path>
                <a:path w="3810" h="123190">
                  <a:moveTo>
                    <a:pt x="3695" y="16395"/>
                  </a:moveTo>
                  <a:lnTo>
                    <a:pt x="0" y="16395"/>
                  </a:lnTo>
                  <a:lnTo>
                    <a:pt x="0" y="23596"/>
                  </a:lnTo>
                  <a:lnTo>
                    <a:pt x="3695" y="23596"/>
                  </a:lnTo>
                  <a:lnTo>
                    <a:pt x="3695" y="16395"/>
                  </a:lnTo>
                  <a:close/>
                </a:path>
                <a:path w="3810" h="123190">
                  <a:moveTo>
                    <a:pt x="3695" y="0"/>
                  </a:moveTo>
                  <a:lnTo>
                    <a:pt x="0" y="0"/>
                  </a:lnTo>
                  <a:lnTo>
                    <a:pt x="0" y="7200"/>
                  </a:lnTo>
                  <a:lnTo>
                    <a:pt x="3695" y="7200"/>
                  </a:lnTo>
                  <a:lnTo>
                    <a:pt x="3695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414935" y="7741208"/>
              <a:ext cx="5715" cy="160020"/>
            </a:xfrm>
            <a:custGeom>
              <a:avLst/>
              <a:gdLst/>
              <a:ahLst/>
              <a:cxnLst/>
              <a:rect l="l" t="t" r="r" b="b"/>
              <a:pathLst>
                <a:path w="5714" h="160020">
                  <a:moveTo>
                    <a:pt x="5651" y="0"/>
                  </a:moveTo>
                  <a:lnTo>
                    <a:pt x="0" y="0"/>
                  </a:lnTo>
                  <a:lnTo>
                    <a:pt x="0" y="159626"/>
                  </a:lnTo>
                  <a:lnTo>
                    <a:pt x="5651" y="159626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rgbClr val="73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416586" y="7743621"/>
              <a:ext cx="1270" cy="153035"/>
            </a:xfrm>
            <a:custGeom>
              <a:avLst/>
              <a:gdLst/>
              <a:ahLst/>
              <a:cxnLst/>
              <a:rect l="l" t="t" r="r" b="b"/>
              <a:pathLst>
                <a:path w="1270" h="153034">
                  <a:moveTo>
                    <a:pt x="1206" y="150431"/>
                  </a:moveTo>
                  <a:lnTo>
                    <a:pt x="0" y="150431"/>
                  </a:lnTo>
                  <a:lnTo>
                    <a:pt x="0" y="152819"/>
                  </a:lnTo>
                  <a:lnTo>
                    <a:pt x="1206" y="152819"/>
                  </a:lnTo>
                  <a:lnTo>
                    <a:pt x="1206" y="150431"/>
                  </a:lnTo>
                  <a:close/>
                </a:path>
                <a:path w="1270" h="153034">
                  <a:moveTo>
                    <a:pt x="1206" y="134416"/>
                  </a:moveTo>
                  <a:lnTo>
                    <a:pt x="0" y="134416"/>
                  </a:lnTo>
                  <a:lnTo>
                    <a:pt x="0" y="136804"/>
                  </a:lnTo>
                  <a:lnTo>
                    <a:pt x="1206" y="136804"/>
                  </a:lnTo>
                  <a:lnTo>
                    <a:pt x="1206" y="134416"/>
                  </a:lnTo>
                  <a:close/>
                </a:path>
                <a:path w="1270" h="153034">
                  <a:moveTo>
                    <a:pt x="1206" y="118808"/>
                  </a:moveTo>
                  <a:lnTo>
                    <a:pt x="0" y="118808"/>
                  </a:lnTo>
                  <a:lnTo>
                    <a:pt x="0" y="121208"/>
                  </a:lnTo>
                  <a:lnTo>
                    <a:pt x="1206" y="121208"/>
                  </a:lnTo>
                  <a:lnTo>
                    <a:pt x="1206" y="118808"/>
                  </a:lnTo>
                  <a:close/>
                </a:path>
                <a:path w="1270" h="153034">
                  <a:moveTo>
                    <a:pt x="1206" y="106819"/>
                  </a:moveTo>
                  <a:lnTo>
                    <a:pt x="0" y="106819"/>
                  </a:lnTo>
                  <a:lnTo>
                    <a:pt x="0" y="109220"/>
                  </a:lnTo>
                  <a:lnTo>
                    <a:pt x="1206" y="109220"/>
                  </a:lnTo>
                  <a:lnTo>
                    <a:pt x="1206" y="106819"/>
                  </a:lnTo>
                  <a:close/>
                </a:path>
                <a:path w="1270" h="153034">
                  <a:moveTo>
                    <a:pt x="1206" y="99618"/>
                  </a:moveTo>
                  <a:lnTo>
                    <a:pt x="0" y="99618"/>
                  </a:lnTo>
                  <a:lnTo>
                    <a:pt x="0" y="102019"/>
                  </a:lnTo>
                  <a:lnTo>
                    <a:pt x="1206" y="102019"/>
                  </a:lnTo>
                  <a:lnTo>
                    <a:pt x="1206" y="99618"/>
                  </a:lnTo>
                  <a:close/>
                </a:path>
                <a:path w="1270" h="153034">
                  <a:moveTo>
                    <a:pt x="1206" y="91605"/>
                  </a:moveTo>
                  <a:lnTo>
                    <a:pt x="0" y="91605"/>
                  </a:lnTo>
                  <a:lnTo>
                    <a:pt x="0" y="94018"/>
                  </a:lnTo>
                  <a:lnTo>
                    <a:pt x="1206" y="94018"/>
                  </a:lnTo>
                  <a:lnTo>
                    <a:pt x="1206" y="91605"/>
                  </a:lnTo>
                  <a:close/>
                </a:path>
                <a:path w="1270" h="153034">
                  <a:moveTo>
                    <a:pt x="1206" y="73609"/>
                  </a:moveTo>
                  <a:lnTo>
                    <a:pt x="0" y="73609"/>
                  </a:lnTo>
                  <a:lnTo>
                    <a:pt x="0" y="76009"/>
                  </a:lnTo>
                  <a:lnTo>
                    <a:pt x="1206" y="76009"/>
                  </a:lnTo>
                  <a:lnTo>
                    <a:pt x="1206" y="73609"/>
                  </a:lnTo>
                  <a:close/>
                </a:path>
                <a:path w="1270" h="153034">
                  <a:moveTo>
                    <a:pt x="1206" y="66814"/>
                  </a:moveTo>
                  <a:lnTo>
                    <a:pt x="0" y="66814"/>
                  </a:lnTo>
                  <a:lnTo>
                    <a:pt x="0" y="69215"/>
                  </a:lnTo>
                  <a:lnTo>
                    <a:pt x="1206" y="69215"/>
                  </a:lnTo>
                  <a:lnTo>
                    <a:pt x="1206" y="66814"/>
                  </a:lnTo>
                  <a:close/>
                </a:path>
                <a:path w="1270" h="153034">
                  <a:moveTo>
                    <a:pt x="1206" y="57213"/>
                  </a:moveTo>
                  <a:lnTo>
                    <a:pt x="0" y="57213"/>
                  </a:lnTo>
                  <a:lnTo>
                    <a:pt x="0" y="59601"/>
                  </a:lnTo>
                  <a:lnTo>
                    <a:pt x="1206" y="59601"/>
                  </a:lnTo>
                  <a:lnTo>
                    <a:pt x="1206" y="57213"/>
                  </a:lnTo>
                  <a:close/>
                </a:path>
                <a:path w="1270" h="153034">
                  <a:moveTo>
                    <a:pt x="1206" y="50419"/>
                  </a:moveTo>
                  <a:lnTo>
                    <a:pt x="0" y="50419"/>
                  </a:lnTo>
                  <a:lnTo>
                    <a:pt x="0" y="52806"/>
                  </a:lnTo>
                  <a:lnTo>
                    <a:pt x="1206" y="52806"/>
                  </a:lnTo>
                  <a:lnTo>
                    <a:pt x="1206" y="50419"/>
                  </a:lnTo>
                  <a:close/>
                </a:path>
                <a:path w="1270" h="153034">
                  <a:moveTo>
                    <a:pt x="1206" y="40805"/>
                  </a:moveTo>
                  <a:lnTo>
                    <a:pt x="0" y="40805"/>
                  </a:lnTo>
                  <a:lnTo>
                    <a:pt x="0" y="43205"/>
                  </a:lnTo>
                  <a:lnTo>
                    <a:pt x="1206" y="43205"/>
                  </a:lnTo>
                  <a:lnTo>
                    <a:pt x="1206" y="40805"/>
                  </a:lnTo>
                  <a:close/>
                </a:path>
                <a:path w="1270" h="153034">
                  <a:moveTo>
                    <a:pt x="1206" y="26009"/>
                  </a:moveTo>
                  <a:lnTo>
                    <a:pt x="0" y="26009"/>
                  </a:lnTo>
                  <a:lnTo>
                    <a:pt x="0" y="28409"/>
                  </a:lnTo>
                  <a:lnTo>
                    <a:pt x="1206" y="28409"/>
                  </a:lnTo>
                  <a:lnTo>
                    <a:pt x="1206" y="26009"/>
                  </a:lnTo>
                  <a:close/>
                </a:path>
                <a:path w="1270" h="153034">
                  <a:moveTo>
                    <a:pt x="1206" y="10007"/>
                  </a:moveTo>
                  <a:lnTo>
                    <a:pt x="0" y="10007"/>
                  </a:lnTo>
                  <a:lnTo>
                    <a:pt x="0" y="12407"/>
                  </a:lnTo>
                  <a:lnTo>
                    <a:pt x="1206" y="12407"/>
                  </a:lnTo>
                  <a:lnTo>
                    <a:pt x="1206" y="10007"/>
                  </a:lnTo>
                  <a:close/>
                </a:path>
                <a:path w="1270" h="153034">
                  <a:moveTo>
                    <a:pt x="1206" y="0"/>
                  </a:moveTo>
                  <a:lnTo>
                    <a:pt x="0" y="0"/>
                  </a:lnTo>
                  <a:lnTo>
                    <a:pt x="0" y="2400"/>
                  </a:lnTo>
                  <a:lnTo>
                    <a:pt x="1206" y="2400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110757" y="7545501"/>
              <a:ext cx="59055" cy="17145"/>
            </a:xfrm>
            <a:custGeom>
              <a:avLst/>
              <a:gdLst/>
              <a:ahLst/>
              <a:cxnLst/>
              <a:rect l="l" t="t" r="r" b="b"/>
              <a:pathLst>
                <a:path w="59054" h="17145">
                  <a:moveTo>
                    <a:pt x="0" y="0"/>
                  </a:moveTo>
                  <a:lnTo>
                    <a:pt x="330" y="17005"/>
                  </a:lnTo>
                  <a:lnTo>
                    <a:pt x="58877" y="17005"/>
                  </a:lnTo>
                  <a:lnTo>
                    <a:pt x="58572" y="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115761" y="7550162"/>
              <a:ext cx="48260" cy="8255"/>
            </a:xfrm>
            <a:custGeom>
              <a:avLst/>
              <a:gdLst/>
              <a:ahLst/>
              <a:cxnLst/>
              <a:rect l="l" t="t" r="r" b="b"/>
              <a:pathLst>
                <a:path w="48260" h="8254">
                  <a:moveTo>
                    <a:pt x="42557" y="6248"/>
                  </a:moveTo>
                  <a:lnTo>
                    <a:pt x="42557" y="7772"/>
                  </a:lnTo>
                  <a:lnTo>
                    <a:pt x="43306" y="7975"/>
                  </a:lnTo>
                  <a:lnTo>
                    <a:pt x="44081" y="8064"/>
                  </a:lnTo>
                  <a:lnTo>
                    <a:pt x="45719" y="8064"/>
                  </a:lnTo>
                  <a:lnTo>
                    <a:pt x="46431" y="7874"/>
                  </a:lnTo>
                  <a:lnTo>
                    <a:pt x="47675" y="7073"/>
                  </a:lnTo>
                  <a:lnTo>
                    <a:pt x="47897" y="6654"/>
                  </a:lnTo>
                  <a:lnTo>
                    <a:pt x="44094" y="6654"/>
                  </a:lnTo>
                  <a:lnTo>
                    <a:pt x="43370" y="6515"/>
                  </a:lnTo>
                  <a:lnTo>
                    <a:pt x="42557" y="6248"/>
                  </a:lnTo>
                  <a:close/>
                </a:path>
                <a:path w="48260" h="8254">
                  <a:moveTo>
                    <a:pt x="45859" y="0"/>
                  </a:moveTo>
                  <a:lnTo>
                    <a:pt x="44475" y="0"/>
                  </a:lnTo>
                  <a:lnTo>
                    <a:pt x="43764" y="177"/>
                  </a:lnTo>
                  <a:lnTo>
                    <a:pt x="42684" y="990"/>
                  </a:lnTo>
                  <a:lnTo>
                    <a:pt x="42532" y="1308"/>
                  </a:lnTo>
                  <a:lnTo>
                    <a:pt x="42450" y="3060"/>
                  </a:lnTo>
                  <a:lnTo>
                    <a:pt x="42595" y="3429"/>
                  </a:lnTo>
                  <a:lnTo>
                    <a:pt x="43281" y="4114"/>
                  </a:lnTo>
                  <a:lnTo>
                    <a:pt x="43903" y="4483"/>
                  </a:lnTo>
                  <a:lnTo>
                    <a:pt x="45402" y="5130"/>
                  </a:lnTo>
                  <a:lnTo>
                    <a:pt x="45732" y="5321"/>
                  </a:lnTo>
                  <a:lnTo>
                    <a:pt x="45986" y="5575"/>
                  </a:lnTo>
                  <a:lnTo>
                    <a:pt x="45994" y="6426"/>
                  </a:lnTo>
                  <a:lnTo>
                    <a:pt x="45605" y="6654"/>
                  </a:lnTo>
                  <a:lnTo>
                    <a:pt x="47897" y="6654"/>
                  </a:lnTo>
                  <a:lnTo>
                    <a:pt x="45719" y="3060"/>
                  </a:lnTo>
                  <a:lnTo>
                    <a:pt x="44716" y="2552"/>
                  </a:lnTo>
                  <a:lnTo>
                    <a:pt x="44424" y="2362"/>
                  </a:lnTo>
                  <a:lnTo>
                    <a:pt x="44335" y="1562"/>
                  </a:lnTo>
                  <a:lnTo>
                    <a:pt x="44754" y="1308"/>
                  </a:lnTo>
                  <a:lnTo>
                    <a:pt x="47447" y="1308"/>
                  </a:lnTo>
                  <a:lnTo>
                    <a:pt x="47447" y="279"/>
                  </a:lnTo>
                  <a:lnTo>
                    <a:pt x="46494" y="76"/>
                  </a:lnTo>
                  <a:lnTo>
                    <a:pt x="45859" y="0"/>
                  </a:lnTo>
                  <a:close/>
                </a:path>
                <a:path w="48260" h="8254">
                  <a:moveTo>
                    <a:pt x="47447" y="1308"/>
                  </a:moveTo>
                  <a:lnTo>
                    <a:pt x="46139" y="1308"/>
                  </a:lnTo>
                  <a:lnTo>
                    <a:pt x="46786" y="1460"/>
                  </a:lnTo>
                  <a:lnTo>
                    <a:pt x="47447" y="1739"/>
                  </a:lnTo>
                  <a:lnTo>
                    <a:pt x="47447" y="1308"/>
                  </a:lnTo>
                  <a:close/>
                </a:path>
                <a:path w="48260" h="8254">
                  <a:moveTo>
                    <a:pt x="37160" y="114"/>
                  </a:moveTo>
                  <a:lnTo>
                    <a:pt x="34772" y="114"/>
                  </a:lnTo>
                  <a:lnTo>
                    <a:pt x="34772" y="7912"/>
                  </a:lnTo>
                  <a:lnTo>
                    <a:pt x="36220" y="7912"/>
                  </a:lnTo>
                  <a:lnTo>
                    <a:pt x="36220" y="2616"/>
                  </a:lnTo>
                  <a:lnTo>
                    <a:pt x="38362" y="2616"/>
                  </a:lnTo>
                  <a:lnTo>
                    <a:pt x="37160" y="114"/>
                  </a:lnTo>
                  <a:close/>
                </a:path>
                <a:path w="48260" h="8254">
                  <a:moveTo>
                    <a:pt x="38362" y="2616"/>
                  </a:moveTo>
                  <a:lnTo>
                    <a:pt x="36220" y="2616"/>
                  </a:lnTo>
                  <a:lnTo>
                    <a:pt x="38811" y="7912"/>
                  </a:lnTo>
                  <a:lnTo>
                    <a:pt x="41097" y="7912"/>
                  </a:lnTo>
                  <a:lnTo>
                    <a:pt x="41097" y="5321"/>
                  </a:lnTo>
                  <a:lnTo>
                    <a:pt x="39662" y="5321"/>
                  </a:lnTo>
                  <a:lnTo>
                    <a:pt x="38362" y="2616"/>
                  </a:lnTo>
                  <a:close/>
                </a:path>
                <a:path w="48260" h="8254">
                  <a:moveTo>
                    <a:pt x="41097" y="114"/>
                  </a:moveTo>
                  <a:lnTo>
                    <a:pt x="39662" y="114"/>
                  </a:lnTo>
                  <a:lnTo>
                    <a:pt x="39662" y="5321"/>
                  </a:lnTo>
                  <a:lnTo>
                    <a:pt x="41097" y="5321"/>
                  </a:lnTo>
                  <a:lnTo>
                    <a:pt x="41097" y="114"/>
                  </a:lnTo>
                  <a:close/>
                </a:path>
                <a:path w="48260" h="8254">
                  <a:moveTo>
                    <a:pt x="33362" y="114"/>
                  </a:moveTo>
                  <a:lnTo>
                    <a:pt x="28130" y="114"/>
                  </a:lnTo>
                  <a:lnTo>
                    <a:pt x="28130" y="7912"/>
                  </a:lnTo>
                  <a:lnTo>
                    <a:pt x="33439" y="7912"/>
                  </a:lnTo>
                  <a:lnTo>
                    <a:pt x="33439" y="6413"/>
                  </a:lnTo>
                  <a:lnTo>
                    <a:pt x="30086" y="6413"/>
                  </a:lnTo>
                  <a:lnTo>
                    <a:pt x="30086" y="4559"/>
                  </a:lnTo>
                  <a:lnTo>
                    <a:pt x="32943" y="4559"/>
                  </a:lnTo>
                  <a:lnTo>
                    <a:pt x="32943" y="3276"/>
                  </a:lnTo>
                  <a:lnTo>
                    <a:pt x="30086" y="3276"/>
                  </a:lnTo>
                  <a:lnTo>
                    <a:pt x="30086" y="1524"/>
                  </a:lnTo>
                  <a:lnTo>
                    <a:pt x="33362" y="1524"/>
                  </a:lnTo>
                  <a:lnTo>
                    <a:pt x="33362" y="114"/>
                  </a:lnTo>
                  <a:close/>
                </a:path>
                <a:path w="48260" h="8254">
                  <a:moveTo>
                    <a:pt x="20836" y="2387"/>
                  </a:moveTo>
                  <a:lnTo>
                    <a:pt x="18795" y="2387"/>
                  </a:lnTo>
                  <a:lnTo>
                    <a:pt x="20891" y="7975"/>
                  </a:lnTo>
                  <a:lnTo>
                    <a:pt x="22148" y="7975"/>
                  </a:lnTo>
                  <a:lnTo>
                    <a:pt x="23262" y="5092"/>
                  </a:lnTo>
                  <a:lnTo>
                    <a:pt x="21843" y="5092"/>
                  </a:lnTo>
                  <a:lnTo>
                    <a:pt x="20836" y="2387"/>
                  </a:lnTo>
                  <a:close/>
                </a:path>
                <a:path w="48260" h="8254">
                  <a:moveTo>
                    <a:pt x="19989" y="114"/>
                  </a:moveTo>
                  <a:lnTo>
                    <a:pt x="17348" y="114"/>
                  </a:lnTo>
                  <a:lnTo>
                    <a:pt x="17348" y="7912"/>
                  </a:lnTo>
                  <a:lnTo>
                    <a:pt x="18795" y="7912"/>
                  </a:lnTo>
                  <a:lnTo>
                    <a:pt x="18795" y="2387"/>
                  </a:lnTo>
                  <a:lnTo>
                    <a:pt x="20836" y="2387"/>
                  </a:lnTo>
                  <a:lnTo>
                    <a:pt x="19989" y="114"/>
                  </a:lnTo>
                  <a:close/>
                </a:path>
                <a:path w="48260" h="8254">
                  <a:moveTo>
                    <a:pt x="26250" y="2387"/>
                  </a:moveTo>
                  <a:lnTo>
                    <a:pt x="24307" y="2387"/>
                  </a:lnTo>
                  <a:lnTo>
                    <a:pt x="24307" y="7912"/>
                  </a:lnTo>
                  <a:lnTo>
                    <a:pt x="26250" y="7912"/>
                  </a:lnTo>
                  <a:lnTo>
                    <a:pt x="26250" y="2387"/>
                  </a:lnTo>
                  <a:close/>
                </a:path>
                <a:path w="48260" h="8254">
                  <a:moveTo>
                    <a:pt x="26250" y="114"/>
                  </a:moveTo>
                  <a:lnTo>
                    <a:pt x="23723" y="114"/>
                  </a:lnTo>
                  <a:lnTo>
                    <a:pt x="21843" y="5092"/>
                  </a:lnTo>
                  <a:lnTo>
                    <a:pt x="23262" y="5092"/>
                  </a:lnTo>
                  <a:lnTo>
                    <a:pt x="24307" y="2387"/>
                  </a:lnTo>
                  <a:lnTo>
                    <a:pt x="26250" y="2387"/>
                  </a:lnTo>
                  <a:lnTo>
                    <a:pt x="26250" y="114"/>
                  </a:lnTo>
                  <a:close/>
                </a:path>
                <a:path w="48260" h="8254">
                  <a:moveTo>
                    <a:pt x="15938" y="114"/>
                  </a:moveTo>
                  <a:lnTo>
                    <a:pt x="10706" y="114"/>
                  </a:lnTo>
                  <a:lnTo>
                    <a:pt x="10706" y="7912"/>
                  </a:lnTo>
                  <a:lnTo>
                    <a:pt x="16014" y="7912"/>
                  </a:lnTo>
                  <a:lnTo>
                    <a:pt x="16014" y="6413"/>
                  </a:lnTo>
                  <a:lnTo>
                    <a:pt x="12649" y="6413"/>
                  </a:lnTo>
                  <a:lnTo>
                    <a:pt x="12649" y="4559"/>
                  </a:lnTo>
                  <a:lnTo>
                    <a:pt x="15519" y="4559"/>
                  </a:lnTo>
                  <a:lnTo>
                    <a:pt x="15519" y="3276"/>
                  </a:lnTo>
                  <a:lnTo>
                    <a:pt x="12649" y="3276"/>
                  </a:lnTo>
                  <a:lnTo>
                    <a:pt x="12649" y="1524"/>
                  </a:lnTo>
                  <a:lnTo>
                    <a:pt x="15938" y="1524"/>
                  </a:lnTo>
                  <a:lnTo>
                    <a:pt x="15938" y="114"/>
                  </a:lnTo>
                  <a:close/>
                </a:path>
                <a:path w="48260" h="8254">
                  <a:moveTo>
                    <a:pt x="8826" y="114"/>
                  </a:moveTo>
                  <a:lnTo>
                    <a:pt x="6769" y="114"/>
                  </a:lnTo>
                  <a:lnTo>
                    <a:pt x="6769" y="7899"/>
                  </a:lnTo>
                  <a:lnTo>
                    <a:pt x="8826" y="7899"/>
                  </a:lnTo>
                  <a:lnTo>
                    <a:pt x="8826" y="114"/>
                  </a:lnTo>
                  <a:close/>
                </a:path>
                <a:path w="48260" h="8254">
                  <a:moveTo>
                    <a:pt x="152" y="6248"/>
                  </a:moveTo>
                  <a:lnTo>
                    <a:pt x="152" y="7772"/>
                  </a:lnTo>
                  <a:lnTo>
                    <a:pt x="901" y="7975"/>
                  </a:lnTo>
                  <a:lnTo>
                    <a:pt x="1663" y="8064"/>
                  </a:lnTo>
                  <a:lnTo>
                    <a:pt x="3301" y="8064"/>
                  </a:lnTo>
                  <a:lnTo>
                    <a:pt x="4038" y="7874"/>
                  </a:lnTo>
                  <a:lnTo>
                    <a:pt x="5270" y="7073"/>
                  </a:lnTo>
                  <a:lnTo>
                    <a:pt x="5500" y="6654"/>
                  </a:lnTo>
                  <a:lnTo>
                    <a:pt x="1689" y="6654"/>
                  </a:lnTo>
                  <a:lnTo>
                    <a:pt x="952" y="6515"/>
                  </a:lnTo>
                  <a:lnTo>
                    <a:pt x="152" y="6248"/>
                  </a:lnTo>
                  <a:close/>
                </a:path>
                <a:path w="48260" h="8254">
                  <a:moveTo>
                    <a:pt x="3441" y="0"/>
                  </a:moveTo>
                  <a:lnTo>
                    <a:pt x="2082" y="0"/>
                  </a:lnTo>
                  <a:lnTo>
                    <a:pt x="1371" y="177"/>
                  </a:lnTo>
                  <a:lnTo>
                    <a:pt x="279" y="990"/>
                  </a:lnTo>
                  <a:lnTo>
                    <a:pt x="54" y="1460"/>
                  </a:lnTo>
                  <a:lnTo>
                    <a:pt x="0" y="2933"/>
                  </a:lnTo>
                  <a:lnTo>
                    <a:pt x="177" y="3429"/>
                  </a:lnTo>
                  <a:lnTo>
                    <a:pt x="863" y="4114"/>
                  </a:lnTo>
                  <a:lnTo>
                    <a:pt x="1485" y="4483"/>
                  </a:lnTo>
                  <a:lnTo>
                    <a:pt x="2997" y="5130"/>
                  </a:lnTo>
                  <a:lnTo>
                    <a:pt x="3327" y="5321"/>
                  </a:lnTo>
                  <a:lnTo>
                    <a:pt x="3568" y="5575"/>
                  </a:lnTo>
                  <a:lnTo>
                    <a:pt x="3590" y="6426"/>
                  </a:lnTo>
                  <a:lnTo>
                    <a:pt x="3213" y="6654"/>
                  </a:lnTo>
                  <a:lnTo>
                    <a:pt x="5500" y="6654"/>
                  </a:lnTo>
                  <a:lnTo>
                    <a:pt x="2679" y="2755"/>
                  </a:lnTo>
                  <a:lnTo>
                    <a:pt x="2006" y="2362"/>
                  </a:lnTo>
                  <a:lnTo>
                    <a:pt x="1930" y="1562"/>
                  </a:lnTo>
                  <a:lnTo>
                    <a:pt x="2349" y="1308"/>
                  </a:lnTo>
                  <a:lnTo>
                    <a:pt x="5054" y="1308"/>
                  </a:lnTo>
                  <a:lnTo>
                    <a:pt x="5054" y="279"/>
                  </a:lnTo>
                  <a:lnTo>
                    <a:pt x="4140" y="88"/>
                  </a:lnTo>
                  <a:lnTo>
                    <a:pt x="3441" y="0"/>
                  </a:lnTo>
                  <a:close/>
                </a:path>
                <a:path w="48260" h="8254">
                  <a:moveTo>
                    <a:pt x="5054" y="1308"/>
                  </a:moveTo>
                  <a:lnTo>
                    <a:pt x="3746" y="1308"/>
                  </a:lnTo>
                  <a:lnTo>
                    <a:pt x="4368" y="1460"/>
                  </a:lnTo>
                  <a:lnTo>
                    <a:pt x="5054" y="1739"/>
                  </a:lnTo>
                  <a:lnTo>
                    <a:pt x="5054" y="1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919800" y="7483588"/>
              <a:ext cx="603885" cy="440055"/>
            </a:xfrm>
            <a:custGeom>
              <a:avLst/>
              <a:gdLst/>
              <a:ahLst/>
              <a:cxnLst/>
              <a:rect l="l" t="t" r="r" b="b"/>
              <a:pathLst>
                <a:path w="603884" h="440054">
                  <a:moveTo>
                    <a:pt x="0" y="4267"/>
                  </a:moveTo>
                  <a:lnTo>
                    <a:pt x="9334" y="47472"/>
                  </a:lnTo>
                  <a:lnTo>
                    <a:pt x="9601" y="439521"/>
                  </a:lnTo>
                </a:path>
                <a:path w="603884" h="440054">
                  <a:moveTo>
                    <a:pt x="244309" y="1054"/>
                  </a:moveTo>
                  <a:lnTo>
                    <a:pt x="265099" y="46418"/>
                  </a:lnTo>
                  <a:lnTo>
                    <a:pt x="261378" y="439521"/>
                  </a:lnTo>
                </a:path>
                <a:path w="603884" h="440054">
                  <a:moveTo>
                    <a:pt x="388327" y="433108"/>
                  </a:moveTo>
                  <a:lnTo>
                    <a:pt x="389394" y="50152"/>
                  </a:lnTo>
                  <a:lnTo>
                    <a:pt x="388861" y="44272"/>
                  </a:lnTo>
                  <a:lnTo>
                    <a:pt x="390448" y="39471"/>
                  </a:lnTo>
                  <a:lnTo>
                    <a:pt x="364858" y="0"/>
                  </a:lnTo>
                </a:path>
                <a:path w="603884" h="440054">
                  <a:moveTo>
                    <a:pt x="487527" y="1054"/>
                  </a:moveTo>
                  <a:lnTo>
                    <a:pt x="520077" y="44818"/>
                  </a:lnTo>
                  <a:lnTo>
                    <a:pt x="518464" y="54406"/>
                  </a:lnTo>
                  <a:lnTo>
                    <a:pt x="521131" y="440042"/>
                  </a:lnTo>
                </a:path>
                <a:path w="603884" h="440054">
                  <a:moveTo>
                    <a:pt x="601675" y="44818"/>
                  </a:moveTo>
                  <a:lnTo>
                    <a:pt x="603821" y="4373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3" name="object 403"/>
          <p:cNvSpPr/>
          <p:nvPr/>
        </p:nvSpPr>
        <p:spPr>
          <a:xfrm>
            <a:off x="7970837" y="8066253"/>
            <a:ext cx="4044950" cy="169545"/>
          </a:xfrm>
          <a:custGeom>
            <a:avLst/>
            <a:gdLst/>
            <a:ahLst/>
            <a:cxnLst/>
            <a:rect l="l" t="t" r="r" b="b"/>
            <a:pathLst>
              <a:path w="4044950" h="169545">
                <a:moveTo>
                  <a:pt x="4044950" y="0"/>
                </a:moveTo>
                <a:lnTo>
                  <a:pt x="0" y="0"/>
                </a:lnTo>
                <a:lnTo>
                  <a:pt x="0" y="168922"/>
                </a:lnTo>
                <a:lnTo>
                  <a:pt x="4044950" y="168922"/>
                </a:lnTo>
                <a:lnTo>
                  <a:pt x="4044950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4" name="object 404"/>
          <p:cNvGrpSpPr/>
          <p:nvPr/>
        </p:nvGrpSpPr>
        <p:grpSpPr>
          <a:xfrm>
            <a:off x="8567116" y="7571968"/>
            <a:ext cx="568325" cy="356870"/>
            <a:chOff x="3512515" y="7571968"/>
            <a:chExt cx="568325" cy="356870"/>
          </a:xfrm>
        </p:grpSpPr>
        <p:sp>
          <p:nvSpPr>
            <p:cNvPr id="405" name="object 405"/>
            <p:cNvSpPr/>
            <p:nvPr/>
          </p:nvSpPr>
          <p:spPr>
            <a:xfrm>
              <a:off x="3800919" y="7574254"/>
              <a:ext cx="64769" cy="327660"/>
            </a:xfrm>
            <a:custGeom>
              <a:avLst/>
              <a:gdLst/>
              <a:ahLst/>
              <a:cxnLst/>
              <a:rect l="l" t="t" r="r" b="b"/>
              <a:pathLst>
                <a:path w="64770" h="327659">
                  <a:moveTo>
                    <a:pt x="0" y="0"/>
                  </a:moveTo>
                  <a:lnTo>
                    <a:pt x="0" y="99136"/>
                  </a:lnTo>
                  <a:lnTo>
                    <a:pt x="3213" y="100850"/>
                  </a:lnTo>
                  <a:lnTo>
                    <a:pt x="3213" y="148488"/>
                  </a:lnTo>
                  <a:lnTo>
                    <a:pt x="18732" y="157670"/>
                  </a:lnTo>
                  <a:lnTo>
                    <a:pt x="19227" y="159169"/>
                  </a:lnTo>
                  <a:lnTo>
                    <a:pt x="19227" y="161442"/>
                  </a:lnTo>
                  <a:lnTo>
                    <a:pt x="18948" y="162229"/>
                  </a:lnTo>
                  <a:lnTo>
                    <a:pt x="18732" y="161950"/>
                  </a:lnTo>
                  <a:lnTo>
                    <a:pt x="3213" y="152692"/>
                  </a:lnTo>
                  <a:lnTo>
                    <a:pt x="3213" y="168427"/>
                  </a:lnTo>
                  <a:lnTo>
                    <a:pt x="18948" y="178688"/>
                  </a:lnTo>
                  <a:lnTo>
                    <a:pt x="19227" y="182168"/>
                  </a:lnTo>
                  <a:lnTo>
                    <a:pt x="18948" y="182879"/>
                  </a:lnTo>
                  <a:lnTo>
                    <a:pt x="3213" y="172694"/>
                  </a:lnTo>
                  <a:lnTo>
                    <a:pt x="3213" y="219341"/>
                  </a:lnTo>
                  <a:lnTo>
                    <a:pt x="1714" y="218630"/>
                  </a:lnTo>
                  <a:lnTo>
                    <a:pt x="711" y="217843"/>
                  </a:lnTo>
                  <a:lnTo>
                    <a:pt x="0" y="219836"/>
                  </a:lnTo>
                  <a:lnTo>
                    <a:pt x="0" y="288797"/>
                  </a:lnTo>
                  <a:lnTo>
                    <a:pt x="45148" y="327240"/>
                  </a:lnTo>
                  <a:lnTo>
                    <a:pt x="45148" y="195122"/>
                  </a:lnTo>
                  <a:lnTo>
                    <a:pt x="64173" y="207378"/>
                  </a:lnTo>
                  <a:lnTo>
                    <a:pt x="64173" y="53695"/>
                  </a:lnTo>
                  <a:lnTo>
                    <a:pt x="8191" y="30695"/>
                  </a:lnTo>
                  <a:lnTo>
                    <a:pt x="8191" y="2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3800919" y="7574254"/>
              <a:ext cx="64769" cy="327660"/>
            </a:xfrm>
            <a:custGeom>
              <a:avLst/>
              <a:gdLst/>
              <a:ahLst/>
              <a:cxnLst/>
              <a:rect l="l" t="t" r="r" b="b"/>
              <a:pathLst>
                <a:path w="64770" h="327659">
                  <a:moveTo>
                    <a:pt x="8191" y="30695"/>
                  </a:moveTo>
                  <a:lnTo>
                    <a:pt x="8191" y="2984"/>
                  </a:lnTo>
                  <a:lnTo>
                    <a:pt x="0" y="0"/>
                  </a:lnTo>
                  <a:lnTo>
                    <a:pt x="0" y="99136"/>
                  </a:lnTo>
                  <a:lnTo>
                    <a:pt x="3213" y="100850"/>
                  </a:lnTo>
                  <a:lnTo>
                    <a:pt x="3213" y="148488"/>
                  </a:lnTo>
                  <a:lnTo>
                    <a:pt x="18732" y="157670"/>
                  </a:lnTo>
                  <a:lnTo>
                    <a:pt x="18948" y="157949"/>
                  </a:lnTo>
                  <a:lnTo>
                    <a:pt x="19227" y="159169"/>
                  </a:lnTo>
                  <a:lnTo>
                    <a:pt x="19227" y="160172"/>
                  </a:lnTo>
                  <a:lnTo>
                    <a:pt x="19227" y="161442"/>
                  </a:lnTo>
                  <a:lnTo>
                    <a:pt x="18948" y="162229"/>
                  </a:lnTo>
                  <a:lnTo>
                    <a:pt x="18732" y="161950"/>
                  </a:lnTo>
                  <a:lnTo>
                    <a:pt x="3213" y="152692"/>
                  </a:lnTo>
                  <a:lnTo>
                    <a:pt x="3213" y="168427"/>
                  </a:lnTo>
                  <a:lnTo>
                    <a:pt x="18732" y="178396"/>
                  </a:lnTo>
                  <a:lnTo>
                    <a:pt x="18948" y="178688"/>
                  </a:lnTo>
                  <a:lnTo>
                    <a:pt x="19227" y="179895"/>
                  </a:lnTo>
                  <a:lnTo>
                    <a:pt x="19227" y="180886"/>
                  </a:lnTo>
                  <a:lnTo>
                    <a:pt x="19227" y="182168"/>
                  </a:lnTo>
                  <a:lnTo>
                    <a:pt x="18948" y="182879"/>
                  </a:lnTo>
                  <a:lnTo>
                    <a:pt x="18732" y="182664"/>
                  </a:lnTo>
                  <a:lnTo>
                    <a:pt x="3213" y="172694"/>
                  </a:lnTo>
                  <a:lnTo>
                    <a:pt x="3213" y="219341"/>
                  </a:lnTo>
                  <a:lnTo>
                    <a:pt x="1714" y="218630"/>
                  </a:lnTo>
                  <a:lnTo>
                    <a:pt x="711" y="217843"/>
                  </a:lnTo>
                  <a:lnTo>
                    <a:pt x="0" y="219836"/>
                  </a:lnTo>
                  <a:lnTo>
                    <a:pt x="0" y="222834"/>
                  </a:lnTo>
                  <a:lnTo>
                    <a:pt x="0" y="288797"/>
                  </a:lnTo>
                  <a:lnTo>
                    <a:pt x="45148" y="327240"/>
                  </a:lnTo>
                  <a:lnTo>
                    <a:pt x="45148" y="195122"/>
                  </a:lnTo>
                  <a:lnTo>
                    <a:pt x="64173" y="207378"/>
                  </a:lnTo>
                  <a:lnTo>
                    <a:pt x="64173" y="53695"/>
                  </a:lnTo>
                  <a:lnTo>
                    <a:pt x="8191" y="306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834599" y="7615428"/>
              <a:ext cx="0" cy="246379"/>
            </a:xfrm>
            <a:custGeom>
              <a:avLst/>
              <a:gdLst/>
              <a:ahLst/>
              <a:cxnLst/>
              <a:rect l="l" t="t" r="r" b="b"/>
              <a:pathLst>
                <a:path h="246379">
                  <a:moveTo>
                    <a:pt x="0" y="215976"/>
                  </a:moveTo>
                  <a:lnTo>
                    <a:pt x="0" y="246189"/>
                  </a:lnTo>
                </a:path>
                <a:path h="246379">
                  <a:moveTo>
                    <a:pt x="0" y="81534"/>
                  </a:moveTo>
                  <a:lnTo>
                    <a:pt x="0" y="112369"/>
                  </a:lnTo>
                </a:path>
                <a:path h="246379">
                  <a:moveTo>
                    <a:pt x="0" y="0"/>
                  </a:moveTo>
                  <a:lnTo>
                    <a:pt x="0" y="180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838371" y="7697559"/>
              <a:ext cx="4445" cy="20955"/>
            </a:xfrm>
            <a:custGeom>
              <a:avLst/>
              <a:gdLst/>
              <a:ahLst/>
              <a:cxnLst/>
              <a:rect l="l" t="t" r="r" b="b"/>
              <a:pathLst>
                <a:path w="4445" h="20954">
                  <a:moveTo>
                    <a:pt x="0" y="20688"/>
                  </a:moveTo>
                  <a:lnTo>
                    <a:pt x="3987" y="20688"/>
                  </a:lnTo>
                  <a:lnTo>
                    <a:pt x="3987" y="0"/>
                  </a:lnTo>
                  <a:lnTo>
                    <a:pt x="0" y="0"/>
                  </a:lnTo>
                  <a:lnTo>
                    <a:pt x="0" y="206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838371" y="7694320"/>
              <a:ext cx="4445" cy="24130"/>
            </a:xfrm>
            <a:custGeom>
              <a:avLst/>
              <a:gdLst/>
              <a:ahLst/>
              <a:cxnLst/>
              <a:rect l="l" t="t" r="r" b="b"/>
              <a:pathLst>
                <a:path w="4445" h="24129">
                  <a:moveTo>
                    <a:pt x="3987" y="1993"/>
                  </a:moveTo>
                  <a:lnTo>
                    <a:pt x="0" y="0"/>
                  </a:lnTo>
                  <a:lnTo>
                    <a:pt x="0" y="21653"/>
                  </a:lnTo>
                  <a:lnTo>
                    <a:pt x="3987" y="23926"/>
                  </a:lnTo>
                  <a:lnTo>
                    <a:pt x="3987" y="19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830319" y="7711211"/>
              <a:ext cx="4445" cy="3175"/>
            </a:xfrm>
            <a:custGeom>
              <a:avLst/>
              <a:gdLst/>
              <a:ahLst/>
              <a:cxnLst/>
              <a:rect l="l" t="t" r="r" b="b"/>
              <a:pathLst>
                <a:path w="4445" h="3175">
                  <a:moveTo>
                    <a:pt x="4279" y="255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809110" y="7577239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40">
                  <a:moveTo>
                    <a:pt x="27203" y="0"/>
                  </a:moveTo>
                  <a:lnTo>
                    <a:pt x="0" y="0"/>
                  </a:lnTo>
                  <a:lnTo>
                    <a:pt x="0" y="27711"/>
                  </a:lnTo>
                  <a:lnTo>
                    <a:pt x="27203" y="27711"/>
                  </a:lnTo>
                  <a:lnTo>
                    <a:pt x="2720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809110" y="7577239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40">
                  <a:moveTo>
                    <a:pt x="0" y="0"/>
                  </a:moveTo>
                  <a:lnTo>
                    <a:pt x="27203" y="0"/>
                  </a:lnTo>
                  <a:lnTo>
                    <a:pt x="27203" y="27711"/>
                  </a:lnTo>
                  <a:lnTo>
                    <a:pt x="0" y="2771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813670" y="7582014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3944" y="0"/>
                  </a:moveTo>
                  <a:lnTo>
                    <a:pt x="3975" y="0"/>
                  </a:lnTo>
                  <a:lnTo>
                    <a:pt x="0" y="4203"/>
                  </a:lnTo>
                  <a:lnTo>
                    <a:pt x="0" y="13969"/>
                  </a:lnTo>
                  <a:lnTo>
                    <a:pt x="3975" y="17945"/>
                  </a:lnTo>
                  <a:lnTo>
                    <a:pt x="13944" y="17945"/>
                  </a:lnTo>
                  <a:lnTo>
                    <a:pt x="17932" y="13969"/>
                  </a:lnTo>
                  <a:lnTo>
                    <a:pt x="17932" y="8978"/>
                  </a:lnTo>
                  <a:lnTo>
                    <a:pt x="17932" y="4203"/>
                  </a:lnTo>
                  <a:lnTo>
                    <a:pt x="139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813670" y="7582014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7932" y="8978"/>
                  </a:moveTo>
                  <a:lnTo>
                    <a:pt x="17932" y="13969"/>
                  </a:lnTo>
                  <a:lnTo>
                    <a:pt x="13944" y="17945"/>
                  </a:lnTo>
                  <a:lnTo>
                    <a:pt x="8966" y="17945"/>
                  </a:lnTo>
                  <a:lnTo>
                    <a:pt x="3975" y="17945"/>
                  </a:lnTo>
                  <a:lnTo>
                    <a:pt x="0" y="13969"/>
                  </a:lnTo>
                  <a:lnTo>
                    <a:pt x="0" y="8978"/>
                  </a:lnTo>
                  <a:lnTo>
                    <a:pt x="0" y="4203"/>
                  </a:lnTo>
                  <a:lnTo>
                    <a:pt x="3975" y="0"/>
                  </a:lnTo>
                  <a:lnTo>
                    <a:pt x="8966" y="0"/>
                  </a:lnTo>
                  <a:lnTo>
                    <a:pt x="13944" y="0"/>
                  </a:lnTo>
                  <a:lnTo>
                    <a:pt x="17932" y="4203"/>
                  </a:lnTo>
                  <a:lnTo>
                    <a:pt x="17932" y="8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801871" y="7727797"/>
              <a:ext cx="109220" cy="104139"/>
            </a:xfrm>
            <a:custGeom>
              <a:avLst/>
              <a:gdLst/>
              <a:ahLst/>
              <a:cxnLst/>
              <a:rect l="l" t="t" r="r" b="b"/>
              <a:pathLst>
                <a:path w="109220" h="104140">
                  <a:moveTo>
                    <a:pt x="108750" y="103606"/>
                  </a:moveTo>
                  <a:lnTo>
                    <a:pt x="0" y="103606"/>
                  </a:lnTo>
                  <a:lnTo>
                    <a:pt x="0" y="0"/>
                  </a:lnTo>
                  <a:lnTo>
                    <a:pt x="108750" y="0"/>
                  </a:lnTo>
                  <a:lnTo>
                    <a:pt x="108750" y="1036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652100" y="7634008"/>
              <a:ext cx="259079" cy="81915"/>
            </a:xfrm>
            <a:custGeom>
              <a:avLst/>
              <a:gdLst/>
              <a:ahLst/>
              <a:cxnLst/>
              <a:rect l="l" t="t" r="r" b="b"/>
              <a:pathLst>
                <a:path w="259079" h="81915">
                  <a:moveTo>
                    <a:pt x="6985" y="62953"/>
                  </a:moveTo>
                  <a:lnTo>
                    <a:pt x="251256" y="62953"/>
                  </a:lnTo>
                  <a:lnTo>
                    <a:pt x="251256" y="81330"/>
                  </a:lnTo>
                  <a:lnTo>
                    <a:pt x="258521" y="81330"/>
                  </a:lnTo>
                  <a:lnTo>
                    <a:pt x="258521" y="0"/>
                  </a:lnTo>
                  <a:lnTo>
                    <a:pt x="0" y="0"/>
                  </a:lnTo>
                  <a:lnTo>
                    <a:pt x="0" y="81330"/>
                  </a:lnTo>
                  <a:lnTo>
                    <a:pt x="6985" y="81330"/>
                  </a:lnTo>
                  <a:lnTo>
                    <a:pt x="6985" y="629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579190" y="7631506"/>
              <a:ext cx="66675" cy="154305"/>
            </a:xfrm>
            <a:custGeom>
              <a:avLst/>
              <a:gdLst/>
              <a:ahLst/>
              <a:cxnLst/>
              <a:rect l="l" t="t" r="r" b="b"/>
              <a:pathLst>
                <a:path w="66675" h="154304">
                  <a:moveTo>
                    <a:pt x="66433" y="0"/>
                  </a:moveTo>
                  <a:lnTo>
                    <a:pt x="0" y="0"/>
                  </a:lnTo>
                  <a:lnTo>
                    <a:pt x="0" y="153682"/>
                  </a:lnTo>
                  <a:lnTo>
                    <a:pt x="66433" y="153682"/>
                  </a:lnTo>
                  <a:lnTo>
                    <a:pt x="6643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579190" y="7631506"/>
              <a:ext cx="66675" cy="154305"/>
            </a:xfrm>
            <a:custGeom>
              <a:avLst/>
              <a:gdLst/>
              <a:ahLst/>
              <a:cxnLst/>
              <a:rect l="l" t="t" r="r" b="b"/>
              <a:pathLst>
                <a:path w="66675" h="154304">
                  <a:moveTo>
                    <a:pt x="0" y="153682"/>
                  </a:moveTo>
                  <a:lnTo>
                    <a:pt x="66433" y="153682"/>
                  </a:lnTo>
                  <a:lnTo>
                    <a:pt x="66433" y="0"/>
                  </a:lnTo>
                  <a:lnTo>
                    <a:pt x="0" y="0"/>
                  </a:lnTo>
                  <a:lnTo>
                    <a:pt x="0" y="15368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600195" y="7693685"/>
              <a:ext cx="5080" cy="29845"/>
            </a:xfrm>
            <a:custGeom>
              <a:avLst/>
              <a:gdLst/>
              <a:ahLst/>
              <a:cxnLst/>
              <a:rect l="l" t="t" r="r" b="b"/>
              <a:pathLst>
                <a:path w="5079" h="29845">
                  <a:moveTo>
                    <a:pt x="4978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4978" y="0"/>
                  </a:lnTo>
                  <a:lnTo>
                    <a:pt x="4978" y="4978"/>
                  </a:lnTo>
                  <a:close/>
                </a:path>
                <a:path w="5079" h="29845">
                  <a:moveTo>
                    <a:pt x="4978" y="17157"/>
                  </a:moveTo>
                  <a:lnTo>
                    <a:pt x="0" y="17157"/>
                  </a:lnTo>
                  <a:lnTo>
                    <a:pt x="0" y="12166"/>
                  </a:lnTo>
                  <a:lnTo>
                    <a:pt x="4978" y="12166"/>
                  </a:lnTo>
                  <a:lnTo>
                    <a:pt x="4978" y="17157"/>
                  </a:lnTo>
                  <a:close/>
                </a:path>
                <a:path w="5079" h="29845">
                  <a:moveTo>
                    <a:pt x="4978" y="29413"/>
                  </a:moveTo>
                  <a:lnTo>
                    <a:pt x="0" y="29413"/>
                  </a:lnTo>
                  <a:lnTo>
                    <a:pt x="0" y="24129"/>
                  </a:lnTo>
                  <a:lnTo>
                    <a:pt x="4978" y="24129"/>
                  </a:lnTo>
                  <a:lnTo>
                    <a:pt x="4978" y="29413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587648" y="7631506"/>
              <a:ext cx="322580" cy="93345"/>
            </a:xfrm>
            <a:custGeom>
              <a:avLst/>
              <a:gdLst/>
              <a:ahLst/>
              <a:cxnLst/>
              <a:rect l="l" t="t" r="r" b="b"/>
              <a:pathLst>
                <a:path w="322579" h="93345">
                  <a:moveTo>
                    <a:pt x="4508" y="23495"/>
                  </a:moveTo>
                  <a:lnTo>
                    <a:pt x="3784" y="22720"/>
                  </a:lnTo>
                  <a:lnTo>
                    <a:pt x="1016" y="22720"/>
                  </a:lnTo>
                  <a:lnTo>
                    <a:pt x="292" y="23495"/>
                  </a:lnTo>
                  <a:lnTo>
                    <a:pt x="292" y="27000"/>
                  </a:lnTo>
                  <a:lnTo>
                    <a:pt x="3492" y="27000"/>
                  </a:lnTo>
                  <a:lnTo>
                    <a:pt x="3492" y="29197"/>
                  </a:lnTo>
                  <a:lnTo>
                    <a:pt x="3289" y="29489"/>
                  </a:lnTo>
                  <a:lnTo>
                    <a:pt x="2781" y="29705"/>
                  </a:lnTo>
                  <a:lnTo>
                    <a:pt x="2006" y="29984"/>
                  </a:lnTo>
                  <a:lnTo>
                    <a:pt x="1016" y="29705"/>
                  </a:lnTo>
                  <a:lnTo>
                    <a:pt x="1016" y="28194"/>
                  </a:lnTo>
                  <a:lnTo>
                    <a:pt x="0" y="28194"/>
                  </a:lnTo>
                  <a:lnTo>
                    <a:pt x="0" y="30480"/>
                  </a:lnTo>
                  <a:lnTo>
                    <a:pt x="3492" y="30480"/>
                  </a:lnTo>
                  <a:lnTo>
                    <a:pt x="4508" y="29984"/>
                  </a:lnTo>
                  <a:lnTo>
                    <a:pt x="4508" y="26212"/>
                  </a:lnTo>
                  <a:lnTo>
                    <a:pt x="1295" y="26504"/>
                  </a:lnTo>
                  <a:lnTo>
                    <a:pt x="1295" y="24003"/>
                  </a:lnTo>
                  <a:lnTo>
                    <a:pt x="1790" y="23723"/>
                  </a:lnTo>
                  <a:lnTo>
                    <a:pt x="3289" y="23723"/>
                  </a:lnTo>
                  <a:lnTo>
                    <a:pt x="3492" y="24218"/>
                  </a:lnTo>
                  <a:lnTo>
                    <a:pt x="3492" y="25006"/>
                  </a:lnTo>
                  <a:lnTo>
                    <a:pt x="4508" y="25006"/>
                  </a:lnTo>
                  <a:lnTo>
                    <a:pt x="4508" y="23495"/>
                  </a:lnTo>
                  <a:close/>
                </a:path>
                <a:path w="322579" h="93345">
                  <a:moveTo>
                    <a:pt x="4775" y="33972"/>
                  </a:moveTo>
                  <a:lnTo>
                    <a:pt x="3987" y="33197"/>
                  </a:lnTo>
                  <a:lnTo>
                    <a:pt x="1295" y="33197"/>
                  </a:lnTo>
                  <a:lnTo>
                    <a:pt x="292" y="33972"/>
                  </a:lnTo>
                  <a:lnTo>
                    <a:pt x="292" y="37757"/>
                  </a:lnTo>
                  <a:lnTo>
                    <a:pt x="3784" y="37757"/>
                  </a:lnTo>
                  <a:lnTo>
                    <a:pt x="3784" y="39954"/>
                  </a:lnTo>
                  <a:lnTo>
                    <a:pt x="3492" y="40449"/>
                  </a:lnTo>
                  <a:lnTo>
                    <a:pt x="2997" y="40449"/>
                  </a:lnTo>
                  <a:lnTo>
                    <a:pt x="2286" y="40728"/>
                  </a:lnTo>
                  <a:lnTo>
                    <a:pt x="1016" y="40728"/>
                  </a:lnTo>
                  <a:lnTo>
                    <a:pt x="1016" y="38950"/>
                  </a:lnTo>
                  <a:lnTo>
                    <a:pt x="0" y="38950"/>
                  </a:lnTo>
                  <a:lnTo>
                    <a:pt x="0" y="41452"/>
                  </a:lnTo>
                  <a:lnTo>
                    <a:pt x="3784" y="41452"/>
                  </a:lnTo>
                  <a:lnTo>
                    <a:pt x="4775" y="40944"/>
                  </a:lnTo>
                  <a:lnTo>
                    <a:pt x="4775" y="36677"/>
                  </a:lnTo>
                  <a:lnTo>
                    <a:pt x="1295" y="36957"/>
                  </a:lnTo>
                  <a:lnTo>
                    <a:pt x="1295" y="34480"/>
                  </a:lnTo>
                  <a:lnTo>
                    <a:pt x="1790" y="34188"/>
                  </a:lnTo>
                  <a:lnTo>
                    <a:pt x="3492" y="34188"/>
                  </a:lnTo>
                  <a:lnTo>
                    <a:pt x="3784" y="34683"/>
                  </a:lnTo>
                  <a:lnTo>
                    <a:pt x="3784" y="35471"/>
                  </a:lnTo>
                  <a:lnTo>
                    <a:pt x="4775" y="35471"/>
                  </a:lnTo>
                  <a:lnTo>
                    <a:pt x="4775" y="33972"/>
                  </a:lnTo>
                  <a:close/>
                </a:path>
                <a:path w="322579" h="93345">
                  <a:moveTo>
                    <a:pt x="7480" y="22999"/>
                  </a:moveTo>
                  <a:lnTo>
                    <a:pt x="6477" y="22999"/>
                  </a:lnTo>
                  <a:lnTo>
                    <a:pt x="6477" y="30480"/>
                  </a:lnTo>
                  <a:lnTo>
                    <a:pt x="7480" y="30480"/>
                  </a:lnTo>
                  <a:lnTo>
                    <a:pt x="7480" y="22999"/>
                  </a:lnTo>
                  <a:close/>
                </a:path>
                <a:path w="322579" h="93345">
                  <a:moveTo>
                    <a:pt x="10261" y="33693"/>
                  </a:moveTo>
                  <a:lnTo>
                    <a:pt x="6286" y="33693"/>
                  </a:lnTo>
                  <a:lnTo>
                    <a:pt x="6286" y="34683"/>
                  </a:lnTo>
                  <a:lnTo>
                    <a:pt x="9271" y="34683"/>
                  </a:lnTo>
                  <a:lnTo>
                    <a:pt x="6997" y="41236"/>
                  </a:lnTo>
                  <a:lnTo>
                    <a:pt x="8267" y="41236"/>
                  </a:lnTo>
                  <a:lnTo>
                    <a:pt x="10261" y="34683"/>
                  </a:lnTo>
                  <a:lnTo>
                    <a:pt x="10261" y="33693"/>
                  </a:lnTo>
                  <a:close/>
                </a:path>
                <a:path w="322579" h="93345">
                  <a:moveTo>
                    <a:pt x="16751" y="22999"/>
                  </a:moveTo>
                  <a:lnTo>
                    <a:pt x="15252" y="22999"/>
                  </a:lnTo>
                  <a:lnTo>
                    <a:pt x="13258" y="29197"/>
                  </a:lnTo>
                  <a:lnTo>
                    <a:pt x="11264" y="22999"/>
                  </a:lnTo>
                  <a:lnTo>
                    <a:pt x="9766" y="22999"/>
                  </a:lnTo>
                  <a:lnTo>
                    <a:pt x="9766" y="30480"/>
                  </a:lnTo>
                  <a:lnTo>
                    <a:pt x="10769" y="30480"/>
                  </a:lnTo>
                  <a:lnTo>
                    <a:pt x="10769" y="23723"/>
                  </a:lnTo>
                  <a:lnTo>
                    <a:pt x="12763" y="30480"/>
                  </a:lnTo>
                  <a:lnTo>
                    <a:pt x="13754" y="30480"/>
                  </a:lnTo>
                  <a:lnTo>
                    <a:pt x="15748" y="23723"/>
                  </a:lnTo>
                  <a:lnTo>
                    <a:pt x="15748" y="30480"/>
                  </a:lnTo>
                  <a:lnTo>
                    <a:pt x="16751" y="30480"/>
                  </a:lnTo>
                  <a:lnTo>
                    <a:pt x="16751" y="22999"/>
                  </a:lnTo>
                  <a:close/>
                </a:path>
                <a:path w="322579" h="93345">
                  <a:moveTo>
                    <a:pt x="17526" y="37973"/>
                  </a:moveTo>
                  <a:lnTo>
                    <a:pt x="15036" y="37973"/>
                  </a:lnTo>
                  <a:lnTo>
                    <a:pt x="15036" y="38747"/>
                  </a:lnTo>
                  <a:lnTo>
                    <a:pt x="17526" y="38747"/>
                  </a:lnTo>
                  <a:lnTo>
                    <a:pt x="17526" y="37973"/>
                  </a:lnTo>
                  <a:close/>
                </a:path>
                <a:path w="322579" h="93345">
                  <a:moveTo>
                    <a:pt x="24231" y="30480"/>
                  </a:moveTo>
                  <a:lnTo>
                    <a:pt x="22212" y="24485"/>
                  </a:lnTo>
                  <a:lnTo>
                    <a:pt x="22212" y="27698"/>
                  </a:lnTo>
                  <a:lnTo>
                    <a:pt x="21082" y="27698"/>
                  </a:lnTo>
                  <a:lnTo>
                    <a:pt x="20015" y="27698"/>
                  </a:lnTo>
                  <a:lnTo>
                    <a:pt x="21018" y="23723"/>
                  </a:lnTo>
                  <a:lnTo>
                    <a:pt x="21234" y="23723"/>
                  </a:lnTo>
                  <a:lnTo>
                    <a:pt x="22212" y="27698"/>
                  </a:lnTo>
                  <a:lnTo>
                    <a:pt x="22212" y="24485"/>
                  </a:lnTo>
                  <a:lnTo>
                    <a:pt x="21717" y="22999"/>
                  </a:lnTo>
                  <a:lnTo>
                    <a:pt x="21082" y="22999"/>
                  </a:lnTo>
                  <a:lnTo>
                    <a:pt x="20523" y="22999"/>
                  </a:lnTo>
                  <a:lnTo>
                    <a:pt x="18237" y="30480"/>
                  </a:lnTo>
                  <a:lnTo>
                    <a:pt x="19240" y="30480"/>
                  </a:lnTo>
                  <a:lnTo>
                    <a:pt x="19735" y="28702"/>
                  </a:lnTo>
                  <a:lnTo>
                    <a:pt x="21082" y="28702"/>
                  </a:lnTo>
                  <a:lnTo>
                    <a:pt x="22504" y="28702"/>
                  </a:lnTo>
                  <a:lnTo>
                    <a:pt x="23215" y="30480"/>
                  </a:lnTo>
                  <a:lnTo>
                    <a:pt x="24231" y="30480"/>
                  </a:lnTo>
                  <a:close/>
                </a:path>
                <a:path w="322579" h="93345">
                  <a:moveTo>
                    <a:pt x="25514" y="87312"/>
                  </a:moveTo>
                  <a:lnTo>
                    <a:pt x="25006" y="86817"/>
                  </a:lnTo>
                  <a:lnTo>
                    <a:pt x="22999" y="86817"/>
                  </a:lnTo>
                  <a:lnTo>
                    <a:pt x="22212" y="87312"/>
                  </a:lnTo>
                  <a:lnTo>
                    <a:pt x="22212" y="90093"/>
                  </a:lnTo>
                  <a:lnTo>
                    <a:pt x="24726" y="90093"/>
                  </a:lnTo>
                  <a:lnTo>
                    <a:pt x="24726" y="91795"/>
                  </a:lnTo>
                  <a:lnTo>
                    <a:pt x="24231" y="92087"/>
                  </a:lnTo>
                  <a:lnTo>
                    <a:pt x="23215" y="92087"/>
                  </a:lnTo>
                  <a:lnTo>
                    <a:pt x="22720" y="91795"/>
                  </a:lnTo>
                  <a:lnTo>
                    <a:pt x="22720" y="90805"/>
                  </a:lnTo>
                  <a:lnTo>
                    <a:pt x="22212" y="90805"/>
                  </a:lnTo>
                  <a:lnTo>
                    <a:pt x="22009" y="91592"/>
                  </a:lnTo>
                  <a:lnTo>
                    <a:pt x="22009" y="92786"/>
                  </a:lnTo>
                  <a:lnTo>
                    <a:pt x="24726" y="92786"/>
                  </a:lnTo>
                  <a:lnTo>
                    <a:pt x="25514" y="92290"/>
                  </a:lnTo>
                  <a:lnTo>
                    <a:pt x="25514" y="89306"/>
                  </a:lnTo>
                  <a:lnTo>
                    <a:pt x="22999" y="89598"/>
                  </a:lnTo>
                  <a:lnTo>
                    <a:pt x="22999" y="87591"/>
                  </a:lnTo>
                  <a:lnTo>
                    <a:pt x="24511" y="87591"/>
                  </a:lnTo>
                  <a:lnTo>
                    <a:pt x="24726" y="87807"/>
                  </a:lnTo>
                  <a:lnTo>
                    <a:pt x="24726" y="88595"/>
                  </a:lnTo>
                  <a:lnTo>
                    <a:pt x="25514" y="88595"/>
                  </a:lnTo>
                  <a:lnTo>
                    <a:pt x="25514" y="87312"/>
                  </a:lnTo>
                  <a:close/>
                </a:path>
                <a:path w="322579" h="93345">
                  <a:moveTo>
                    <a:pt x="25514" y="77838"/>
                  </a:moveTo>
                  <a:lnTo>
                    <a:pt x="25222" y="77546"/>
                  </a:lnTo>
                  <a:lnTo>
                    <a:pt x="24511" y="77546"/>
                  </a:lnTo>
                  <a:lnTo>
                    <a:pt x="25222" y="77343"/>
                  </a:lnTo>
                  <a:lnTo>
                    <a:pt x="25387" y="77050"/>
                  </a:lnTo>
                  <a:lnTo>
                    <a:pt x="25425" y="75349"/>
                  </a:lnTo>
                  <a:lnTo>
                    <a:pt x="25222" y="74841"/>
                  </a:lnTo>
                  <a:lnTo>
                    <a:pt x="24726" y="74841"/>
                  </a:lnTo>
                  <a:lnTo>
                    <a:pt x="24726" y="75349"/>
                  </a:lnTo>
                  <a:lnTo>
                    <a:pt x="24726" y="76847"/>
                  </a:lnTo>
                  <a:lnTo>
                    <a:pt x="24511" y="77050"/>
                  </a:lnTo>
                  <a:lnTo>
                    <a:pt x="23863" y="77050"/>
                  </a:lnTo>
                  <a:lnTo>
                    <a:pt x="22999" y="77050"/>
                  </a:lnTo>
                  <a:lnTo>
                    <a:pt x="22999" y="75349"/>
                  </a:lnTo>
                  <a:lnTo>
                    <a:pt x="23863" y="75349"/>
                  </a:lnTo>
                  <a:lnTo>
                    <a:pt x="24726" y="75349"/>
                  </a:lnTo>
                  <a:lnTo>
                    <a:pt x="24726" y="74841"/>
                  </a:lnTo>
                  <a:lnTo>
                    <a:pt x="23863" y="74841"/>
                  </a:lnTo>
                  <a:lnTo>
                    <a:pt x="22212" y="74841"/>
                  </a:lnTo>
                  <a:lnTo>
                    <a:pt x="22212" y="80340"/>
                  </a:lnTo>
                  <a:lnTo>
                    <a:pt x="22999" y="80340"/>
                  </a:lnTo>
                  <a:lnTo>
                    <a:pt x="22999" y="77838"/>
                  </a:lnTo>
                  <a:lnTo>
                    <a:pt x="23863" y="77838"/>
                  </a:lnTo>
                  <a:lnTo>
                    <a:pt x="24155" y="77838"/>
                  </a:lnTo>
                  <a:lnTo>
                    <a:pt x="24726" y="77927"/>
                  </a:lnTo>
                  <a:lnTo>
                    <a:pt x="24726" y="80048"/>
                  </a:lnTo>
                  <a:lnTo>
                    <a:pt x="25006" y="80340"/>
                  </a:lnTo>
                  <a:lnTo>
                    <a:pt x="25514" y="80340"/>
                  </a:lnTo>
                  <a:lnTo>
                    <a:pt x="25514" y="77838"/>
                  </a:lnTo>
                  <a:close/>
                </a:path>
                <a:path w="322579" h="93345">
                  <a:moveTo>
                    <a:pt x="26009" y="40449"/>
                  </a:moveTo>
                  <a:lnTo>
                    <a:pt x="22999" y="40449"/>
                  </a:lnTo>
                  <a:lnTo>
                    <a:pt x="25006" y="37960"/>
                  </a:lnTo>
                  <a:lnTo>
                    <a:pt x="25730" y="37249"/>
                  </a:lnTo>
                  <a:lnTo>
                    <a:pt x="25730" y="34188"/>
                  </a:lnTo>
                  <a:lnTo>
                    <a:pt x="25222" y="33693"/>
                  </a:lnTo>
                  <a:lnTo>
                    <a:pt x="22504" y="33693"/>
                  </a:lnTo>
                  <a:lnTo>
                    <a:pt x="22009" y="34480"/>
                  </a:lnTo>
                  <a:lnTo>
                    <a:pt x="22009" y="35674"/>
                  </a:lnTo>
                  <a:lnTo>
                    <a:pt x="22999" y="35674"/>
                  </a:lnTo>
                  <a:lnTo>
                    <a:pt x="22999" y="35179"/>
                  </a:lnTo>
                  <a:lnTo>
                    <a:pt x="23215" y="34480"/>
                  </a:lnTo>
                  <a:lnTo>
                    <a:pt x="24511" y="34480"/>
                  </a:lnTo>
                  <a:lnTo>
                    <a:pt x="24726" y="34975"/>
                  </a:lnTo>
                  <a:lnTo>
                    <a:pt x="24726" y="36677"/>
                  </a:lnTo>
                  <a:lnTo>
                    <a:pt x="24231" y="37452"/>
                  </a:lnTo>
                  <a:lnTo>
                    <a:pt x="22009" y="40449"/>
                  </a:lnTo>
                  <a:lnTo>
                    <a:pt x="22009" y="41236"/>
                  </a:lnTo>
                  <a:lnTo>
                    <a:pt x="26009" y="41236"/>
                  </a:lnTo>
                  <a:lnTo>
                    <a:pt x="26009" y="40449"/>
                  </a:lnTo>
                  <a:close/>
                </a:path>
                <a:path w="322579" h="93345">
                  <a:moveTo>
                    <a:pt x="28994" y="22999"/>
                  </a:moveTo>
                  <a:lnTo>
                    <a:pt x="24231" y="22999"/>
                  </a:lnTo>
                  <a:lnTo>
                    <a:pt x="24231" y="23723"/>
                  </a:lnTo>
                  <a:lnTo>
                    <a:pt x="26225" y="23723"/>
                  </a:lnTo>
                  <a:lnTo>
                    <a:pt x="26225" y="30480"/>
                  </a:lnTo>
                  <a:lnTo>
                    <a:pt x="27216" y="30480"/>
                  </a:lnTo>
                  <a:lnTo>
                    <a:pt x="27216" y="23723"/>
                  </a:lnTo>
                  <a:lnTo>
                    <a:pt x="28994" y="23723"/>
                  </a:lnTo>
                  <a:lnTo>
                    <a:pt x="28994" y="22999"/>
                  </a:lnTo>
                  <a:close/>
                </a:path>
                <a:path w="322579" h="93345">
                  <a:moveTo>
                    <a:pt x="29489" y="87096"/>
                  </a:moveTo>
                  <a:lnTo>
                    <a:pt x="25730" y="87096"/>
                  </a:lnTo>
                  <a:lnTo>
                    <a:pt x="25730" y="87591"/>
                  </a:lnTo>
                  <a:lnTo>
                    <a:pt x="27216" y="87591"/>
                  </a:lnTo>
                  <a:lnTo>
                    <a:pt x="27216" y="92583"/>
                  </a:lnTo>
                  <a:lnTo>
                    <a:pt x="28003" y="92583"/>
                  </a:lnTo>
                  <a:lnTo>
                    <a:pt x="28003" y="87591"/>
                  </a:lnTo>
                  <a:lnTo>
                    <a:pt x="29489" y="87591"/>
                  </a:lnTo>
                  <a:lnTo>
                    <a:pt x="29489" y="87096"/>
                  </a:lnTo>
                  <a:close/>
                </a:path>
                <a:path w="322579" h="93345">
                  <a:moveTo>
                    <a:pt x="29705" y="74841"/>
                  </a:moveTo>
                  <a:lnTo>
                    <a:pt x="28994" y="74841"/>
                  </a:lnTo>
                  <a:lnTo>
                    <a:pt x="28994" y="79540"/>
                  </a:lnTo>
                  <a:lnTo>
                    <a:pt x="28702" y="79844"/>
                  </a:lnTo>
                  <a:lnTo>
                    <a:pt x="27216" y="79844"/>
                  </a:lnTo>
                  <a:lnTo>
                    <a:pt x="27000" y="79540"/>
                  </a:lnTo>
                  <a:lnTo>
                    <a:pt x="27000" y="74841"/>
                  </a:lnTo>
                  <a:lnTo>
                    <a:pt x="26225" y="74841"/>
                  </a:lnTo>
                  <a:lnTo>
                    <a:pt x="26225" y="78346"/>
                  </a:lnTo>
                  <a:lnTo>
                    <a:pt x="26225" y="79844"/>
                  </a:lnTo>
                  <a:lnTo>
                    <a:pt x="26708" y="80543"/>
                  </a:lnTo>
                  <a:lnTo>
                    <a:pt x="29210" y="80543"/>
                  </a:lnTo>
                  <a:lnTo>
                    <a:pt x="29705" y="79844"/>
                  </a:lnTo>
                  <a:lnTo>
                    <a:pt x="29705" y="74841"/>
                  </a:lnTo>
                  <a:close/>
                </a:path>
                <a:path w="322579" h="93345">
                  <a:moveTo>
                    <a:pt x="31483" y="33756"/>
                  </a:moveTo>
                  <a:lnTo>
                    <a:pt x="30492" y="33731"/>
                  </a:lnTo>
                  <a:lnTo>
                    <a:pt x="30492" y="35826"/>
                  </a:lnTo>
                  <a:lnTo>
                    <a:pt x="30492" y="40601"/>
                  </a:lnTo>
                  <a:lnTo>
                    <a:pt x="29349" y="40665"/>
                  </a:lnTo>
                  <a:lnTo>
                    <a:pt x="28206" y="40728"/>
                  </a:lnTo>
                  <a:lnTo>
                    <a:pt x="28206" y="34480"/>
                  </a:lnTo>
                  <a:lnTo>
                    <a:pt x="29349" y="34480"/>
                  </a:lnTo>
                  <a:lnTo>
                    <a:pt x="30276" y="34544"/>
                  </a:lnTo>
                  <a:lnTo>
                    <a:pt x="30492" y="35826"/>
                  </a:lnTo>
                  <a:lnTo>
                    <a:pt x="30492" y="33731"/>
                  </a:lnTo>
                  <a:lnTo>
                    <a:pt x="29349" y="33693"/>
                  </a:lnTo>
                  <a:lnTo>
                    <a:pt x="27216" y="33693"/>
                  </a:lnTo>
                  <a:lnTo>
                    <a:pt x="27216" y="41452"/>
                  </a:lnTo>
                  <a:lnTo>
                    <a:pt x="29349" y="41452"/>
                  </a:lnTo>
                  <a:lnTo>
                    <a:pt x="31483" y="41389"/>
                  </a:lnTo>
                  <a:lnTo>
                    <a:pt x="31483" y="33756"/>
                  </a:lnTo>
                  <a:close/>
                </a:path>
                <a:path w="322579" h="93345">
                  <a:moveTo>
                    <a:pt x="31711" y="22999"/>
                  </a:moveTo>
                  <a:lnTo>
                    <a:pt x="30695" y="22999"/>
                  </a:lnTo>
                  <a:lnTo>
                    <a:pt x="30695" y="30480"/>
                  </a:lnTo>
                  <a:lnTo>
                    <a:pt x="31711" y="30480"/>
                  </a:lnTo>
                  <a:lnTo>
                    <a:pt x="31711" y="22999"/>
                  </a:lnTo>
                  <a:close/>
                </a:path>
                <a:path w="322579" h="93345">
                  <a:moveTo>
                    <a:pt x="33693" y="87591"/>
                  </a:moveTo>
                  <a:lnTo>
                    <a:pt x="32981" y="86817"/>
                  </a:lnTo>
                  <a:lnTo>
                    <a:pt x="32981" y="87591"/>
                  </a:lnTo>
                  <a:lnTo>
                    <a:pt x="32981" y="91795"/>
                  </a:lnTo>
                  <a:lnTo>
                    <a:pt x="32473" y="92087"/>
                  </a:lnTo>
                  <a:lnTo>
                    <a:pt x="31851" y="92087"/>
                  </a:lnTo>
                  <a:lnTo>
                    <a:pt x="31191" y="92011"/>
                  </a:lnTo>
                  <a:lnTo>
                    <a:pt x="30695" y="91719"/>
                  </a:lnTo>
                  <a:lnTo>
                    <a:pt x="30695" y="87668"/>
                  </a:lnTo>
                  <a:lnTo>
                    <a:pt x="31483" y="87591"/>
                  </a:lnTo>
                  <a:lnTo>
                    <a:pt x="31851" y="87591"/>
                  </a:lnTo>
                  <a:lnTo>
                    <a:pt x="32981" y="87591"/>
                  </a:lnTo>
                  <a:lnTo>
                    <a:pt x="32981" y="86817"/>
                  </a:lnTo>
                  <a:lnTo>
                    <a:pt x="31851" y="86817"/>
                  </a:lnTo>
                  <a:lnTo>
                    <a:pt x="30695" y="86880"/>
                  </a:lnTo>
                  <a:lnTo>
                    <a:pt x="29984" y="87591"/>
                  </a:lnTo>
                  <a:lnTo>
                    <a:pt x="30060" y="92087"/>
                  </a:lnTo>
                  <a:lnTo>
                    <a:pt x="30695" y="92722"/>
                  </a:lnTo>
                  <a:lnTo>
                    <a:pt x="31851" y="92786"/>
                  </a:lnTo>
                  <a:lnTo>
                    <a:pt x="32981" y="92786"/>
                  </a:lnTo>
                  <a:lnTo>
                    <a:pt x="33693" y="92087"/>
                  </a:lnTo>
                  <a:lnTo>
                    <a:pt x="33693" y="87591"/>
                  </a:lnTo>
                  <a:close/>
                </a:path>
                <a:path w="322579" h="93345">
                  <a:moveTo>
                    <a:pt x="35255" y="74841"/>
                  </a:moveTo>
                  <a:lnTo>
                    <a:pt x="34772" y="74841"/>
                  </a:lnTo>
                  <a:lnTo>
                    <a:pt x="34772" y="79540"/>
                  </a:lnTo>
                  <a:lnTo>
                    <a:pt x="32473" y="74841"/>
                  </a:lnTo>
                  <a:lnTo>
                    <a:pt x="31483" y="74841"/>
                  </a:lnTo>
                  <a:lnTo>
                    <a:pt x="31483" y="80340"/>
                  </a:lnTo>
                  <a:lnTo>
                    <a:pt x="32194" y="80340"/>
                  </a:lnTo>
                  <a:lnTo>
                    <a:pt x="32194" y="75565"/>
                  </a:lnTo>
                  <a:lnTo>
                    <a:pt x="34480" y="80340"/>
                  </a:lnTo>
                  <a:lnTo>
                    <a:pt x="35255" y="80340"/>
                  </a:lnTo>
                  <a:lnTo>
                    <a:pt x="35255" y="74841"/>
                  </a:lnTo>
                  <a:close/>
                </a:path>
                <a:path w="322579" h="93345">
                  <a:moveTo>
                    <a:pt x="36753" y="33693"/>
                  </a:moveTo>
                  <a:lnTo>
                    <a:pt x="35763" y="33693"/>
                  </a:lnTo>
                  <a:lnTo>
                    <a:pt x="35763" y="34480"/>
                  </a:lnTo>
                  <a:lnTo>
                    <a:pt x="35763" y="40728"/>
                  </a:lnTo>
                  <a:lnTo>
                    <a:pt x="34772" y="40728"/>
                  </a:lnTo>
                  <a:lnTo>
                    <a:pt x="33693" y="40728"/>
                  </a:lnTo>
                  <a:lnTo>
                    <a:pt x="33693" y="34480"/>
                  </a:lnTo>
                  <a:lnTo>
                    <a:pt x="34772" y="34480"/>
                  </a:lnTo>
                  <a:lnTo>
                    <a:pt x="35763" y="34480"/>
                  </a:lnTo>
                  <a:lnTo>
                    <a:pt x="35763" y="33693"/>
                  </a:lnTo>
                  <a:lnTo>
                    <a:pt x="34772" y="33693"/>
                  </a:lnTo>
                  <a:lnTo>
                    <a:pt x="32702" y="33693"/>
                  </a:lnTo>
                  <a:lnTo>
                    <a:pt x="32702" y="41452"/>
                  </a:lnTo>
                  <a:lnTo>
                    <a:pt x="34772" y="41452"/>
                  </a:lnTo>
                  <a:lnTo>
                    <a:pt x="36753" y="41452"/>
                  </a:lnTo>
                  <a:lnTo>
                    <a:pt x="36753" y="33693"/>
                  </a:lnTo>
                  <a:close/>
                </a:path>
                <a:path w="322579" h="93345">
                  <a:moveTo>
                    <a:pt x="38252" y="23495"/>
                  </a:moveTo>
                  <a:lnTo>
                    <a:pt x="37757" y="22720"/>
                  </a:lnTo>
                  <a:lnTo>
                    <a:pt x="34772" y="22720"/>
                  </a:lnTo>
                  <a:lnTo>
                    <a:pt x="33985" y="23495"/>
                  </a:lnTo>
                  <a:lnTo>
                    <a:pt x="33985" y="30480"/>
                  </a:lnTo>
                  <a:lnTo>
                    <a:pt x="38252" y="30480"/>
                  </a:lnTo>
                  <a:lnTo>
                    <a:pt x="38252" y="29705"/>
                  </a:lnTo>
                  <a:lnTo>
                    <a:pt x="38252" y="28194"/>
                  </a:lnTo>
                  <a:lnTo>
                    <a:pt x="37249" y="28194"/>
                  </a:lnTo>
                  <a:lnTo>
                    <a:pt x="37249" y="29705"/>
                  </a:lnTo>
                  <a:lnTo>
                    <a:pt x="35471" y="29705"/>
                  </a:lnTo>
                  <a:lnTo>
                    <a:pt x="34772" y="29489"/>
                  </a:lnTo>
                  <a:lnTo>
                    <a:pt x="34772" y="24714"/>
                  </a:lnTo>
                  <a:lnTo>
                    <a:pt x="34975" y="24498"/>
                  </a:lnTo>
                  <a:lnTo>
                    <a:pt x="34975" y="24218"/>
                  </a:lnTo>
                  <a:lnTo>
                    <a:pt x="35471" y="23723"/>
                  </a:lnTo>
                  <a:lnTo>
                    <a:pt x="36753" y="23723"/>
                  </a:lnTo>
                  <a:lnTo>
                    <a:pt x="36957" y="24003"/>
                  </a:lnTo>
                  <a:lnTo>
                    <a:pt x="37249" y="24218"/>
                  </a:lnTo>
                  <a:lnTo>
                    <a:pt x="37249" y="25006"/>
                  </a:lnTo>
                  <a:lnTo>
                    <a:pt x="38252" y="25006"/>
                  </a:lnTo>
                  <a:lnTo>
                    <a:pt x="38252" y="23723"/>
                  </a:lnTo>
                  <a:lnTo>
                    <a:pt x="38252" y="23495"/>
                  </a:lnTo>
                  <a:close/>
                </a:path>
                <a:path w="322579" h="93345">
                  <a:moveTo>
                    <a:pt x="38747" y="87312"/>
                  </a:moveTo>
                  <a:lnTo>
                    <a:pt x="37960" y="87096"/>
                  </a:lnTo>
                  <a:lnTo>
                    <a:pt x="37960" y="87591"/>
                  </a:lnTo>
                  <a:lnTo>
                    <a:pt x="37960" y="89242"/>
                  </a:lnTo>
                  <a:lnTo>
                    <a:pt x="37401" y="89522"/>
                  </a:lnTo>
                  <a:lnTo>
                    <a:pt x="37122" y="89522"/>
                  </a:lnTo>
                  <a:lnTo>
                    <a:pt x="36258" y="89598"/>
                  </a:lnTo>
                  <a:lnTo>
                    <a:pt x="36258" y="87591"/>
                  </a:lnTo>
                  <a:lnTo>
                    <a:pt x="37122" y="87591"/>
                  </a:lnTo>
                  <a:lnTo>
                    <a:pt x="37960" y="87591"/>
                  </a:lnTo>
                  <a:lnTo>
                    <a:pt x="37960" y="87096"/>
                  </a:lnTo>
                  <a:lnTo>
                    <a:pt x="37122" y="87096"/>
                  </a:lnTo>
                  <a:lnTo>
                    <a:pt x="35471" y="87096"/>
                  </a:lnTo>
                  <a:lnTo>
                    <a:pt x="35471" y="92583"/>
                  </a:lnTo>
                  <a:lnTo>
                    <a:pt x="36258" y="92583"/>
                  </a:lnTo>
                  <a:lnTo>
                    <a:pt x="36258" y="90093"/>
                  </a:lnTo>
                  <a:lnTo>
                    <a:pt x="37122" y="90093"/>
                  </a:lnTo>
                  <a:lnTo>
                    <a:pt x="37757" y="90093"/>
                  </a:lnTo>
                  <a:lnTo>
                    <a:pt x="38747" y="89814"/>
                  </a:lnTo>
                  <a:lnTo>
                    <a:pt x="38747" y="87312"/>
                  </a:lnTo>
                  <a:close/>
                </a:path>
                <a:path w="322579" h="93345">
                  <a:moveTo>
                    <a:pt x="322478" y="2501"/>
                  </a:moveTo>
                  <a:lnTo>
                    <a:pt x="313499" y="0"/>
                  </a:lnTo>
                  <a:lnTo>
                    <a:pt x="57696" y="0"/>
                  </a:lnTo>
                  <a:lnTo>
                    <a:pt x="64185" y="2501"/>
                  </a:lnTo>
                  <a:lnTo>
                    <a:pt x="322478" y="2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643058" y="7631639"/>
              <a:ext cx="269875" cy="3810"/>
            </a:xfrm>
            <a:custGeom>
              <a:avLst/>
              <a:gdLst/>
              <a:ahLst/>
              <a:cxnLst/>
              <a:rect l="l" t="t" r="r" b="b"/>
              <a:pathLst>
                <a:path w="269875" h="3809">
                  <a:moveTo>
                    <a:pt x="0" y="3536"/>
                  </a:moveTo>
                  <a:lnTo>
                    <a:pt x="269354" y="3536"/>
                  </a:lnTo>
                </a:path>
                <a:path w="269875" h="3809">
                  <a:moveTo>
                    <a:pt x="0" y="0"/>
                  </a:moveTo>
                  <a:lnTo>
                    <a:pt x="26935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845953" y="7618755"/>
              <a:ext cx="55880" cy="13335"/>
            </a:xfrm>
            <a:custGeom>
              <a:avLst/>
              <a:gdLst/>
              <a:ahLst/>
              <a:cxnLst/>
              <a:rect l="l" t="t" r="r" b="b"/>
              <a:pathLst>
                <a:path w="55879" h="13334">
                  <a:moveTo>
                    <a:pt x="7988" y="0"/>
                  </a:moveTo>
                  <a:lnTo>
                    <a:pt x="0" y="0"/>
                  </a:lnTo>
                  <a:lnTo>
                    <a:pt x="46926" y="12750"/>
                  </a:lnTo>
                  <a:lnTo>
                    <a:pt x="55410" y="1275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845953" y="7618755"/>
              <a:ext cx="55880" cy="13335"/>
            </a:xfrm>
            <a:custGeom>
              <a:avLst/>
              <a:gdLst/>
              <a:ahLst/>
              <a:cxnLst/>
              <a:rect l="l" t="t" r="r" b="b"/>
              <a:pathLst>
                <a:path w="55879" h="13334">
                  <a:moveTo>
                    <a:pt x="7988" y="0"/>
                  </a:moveTo>
                  <a:lnTo>
                    <a:pt x="0" y="0"/>
                  </a:lnTo>
                  <a:lnTo>
                    <a:pt x="46926" y="12750"/>
                  </a:lnTo>
                  <a:lnTo>
                    <a:pt x="55410" y="12750"/>
                  </a:lnTo>
                  <a:lnTo>
                    <a:pt x="798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515016" y="7605293"/>
              <a:ext cx="339725" cy="13970"/>
            </a:xfrm>
            <a:custGeom>
              <a:avLst/>
              <a:gdLst/>
              <a:ahLst/>
              <a:cxnLst/>
              <a:rect l="l" t="t" r="r" b="b"/>
              <a:pathLst>
                <a:path w="339725" h="13970">
                  <a:moveTo>
                    <a:pt x="291058" y="0"/>
                  </a:moveTo>
                  <a:lnTo>
                    <a:pt x="0" y="0"/>
                  </a:lnTo>
                  <a:lnTo>
                    <a:pt x="32689" y="13462"/>
                  </a:lnTo>
                  <a:lnTo>
                    <a:pt x="339699" y="13462"/>
                  </a:lnTo>
                  <a:lnTo>
                    <a:pt x="29105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515016" y="7605293"/>
              <a:ext cx="339725" cy="13970"/>
            </a:xfrm>
            <a:custGeom>
              <a:avLst/>
              <a:gdLst/>
              <a:ahLst/>
              <a:cxnLst/>
              <a:rect l="l" t="t" r="r" b="b"/>
              <a:pathLst>
                <a:path w="339725" h="13970">
                  <a:moveTo>
                    <a:pt x="32689" y="13462"/>
                  </a:moveTo>
                  <a:lnTo>
                    <a:pt x="0" y="0"/>
                  </a:lnTo>
                  <a:lnTo>
                    <a:pt x="291058" y="0"/>
                  </a:lnTo>
                  <a:lnTo>
                    <a:pt x="339699" y="13462"/>
                  </a:lnTo>
                  <a:lnTo>
                    <a:pt x="32689" y="134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536518" y="7610068"/>
              <a:ext cx="302895" cy="7620"/>
            </a:xfrm>
            <a:custGeom>
              <a:avLst/>
              <a:gdLst/>
              <a:ahLst/>
              <a:cxnLst/>
              <a:rect l="l" t="t" r="r" b="b"/>
              <a:pathLst>
                <a:path w="302895" h="7620">
                  <a:moveTo>
                    <a:pt x="11468" y="0"/>
                  </a:moveTo>
                  <a:lnTo>
                    <a:pt x="0" y="0"/>
                  </a:lnTo>
                  <a:lnTo>
                    <a:pt x="17729" y="7200"/>
                  </a:lnTo>
                  <a:lnTo>
                    <a:pt x="29413" y="7200"/>
                  </a:lnTo>
                  <a:lnTo>
                    <a:pt x="11468" y="0"/>
                  </a:lnTo>
                  <a:close/>
                </a:path>
                <a:path w="302895" h="7620">
                  <a:moveTo>
                    <a:pt x="27914" y="0"/>
                  </a:moveTo>
                  <a:lnTo>
                    <a:pt x="16738" y="0"/>
                  </a:lnTo>
                  <a:lnTo>
                    <a:pt x="34899" y="7200"/>
                  </a:lnTo>
                  <a:lnTo>
                    <a:pt x="46647" y="7200"/>
                  </a:lnTo>
                  <a:lnTo>
                    <a:pt x="27914" y="0"/>
                  </a:lnTo>
                  <a:close/>
                </a:path>
                <a:path w="302895" h="7620">
                  <a:moveTo>
                    <a:pt x="44653" y="0"/>
                  </a:moveTo>
                  <a:lnTo>
                    <a:pt x="33185" y="0"/>
                  </a:lnTo>
                  <a:lnTo>
                    <a:pt x="51917" y="7200"/>
                  </a:lnTo>
                  <a:lnTo>
                    <a:pt x="63677" y="7200"/>
                  </a:lnTo>
                  <a:lnTo>
                    <a:pt x="44653" y="0"/>
                  </a:lnTo>
                  <a:close/>
                </a:path>
                <a:path w="302895" h="7620">
                  <a:moveTo>
                    <a:pt x="61112" y="0"/>
                  </a:moveTo>
                  <a:lnTo>
                    <a:pt x="49923" y="0"/>
                  </a:lnTo>
                  <a:lnTo>
                    <a:pt x="69151" y="7200"/>
                  </a:lnTo>
                  <a:lnTo>
                    <a:pt x="80835" y="7200"/>
                  </a:lnTo>
                  <a:lnTo>
                    <a:pt x="61112" y="0"/>
                  </a:lnTo>
                  <a:close/>
                </a:path>
                <a:path w="302895" h="7620">
                  <a:moveTo>
                    <a:pt x="77838" y="0"/>
                  </a:moveTo>
                  <a:lnTo>
                    <a:pt x="66382" y="0"/>
                  </a:lnTo>
                  <a:lnTo>
                    <a:pt x="86106" y="7200"/>
                  </a:lnTo>
                  <a:lnTo>
                    <a:pt x="97853" y="7200"/>
                  </a:lnTo>
                  <a:lnTo>
                    <a:pt x="77838" y="0"/>
                  </a:lnTo>
                  <a:close/>
                </a:path>
                <a:path w="302895" h="7620">
                  <a:moveTo>
                    <a:pt x="94361" y="0"/>
                  </a:moveTo>
                  <a:lnTo>
                    <a:pt x="83108" y="0"/>
                  </a:lnTo>
                  <a:lnTo>
                    <a:pt x="103060" y="7200"/>
                  </a:lnTo>
                  <a:lnTo>
                    <a:pt x="115100" y="7200"/>
                  </a:lnTo>
                  <a:lnTo>
                    <a:pt x="94361" y="0"/>
                  </a:lnTo>
                  <a:close/>
                </a:path>
                <a:path w="302895" h="7620">
                  <a:moveTo>
                    <a:pt x="111112" y="0"/>
                  </a:moveTo>
                  <a:lnTo>
                    <a:pt x="99568" y="0"/>
                  </a:lnTo>
                  <a:lnTo>
                    <a:pt x="120281" y="7200"/>
                  </a:lnTo>
                  <a:lnTo>
                    <a:pt x="132029" y="7200"/>
                  </a:lnTo>
                  <a:lnTo>
                    <a:pt x="111112" y="0"/>
                  </a:lnTo>
                  <a:close/>
                </a:path>
                <a:path w="302895" h="7620">
                  <a:moveTo>
                    <a:pt x="127546" y="0"/>
                  </a:moveTo>
                  <a:lnTo>
                    <a:pt x="116090" y="0"/>
                  </a:lnTo>
                  <a:lnTo>
                    <a:pt x="137312" y="7200"/>
                  </a:lnTo>
                  <a:lnTo>
                    <a:pt x="148983" y="7200"/>
                  </a:lnTo>
                  <a:lnTo>
                    <a:pt x="127546" y="0"/>
                  </a:lnTo>
                  <a:close/>
                </a:path>
                <a:path w="302895" h="7620">
                  <a:moveTo>
                    <a:pt x="144284" y="0"/>
                  </a:moveTo>
                  <a:lnTo>
                    <a:pt x="132816" y="0"/>
                  </a:lnTo>
                  <a:lnTo>
                    <a:pt x="154470" y="7200"/>
                  </a:lnTo>
                  <a:lnTo>
                    <a:pt x="166230" y="7200"/>
                  </a:lnTo>
                  <a:lnTo>
                    <a:pt x="144284" y="0"/>
                  </a:lnTo>
                  <a:close/>
                </a:path>
                <a:path w="302895" h="7620">
                  <a:moveTo>
                    <a:pt x="160731" y="0"/>
                  </a:moveTo>
                  <a:lnTo>
                    <a:pt x="149275" y="0"/>
                  </a:lnTo>
                  <a:lnTo>
                    <a:pt x="171488" y="7200"/>
                  </a:lnTo>
                  <a:lnTo>
                    <a:pt x="183248" y="7200"/>
                  </a:lnTo>
                  <a:lnTo>
                    <a:pt x="160731" y="0"/>
                  </a:lnTo>
                  <a:close/>
                </a:path>
                <a:path w="302895" h="7620">
                  <a:moveTo>
                    <a:pt x="177469" y="0"/>
                  </a:moveTo>
                  <a:lnTo>
                    <a:pt x="166001" y="0"/>
                  </a:lnTo>
                  <a:lnTo>
                    <a:pt x="188442" y="7200"/>
                  </a:lnTo>
                  <a:lnTo>
                    <a:pt x="200406" y="7200"/>
                  </a:lnTo>
                  <a:lnTo>
                    <a:pt x="177469" y="0"/>
                  </a:lnTo>
                  <a:close/>
                </a:path>
                <a:path w="302895" h="7620">
                  <a:moveTo>
                    <a:pt x="193929" y="0"/>
                  </a:moveTo>
                  <a:lnTo>
                    <a:pt x="182460" y="0"/>
                  </a:lnTo>
                  <a:lnTo>
                    <a:pt x="205676" y="7200"/>
                  </a:lnTo>
                  <a:lnTo>
                    <a:pt x="217436" y="7200"/>
                  </a:lnTo>
                  <a:lnTo>
                    <a:pt x="193929" y="0"/>
                  </a:lnTo>
                  <a:close/>
                </a:path>
                <a:path w="302895" h="7620">
                  <a:moveTo>
                    <a:pt x="210654" y="0"/>
                  </a:moveTo>
                  <a:lnTo>
                    <a:pt x="199199" y="0"/>
                  </a:lnTo>
                  <a:lnTo>
                    <a:pt x="222631" y="7200"/>
                  </a:lnTo>
                  <a:lnTo>
                    <a:pt x="234378" y="7200"/>
                  </a:lnTo>
                  <a:lnTo>
                    <a:pt x="210654" y="0"/>
                  </a:lnTo>
                  <a:close/>
                </a:path>
                <a:path w="302895" h="7620">
                  <a:moveTo>
                    <a:pt x="227101" y="0"/>
                  </a:moveTo>
                  <a:lnTo>
                    <a:pt x="215646" y="0"/>
                  </a:lnTo>
                  <a:lnTo>
                    <a:pt x="239864" y="7200"/>
                  </a:lnTo>
                  <a:lnTo>
                    <a:pt x="251612" y="7200"/>
                  </a:lnTo>
                  <a:lnTo>
                    <a:pt x="227101" y="0"/>
                  </a:lnTo>
                  <a:close/>
                </a:path>
                <a:path w="302895" h="7620">
                  <a:moveTo>
                    <a:pt x="243636" y="0"/>
                  </a:moveTo>
                  <a:lnTo>
                    <a:pt x="232371" y="0"/>
                  </a:lnTo>
                  <a:lnTo>
                    <a:pt x="256882" y="7200"/>
                  </a:lnTo>
                  <a:lnTo>
                    <a:pt x="268554" y="7200"/>
                  </a:lnTo>
                  <a:lnTo>
                    <a:pt x="243636" y="0"/>
                  </a:lnTo>
                  <a:close/>
                </a:path>
                <a:path w="302895" h="7620">
                  <a:moveTo>
                    <a:pt x="260375" y="0"/>
                  </a:moveTo>
                  <a:lnTo>
                    <a:pt x="248831" y="0"/>
                  </a:lnTo>
                  <a:lnTo>
                    <a:pt x="273824" y="7200"/>
                  </a:lnTo>
                  <a:lnTo>
                    <a:pt x="285508" y="7200"/>
                  </a:lnTo>
                  <a:lnTo>
                    <a:pt x="260375" y="0"/>
                  </a:lnTo>
                  <a:close/>
                </a:path>
                <a:path w="302895" h="7620">
                  <a:moveTo>
                    <a:pt x="276821" y="0"/>
                  </a:moveTo>
                  <a:lnTo>
                    <a:pt x="265569" y="0"/>
                  </a:lnTo>
                  <a:lnTo>
                    <a:pt x="290995" y="7200"/>
                  </a:lnTo>
                  <a:lnTo>
                    <a:pt x="302742" y="7200"/>
                  </a:lnTo>
                  <a:lnTo>
                    <a:pt x="276821" y="0"/>
                  </a:lnTo>
                  <a:close/>
                </a:path>
                <a:path w="302895" h="7620">
                  <a:moveTo>
                    <a:pt x="9486" y="3695"/>
                  </a:moveTo>
                  <a:lnTo>
                    <a:pt x="7480" y="2997"/>
                  </a:lnTo>
                  <a:lnTo>
                    <a:pt x="18948" y="2997"/>
                  </a:lnTo>
                  <a:lnTo>
                    <a:pt x="21221" y="3695"/>
                  </a:lnTo>
                  <a:lnTo>
                    <a:pt x="9486" y="3695"/>
                  </a:lnTo>
                  <a:close/>
                </a:path>
                <a:path w="302895" h="7620">
                  <a:moveTo>
                    <a:pt x="26428" y="3695"/>
                  </a:moveTo>
                  <a:lnTo>
                    <a:pt x="24218" y="2997"/>
                  </a:lnTo>
                  <a:lnTo>
                    <a:pt x="35674" y="2997"/>
                  </a:lnTo>
                  <a:lnTo>
                    <a:pt x="37960" y="3695"/>
                  </a:lnTo>
                  <a:lnTo>
                    <a:pt x="26428" y="3695"/>
                  </a:lnTo>
                  <a:close/>
                </a:path>
                <a:path w="302895" h="7620">
                  <a:moveTo>
                    <a:pt x="43167" y="3695"/>
                  </a:moveTo>
                  <a:lnTo>
                    <a:pt x="40957" y="2997"/>
                  </a:lnTo>
                  <a:lnTo>
                    <a:pt x="52641" y="2997"/>
                  </a:lnTo>
                  <a:lnTo>
                    <a:pt x="54914" y="3695"/>
                  </a:lnTo>
                  <a:lnTo>
                    <a:pt x="43167" y="3695"/>
                  </a:lnTo>
                  <a:close/>
                </a:path>
                <a:path w="302895" h="7620">
                  <a:moveTo>
                    <a:pt x="60121" y="3695"/>
                  </a:moveTo>
                  <a:lnTo>
                    <a:pt x="57912" y="2997"/>
                  </a:lnTo>
                  <a:lnTo>
                    <a:pt x="69367" y="2997"/>
                  </a:lnTo>
                  <a:lnTo>
                    <a:pt x="71653" y="3695"/>
                  </a:lnTo>
                  <a:lnTo>
                    <a:pt x="60121" y="3695"/>
                  </a:lnTo>
                  <a:close/>
                </a:path>
                <a:path w="302895" h="7620">
                  <a:moveTo>
                    <a:pt x="76860" y="3695"/>
                  </a:moveTo>
                  <a:lnTo>
                    <a:pt x="74637" y="2997"/>
                  </a:lnTo>
                  <a:lnTo>
                    <a:pt x="86106" y="2997"/>
                  </a:lnTo>
                  <a:lnTo>
                    <a:pt x="88607" y="3695"/>
                  </a:lnTo>
                  <a:lnTo>
                    <a:pt x="76860" y="3695"/>
                  </a:lnTo>
                  <a:close/>
                </a:path>
                <a:path w="302895" h="7620">
                  <a:moveTo>
                    <a:pt x="93878" y="3695"/>
                  </a:moveTo>
                  <a:lnTo>
                    <a:pt x="91376" y="2997"/>
                  </a:lnTo>
                  <a:lnTo>
                    <a:pt x="102831" y="2997"/>
                  </a:lnTo>
                  <a:lnTo>
                    <a:pt x="105333" y="3695"/>
                  </a:lnTo>
                  <a:lnTo>
                    <a:pt x="93878" y="3695"/>
                  </a:lnTo>
                  <a:close/>
                </a:path>
                <a:path w="302895" h="7620">
                  <a:moveTo>
                    <a:pt x="110617" y="3695"/>
                  </a:moveTo>
                  <a:lnTo>
                    <a:pt x="108038" y="2997"/>
                  </a:lnTo>
                  <a:lnTo>
                    <a:pt x="119786" y="2997"/>
                  </a:lnTo>
                  <a:lnTo>
                    <a:pt x="122288" y="3695"/>
                  </a:lnTo>
                  <a:lnTo>
                    <a:pt x="110617" y="3695"/>
                  </a:lnTo>
                  <a:close/>
                </a:path>
                <a:path w="302895" h="7620">
                  <a:moveTo>
                    <a:pt x="127546" y="3695"/>
                  </a:moveTo>
                  <a:lnTo>
                    <a:pt x="125056" y="2997"/>
                  </a:lnTo>
                  <a:lnTo>
                    <a:pt x="136525" y="2997"/>
                  </a:lnTo>
                  <a:lnTo>
                    <a:pt x="139014" y="3695"/>
                  </a:lnTo>
                  <a:lnTo>
                    <a:pt x="127546" y="3695"/>
                  </a:lnTo>
                  <a:close/>
                </a:path>
                <a:path w="302895" h="7620">
                  <a:moveTo>
                    <a:pt x="144284" y="3695"/>
                  </a:moveTo>
                  <a:lnTo>
                    <a:pt x="141795" y="2997"/>
                  </a:lnTo>
                  <a:lnTo>
                    <a:pt x="153263" y="2997"/>
                  </a:lnTo>
                  <a:lnTo>
                    <a:pt x="155968" y="3695"/>
                  </a:lnTo>
                  <a:lnTo>
                    <a:pt x="144284" y="3695"/>
                  </a:lnTo>
                  <a:close/>
                </a:path>
                <a:path w="302895" h="7620">
                  <a:moveTo>
                    <a:pt x="161239" y="3695"/>
                  </a:moveTo>
                  <a:lnTo>
                    <a:pt x="158521" y="2997"/>
                  </a:lnTo>
                  <a:lnTo>
                    <a:pt x="170218" y="2997"/>
                  </a:lnTo>
                  <a:lnTo>
                    <a:pt x="172707" y="3695"/>
                  </a:lnTo>
                  <a:lnTo>
                    <a:pt x="161239" y="3695"/>
                  </a:lnTo>
                  <a:close/>
                </a:path>
                <a:path w="302895" h="7620">
                  <a:moveTo>
                    <a:pt x="177977" y="3695"/>
                  </a:moveTo>
                  <a:lnTo>
                    <a:pt x="175475" y="2997"/>
                  </a:lnTo>
                  <a:lnTo>
                    <a:pt x="186944" y="2997"/>
                  </a:lnTo>
                  <a:lnTo>
                    <a:pt x="189725" y="3695"/>
                  </a:lnTo>
                  <a:lnTo>
                    <a:pt x="177977" y="3695"/>
                  </a:lnTo>
                  <a:close/>
                </a:path>
                <a:path w="302895" h="7620">
                  <a:moveTo>
                    <a:pt x="194932" y="3695"/>
                  </a:moveTo>
                  <a:lnTo>
                    <a:pt x="192214" y="2997"/>
                  </a:lnTo>
                  <a:lnTo>
                    <a:pt x="203682" y="2997"/>
                  </a:lnTo>
                  <a:lnTo>
                    <a:pt x="206451" y="3695"/>
                  </a:lnTo>
                  <a:lnTo>
                    <a:pt x="194932" y="3695"/>
                  </a:lnTo>
                  <a:close/>
                </a:path>
                <a:path w="302895" h="7620">
                  <a:moveTo>
                    <a:pt x="211658" y="3695"/>
                  </a:moveTo>
                  <a:lnTo>
                    <a:pt x="208953" y="2997"/>
                  </a:lnTo>
                  <a:lnTo>
                    <a:pt x="220421" y="2997"/>
                  </a:lnTo>
                  <a:lnTo>
                    <a:pt x="223405" y="3695"/>
                  </a:lnTo>
                  <a:lnTo>
                    <a:pt x="211658" y="3695"/>
                  </a:lnTo>
                  <a:close/>
                </a:path>
                <a:path w="302895" h="7620">
                  <a:moveTo>
                    <a:pt x="228676" y="3695"/>
                  </a:moveTo>
                  <a:lnTo>
                    <a:pt x="225615" y="2997"/>
                  </a:lnTo>
                  <a:lnTo>
                    <a:pt x="237375" y="2997"/>
                  </a:lnTo>
                  <a:lnTo>
                    <a:pt x="240144" y="3695"/>
                  </a:lnTo>
                  <a:lnTo>
                    <a:pt x="228676" y="3695"/>
                  </a:lnTo>
                  <a:close/>
                </a:path>
                <a:path w="302895" h="7620">
                  <a:moveTo>
                    <a:pt x="245351" y="3695"/>
                  </a:moveTo>
                  <a:lnTo>
                    <a:pt x="242620" y="2997"/>
                  </a:lnTo>
                  <a:lnTo>
                    <a:pt x="254114" y="2997"/>
                  </a:lnTo>
                  <a:lnTo>
                    <a:pt x="257086" y="3695"/>
                  </a:lnTo>
                  <a:lnTo>
                    <a:pt x="245351" y="3695"/>
                  </a:lnTo>
                  <a:close/>
                </a:path>
                <a:path w="302895" h="7620">
                  <a:moveTo>
                    <a:pt x="262369" y="3695"/>
                  </a:moveTo>
                  <a:lnTo>
                    <a:pt x="259372" y="2997"/>
                  </a:lnTo>
                  <a:lnTo>
                    <a:pt x="270840" y="2997"/>
                  </a:lnTo>
                  <a:lnTo>
                    <a:pt x="273824" y="3695"/>
                  </a:lnTo>
                  <a:lnTo>
                    <a:pt x="262369" y="3695"/>
                  </a:lnTo>
                  <a:close/>
                </a:path>
                <a:path w="302895" h="7620">
                  <a:moveTo>
                    <a:pt x="276110" y="2997"/>
                  </a:moveTo>
                  <a:lnTo>
                    <a:pt x="287502" y="2997"/>
                  </a:lnTo>
                  <a:lnTo>
                    <a:pt x="290703" y="3695"/>
                  </a:lnTo>
                  <a:lnTo>
                    <a:pt x="279031" y="3695"/>
                  </a:lnTo>
                  <a:lnTo>
                    <a:pt x="276110" y="29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560241" y="7773225"/>
              <a:ext cx="64769" cy="132715"/>
            </a:xfrm>
            <a:custGeom>
              <a:avLst/>
              <a:gdLst/>
              <a:ahLst/>
              <a:cxnLst/>
              <a:rect l="l" t="t" r="r" b="b"/>
              <a:pathLst>
                <a:path w="64770" h="132715">
                  <a:moveTo>
                    <a:pt x="64363" y="0"/>
                  </a:moveTo>
                  <a:lnTo>
                    <a:pt x="0" y="0"/>
                  </a:lnTo>
                  <a:lnTo>
                    <a:pt x="0" y="132092"/>
                  </a:lnTo>
                  <a:lnTo>
                    <a:pt x="64363" y="132092"/>
                  </a:lnTo>
                  <a:lnTo>
                    <a:pt x="6436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560241" y="7773225"/>
              <a:ext cx="64769" cy="132715"/>
            </a:xfrm>
            <a:custGeom>
              <a:avLst/>
              <a:gdLst/>
              <a:ahLst/>
              <a:cxnLst/>
              <a:rect l="l" t="t" r="r" b="b"/>
              <a:pathLst>
                <a:path w="64770" h="132715">
                  <a:moveTo>
                    <a:pt x="0" y="132092"/>
                  </a:moveTo>
                  <a:lnTo>
                    <a:pt x="64363" y="132092"/>
                  </a:lnTo>
                  <a:lnTo>
                    <a:pt x="64363" y="0"/>
                  </a:lnTo>
                  <a:lnTo>
                    <a:pt x="0" y="0"/>
                  </a:lnTo>
                  <a:lnTo>
                    <a:pt x="0" y="1320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3838473" y="7620254"/>
              <a:ext cx="26670" cy="13970"/>
            </a:xfrm>
            <a:custGeom>
              <a:avLst/>
              <a:gdLst/>
              <a:ahLst/>
              <a:cxnLst/>
              <a:rect l="l" t="t" r="r" b="b"/>
              <a:pathLst>
                <a:path w="26670" h="13970">
                  <a:moveTo>
                    <a:pt x="0" y="13804"/>
                  </a:moveTo>
                  <a:lnTo>
                    <a:pt x="26504" y="13804"/>
                  </a:lnTo>
                  <a:lnTo>
                    <a:pt x="26504" y="0"/>
                  </a:lnTo>
                  <a:lnTo>
                    <a:pt x="0" y="0"/>
                  </a:lnTo>
                  <a:lnTo>
                    <a:pt x="0" y="13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838473" y="762025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0" y="18237"/>
                  </a:moveTo>
                  <a:lnTo>
                    <a:pt x="0" y="0"/>
                  </a:lnTo>
                  <a:lnTo>
                    <a:pt x="26504" y="7556"/>
                  </a:lnTo>
                  <a:lnTo>
                    <a:pt x="26504" y="26276"/>
                  </a:lnTo>
                  <a:lnTo>
                    <a:pt x="0" y="1823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628389" y="7620546"/>
              <a:ext cx="236854" cy="7620"/>
            </a:xfrm>
            <a:custGeom>
              <a:avLst/>
              <a:gdLst/>
              <a:ahLst/>
              <a:cxnLst/>
              <a:rect l="l" t="t" r="r" b="b"/>
              <a:pathLst>
                <a:path w="236854" h="7620">
                  <a:moveTo>
                    <a:pt x="210375" y="0"/>
                  </a:moveTo>
                  <a:lnTo>
                    <a:pt x="0" y="0"/>
                  </a:lnTo>
                  <a:lnTo>
                    <a:pt x="20434" y="7264"/>
                  </a:lnTo>
                  <a:lnTo>
                    <a:pt x="236791" y="7264"/>
                  </a:lnTo>
                  <a:lnTo>
                    <a:pt x="21037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3628389" y="7620546"/>
              <a:ext cx="236854" cy="7620"/>
            </a:xfrm>
            <a:custGeom>
              <a:avLst/>
              <a:gdLst/>
              <a:ahLst/>
              <a:cxnLst/>
              <a:rect l="l" t="t" r="r" b="b"/>
              <a:pathLst>
                <a:path w="236854" h="7620">
                  <a:moveTo>
                    <a:pt x="210375" y="0"/>
                  </a:moveTo>
                  <a:lnTo>
                    <a:pt x="0" y="0"/>
                  </a:lnTo>
                  <a:lnTo>
                    <a:pt x="20434" y="7264"/>
                  </a:lnTo>
                  <a:lnTo>
                    <a:pt x="236791" y="7264"/>
                  </a:lnTo>
                  <a:lnTo>
                    <a:pt x="21037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3637356" y="7622324"/>
              <a:ext cx="213995" cy="3175"/>
            </a:xfrm>
            <a:custGeom>
              <a:avLst/>
              <a:gdLst/>
              <a:ahLst/>
              <a:cxnLst/>
              <a:rect l="l" t="t" r="r" b="b"/>
              <a:pathLst>
                <a:path w="213995" h="3175">
                  <a:moveTo>
                    <a:pt x="11963" y="0"/>
                  </a:moveTo>
                  <a:lnTo>
                    <a:pt x="0" y="0"/>
                  </a:lnTo>
                  <a:lnTo>
                    <a:pt x="7696" y="2705"/>
                  </a:lnTo>
                  <a:lnTo>
                    <a:pt x="19735" y="2705"/>
                  </a:lnTo>
                  <a:lnTo>
                    <a:pt x="11963" y="0"/>
                  </a:lnTo>
                  <a:close/>
                </a:path>
                <a:path w="213995" h="3175">
                  <a:moveTo>
                    <a:pt x="29210" y="0"/>
                  </a:moveTo>
                  <a:lnTo>
                    <a:pt x="17462" y="0"/>
                  </a:lnTo>
                  <a:lnTo>
                    <a:pt x="25209" y="2705"/>
                  </a:lnTo>
                  <a:lnTo>
                    <a:pt x="37477" y="2705"/>
                  </a:lnTo>
                  <a:lnTo>
                    <a:pt x="29210" y="0"/>
                  </a:lnTo>
                  <a:close/>
                </a:path>
                <a:path w="213995" h="3175">
                  <a:moveTo>
                    <a:pt x="46647" y="0"/>
                  </a:moveTo>
                  <a:lnTo>
                    <a:pt x="34975" y="0"/>
                  </a:lnTo>
                  <a:lnTo>
                    <a:pt x="42951" y="2705"/>
                  </a:lnTo>
                  <a:lnTo>
                    <a:pt x="54914" y="2705"/>
                  </a:lnTo>
                  <a:lnTo>
                    <a:pt x="46647" y="0"/>
                  </a:lnTo>
                  <a:close/>
                </a:path>
                <a:path w="213995" h="3175">
                  <a:moveTo>
                    <a:pt x="64173" y="0"/>
                  </a:moveTo>
                  <a:lnTo>
                    <a:pt x="52133" y="0"/>
                  </a:lnTo>
                  <a:lnTo>
                    <a:pt x="60401" y="2705"/>
                  </a:lnTo>
                  <a:lnTo>
                    <a:pt x="72644" y="2705"/>
                  </a:lnTo>
                  <a:lnTo>
                    <a:pt x="64173" y="0"/>
                  </a:lnTo>
                  <a:close/>
                </a:path>
                <a:path w="213995" h="3175">
                  <a:moveTo>
                    <a:pt x="81622" y="0"/>
                  </a:moveTo>
                  <a:lnTo>
                    <a:pt x="69659" y="0"/>
                  </a:lnTo>
                  <a:lnTo>
                    <a:pt x="78130" y="2705"/>
                  </a:lnTo>
                  <a:lnTo>
                    <a:pt x="90106" y="2705"/>
                  </a:lnTo>
                  <a:lnTo>
                    <a:pt x="81622" y="0"/>
                  </a:lnTo>
                  <a:close/>
                </a:path>
                <a:path w="213995" h="3175">
                  <a:moveTo>
                    <a:pt x="99072" y="0"/>
                  </a:moveTo>
                  <a:lnTo>
                    <a:pt x="87109" y="0"/>
                  </a:lnTo>
                  <a:lnTo>
                    <a:pt x="95872" y="2705"/>
                  </a:lnTo>
                  <a:lnTo>
                    <a:pt x="107835" y="2705"/>
                  </a:lnTo>
                  <a:lnTo>
                    <a:pt x="99072" y="0"/>
                  </a:lnTo>
                  <a:close/>
                </a:path>
                <a:path w="213995" h="3175">
                  <a:moveTo>
                    <a:pt x="116598" y="0"/>
                  </a:moveTo>
                  <a:lnTo>
                    <a:pt x="104622" y="0"/>
                  </a:lnTo>
                  <a:lnTo>
                    <a:pt x="113322" y="2705"/>
                  </a:lnTo>
                  <a:lnTo>
                    <a:pt x="125564" y="2705"/>
                  </a:lnTo>
                  <a:lnTo>
                    <a:pt x="116598" y="0"/>
                  </a:lnTo>
                  <a:close/>
                </a:path>
                <a:path w="213995" h="3175">
                  <a:moveTo>
                    <a:pt x="133819" y="0"/>
                  </a:moveTo>
                  <a:lnTo>
                    <a:pt x="122072" y="0"/>
                  </a:lnTo>
                  <a:lnTo>
                    <a:pt x="131051" y="2705"/>
                  </a:lnTo>
                  <a:lnTo>
                    <a:pt x="143014" y="2705"/>
                  </a:lnTo>
                  <a:lnTo>
                    <a:pt x="133819" y="0"/>
                  </a:lnTo>
                  <a:close/>
                </a:path>
                <a:path w="213995" h="3175">
                  <a:moveTo>
                    <a:pt x="151269" y="0"/>
                  </a:moveTo>
                  <a:lnTo>
                    <a:pt x="139522" y="0"/>
                  </a:lnTo>
                  <a:lnTo>
                    <a:pt x="148488" y="2705"/>
                  </a:lnTo>
                  <a:lnTo>
                    <a:pt x="160743" y="2705"/>
                  </a:lnTo>
                  <a:lnTo>
                    <a:pt x="151269" y="0"/>
                  </a:lnTo>
                  <a:close/>
                </a:path>
                <a:path w="213995" h="3175">
                  <a:moveTo>
                    <a:pt x="168719" y="0"/>
                  </a:moveTo>
                  <a:lnTo>
                    <a:pt x="156756" y="0"/>
                  </a:lnTo>
                  <a:lnTo>
                    <a:pt x="166230" y="2705"/>
                  </a:lnTo>
                  <a:lnTo>
                    <a:pt x="178193" y="2705"/>
                  </a:lnTo>
                  <a:lnTo>
                    <a:pt x="168719" y="0"/>
                  </a:lnTo>
                  <a:close/>
                </a:path>
                <a:path w="213995" h="3175">
                  <a:moveTo>
                    <a:pt x="186169" y="0"/>
                  </a:moveTo>
                  <a:lnTo>
                    <a:pt x="174269" y="0"/>
                  </a:lnTo>
                  <a:lnTo>
                    <a:pt x="183883" y="2705"/>
                  </a:lnTo>
                  <a:lnTo>
                    <a:pt x="195846" y="2705"/>
                  </a:lnTo>
                  <a:lnTo>
                    <a:pt x="186169" y="0"/>
                  </a:lnTo>
                  <a:close/>
                </a:path>
                <a:path w="213995" h="3175">
                  <a:moveTo>
                    <a:pt x="203619" y="0"/>
                  </a:moveTo>
                  <a:lnTo>
                    <a:pt x="191643" y="0"/>
                  </a:lnTo>
                  <a:lnTo>
                    <a:pt x="201409" y="2705"/>
                  </a:lnTo>
                  <a:lnTo>
                    <a:pt x="213588" y="2705"/>
                  </a:lnTo>
                  <a:lnTo>
                    <a:pt x="20361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648824" y="7627798"/>
              <a:ext cx="216535" cy="19050"/>
            </a:xfrm>
            <a:custGeom>
              <a:avLst/>
              <a:gdLst/>
              <a:ahLst/>
              <a:cxnLst/>
              <a:rect l="l" t="t" r="r" b="b"/>
              <a:pathLst>
                <a:path w="216535" h="19050">
                  <a:moveTo>
                    <a:pt x="216357" y="0"/>
                  </a:moveTo>
                  <a:lnTo>
                    <a:pt x="0" y="0"/>
                  </a:lnTo>
                  <a:lnTo>
                    <a:pt x="0" y="18732"/>
                  </a:lnTo>
                  <a:lnTo>
                    <a:pt x="216357" y="18732"/>
                  </a:lnTo>
                  <a:lnTo>
                    <a:pt x="21635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648824" y="7627810"/>
              <a:ext cx="216535" cy="19050"/>
            </a:xfrm>
            <a:custGeom>
              <a:avLst/>
              <a:gdLst/>
              <a:ahLst/>
              <a:cxnLst/>
              <a:rect l="l" t="t" r="r" b="b"/>
              <a:pathLst>
                <a:path w="216535" h="19050">
                  <a:moveTo>
                    <a:pt x="216357" y="18719"/>
                  </a:moveTo>
                  <a:lnTo>
                    <a:pt x="0" y="18719"/>
                  </a:lnTo>
                  <a:lnTo>
                    <a:pt x="0" y="0"/>
                  </a:lnTo>
                  <a:lnTo>
                    <a:pt x="216357" y="0"/>
                  </a:lnTo>
                  <a:lnTo>
                    <a:pt x="216357" y="1871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3652608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671" y="3251"/>
                  </a:lnTo>
                  <a:lnTo>
                    <a:pt x="11671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3652608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671" y="5968"/>
                  </a:moveTo>
                  <a:lnTo>
                    <a:pt x="11671" y="9182"/>
                  </a:lnTo>
                  <a:lnTo>
                    <a:pt x="9182" y="11671"/>
                  </a:lnTo>
                  <a:lnTo>
                    <a:pt x="5981" y="11671"/>
                  </a:lnTo>
                  <a:lnTo>
                    <a:pt x="2692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692" y="0"/>
                  </a:lnTo>
                  <a:lnTo>
                    <a:pt x="5981" y="0"/>
                  </a:lnTo>
                  <a:lnTo>
                    <a:pt x="9182" y="0"/>
                  </a:lnTo>
                  <a:lnTo>
                    <a:pt x="11671" y="2705"/>
                  </a:lnTo>
                  <a:lnTo>
                    <a:pt x="11671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3655301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88" y="79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655301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88" y="79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3653802" y="7633284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89" h="8254">
                  <a:moveTo>
                    <a:pt x="0" y="0"/>
                  </a:moveTo>
                  <a:lnTo>
                    <a:pt x="8280" y="81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3653802" y="7633284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89" h="8254">
                  <a:moveTo>
                    <a:pt x="0" y="0"/>
                  </a:moveTo>
                  <a:lnTo>
                    <a:pt x="8280" y="8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3848226" y="7630020"/>
              <a:ext cx="13335" cy="4445"/>
            </a:xfrm>
            <a:custGeom>
              <a:avLst/>
              <a:gdLst/>
              <a:ahLst/>
              <a:cxnLst/>
              <a:rect l="l" t="t" r="r" b="b"/>
              <a:pathLst>
                <a:path w="13335" h="4445">
                  <a:moveTo>
                    <a:pt x="0" y="4038"/>
                  </a:moveTo>
                  <a:lnTo>
                    <a:pt x="13246" y="4038"/>
                  </a:lnTo>
                  <a:lnTo>
                    <a:pt x="13246" y="0"/>
                  </a:lnTo>
                  <a:lnTo>
                    <a:pt x="0" y="0"/>
                  </a:lnTo>
                  <a:lnTo>
                    <a:pt x="0" y="40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3848226" y="76300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2255" y="4762"/>
                  </a:moveTo>
                  <a:lnTo>
                    <a:pt x="13246" y="7975"/>
                  </a:lnTo>
                  <a:lnTo>
                    <a:pt x="11480" y="11252"/>
                  </a:lnTo>
                  <a:lnTo>
                    <a:pt x="8483" y="12242"/>
                  </a:lnTo>
                  <a:lnTo>
                    <a:pt x="5206" y="13233"/>
                  </a:lnTo>
                  <a:lnTo>
                    <a:pt x="2006" y="11747"/>
                  </a:lnTo>
                  <a:lnTo>
                    <a:pt x="1003" y="8470"/>
                  </a:lnTo>
                  <a:lnTo>
                    <a:pt x="0" y="5486"/>
                  </a:lnTo>
                  <a:lnTo>
                    <a:pt x="1511" y="2273"/>
                  </a:lnTo>
                  <a:lnTo>
                    <a:pt x="4711" y="1282"/>
                  </a:lnTo>
                  <a:lnTo>
                    <a:pt x="7708" y="0"/>
                  </a:lnTo>
                  <a:lnTo>
                    <a:pt x="11264" y="1778"/>
                  </a:lnTo>
                  <a:lnTo>
                    <a:pt x="12255" y="47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3850233" y="7633284"/>
              <a:ext cx="10795" cy="5715"/>
            </a:xfrm>
            <a:custGeom>
              <a:avLst/>
              <a:gdLst/>
              <a:ahLst/>
              <a:cxnLst/>
              <a:rect l="l" t="t" r="r" b="b"/>
              <a:pathLst>
                <a:path w="10795" h="5715">
                  <a:moveTo>
                    <a:pt x="0" y="0"/>
                  </a:moveTo>
                  <a:lnTo>
                    <a:pt x="10248" y="520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3850233" y="7633284"/>
              <a:ext cx="10795" cy="5715"/>
            </a:xfrm>
            <a:custGeom>
              <a:avLst/>
              <a:gdLst/>
              <a:ahLst/>
              <a:cxnLst/>
              <a:rect l="l" t="t" r="r" b="b"/>
              <a:pathLst>
                <a:path w="10795" h="5715">
                  <a:moveTo>
                    <a:pt x="0" y="0"/>
                  </a:moveTo>
                  <a:lnTo>
                    <a:pt x="10248" y="52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3849446" y="7634998"/>
              <a:ext cx="10160" cy="5080"/>
            </a:xfrm>
            <a:custGeom>
              <a:avLst/>
              <a:gdLst/>
              <a:ahLst/>
              <a:cxnLst/>
              <a:rect l="l" t="t" r="r" b="b"/>
              <a:pathLst>
                <a:path w="10160" h="5079">
                  <a:moveTo>
                    <a:pt x="0" y="0"/>
                  </a:moveTo>
                  <a:lnTo>
                    <a:pt x="10045" y="49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723957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60" y="3251"/>
                  </a:lnTo>
                  <a:lnTo>
                    <a:pt x="11760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3723957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60" y="5968"/>
                  </a:moveTo>
                  <a:lnTo>
                    <a:pt x="11760" y="9182"/>
                  </a:lnTo>
                  <a:lnTo>
                    <a:pt x="8978" y="11671"/>
                  </a:lnTo>
                  <a:lnTo>
                    <a:pt x="5778" y="11671"/>
                  </a:lnTo>
                  <a:lnTo>
                    <a:pt x="2501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501" y="0"/>
                  </a:lnTo>
                  <a:lnTo>
                    <a:pt x="5778" y="0"/>
                  </a:lnTo>
                  <a:lnTo>
                    <a:pt x="8978" y="0"/>
                  </a:lnTo>
                  <a:lnTo>
                    <a:pt x="11760" y="2705"/>
                  </a:lnTo>
                  <a:lnTo>
                    <a:pt x="11760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3726459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62" y="79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726459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62" y="79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725252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75" y="81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725252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75" y="8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705529" y="7630020"/>
              <a:ext cx="13335" cy="4445"/>
            </a:xfrm>
            <a:custGeom>
              <a:avLst/>
              <a:gdLst/>
              <a:ahLst/>
              <a:cxnLst/>
              <a:rect l="l" t="t" r="r" b="b"/>
              <a:pathLst>
                <a:path w="13335" h="4445">
                  <a:moveTo>
                    <a:pt x="0" y="4038"/>
                  </a:moveTo>
                  <a:lnTo>
                    <a:pt x="13233" y="4038"/>
                  </a:lnTo>
                  <a:lnTo>
                    <a:pt x="13233" y="0"/>
                  </a:lnTo>
                  <a:lnTo>
                    <a:pt x="0" y="0"/>
                  </a:lnTo>
                  <a:lnTo>
                    <a:pt x="0" y="40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705529" y="76300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56" y="11455"/>
                  </a:moveTo>
                  <a:lnTo>
                    <a:pt x="7467" y="13233"/>
                  </a:lnTo>
                  <a:lnTo>
                    <a:pt x="3695" y="12738"/>
                  </a:lnTo>
                  <a:lnTo>
                    <a:pt x="1701" y="10248"/>
                  </a:lnTo>
                  <a:lnTo>
                    <a:pt x="0" y="7759"/>
                  </a:lnTo>
                  <a:lnTo>
                    <a:pt x="482" y="3987"/>
                  </a:lnTo>
                  <a:lnTo>
                    <a:pt x="2984" y="1981"/>
                  </a:lnTo>
                  <a:lnTo>
                    <a:pt x="5460" y="0"/>
                  </a:lnTo>
                  <a:lnTo>
                    <a:pt x="9169" y="495"/>
                  </a:lnTo>
                  <a:lnTo>
                    <a:pt x="11239" y="3263"/>
                  </a:lnTo>
                  <a:lnTo>
                    <a:pt x="13233" y="5765"/>
                  </a:lnTo>
                  <a:lnTo>
                    <a:pt x="12738" y="9474"/>
                  </a:lnTo>
                  <a:lnTo>
                    <a:pt x="9956" y="114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3712209" y="7631303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498" y="0"/>
                  </a:moveTo>
                  <a:lnTo>
                    <a:pt x="0" y="111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709923" y="763153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70" y="0"/>
                  </a:lnTo>
                </a:path>
              </a:pathLst>
            </a:custGeom>
            <a:ln w="5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3710495" y="7631011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498" y="0"/>
                  </a:moveTo>
                  <a:lnTo>
                    <a:pt x="0" y="112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708209" y="763139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70" y="0"/>
                  </a:lnTo>
                </a:path>
              </a:pathLst>
            </a:custGeom>
            <a:ln w="5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830713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47" y="3251"/>
                  </a:lnTo>
                  <a:lnTo>
                    <a:pt x="11747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830713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47" y="5968"/>
                  </a:moveTo>
                  <a:lnTo>
                    <a:pt x="11747" y="9182"/>
                  </a:lnTo>
                  <a:lnTo>
                    <a:pt x="9258" y="11671"/>
                  </a:lnTo>
                  <a:lnTo>
                    <a:pt x="6057" y="11671"/>
                  </a:lnTo>
                  <a:lnTo>
                    <a:pt x="2781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81" y="0"/>
                  </a:lnTo>
                  <a:lnTo>
                    <a:pt x="6057" y="0"/>
                  </a:lnTo>
                  <a:lnTo>
                    <a:pt x="9258" y="0"/>
                  </a:lnTo>
                  <a:lnTo>
                    <a:pt x="11747" y="2705"/>
                  </a:lnTo>
                  <a:lnTo>
                    <a:pt x="11747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833202" y="7632001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89" h="8254">
                  <a:moveTo>
                    <a:pt x="0" y="0"/>
                  </a:moveTo>
                  <a:lnTo>
                    <a:pt x="8267" y="79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833202" y="7632001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89" h="8254">
                  <a:moveTo>
                    <a:pt x="0" y="0"/>
                  </a:moveTo>
                  <a:lnTo>
                    <a:pt x="8267" y="79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831996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75" y="81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831996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75" y="8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687787" y="763028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7975" y="0"/>
                  </a:moveTo>
                  <a:lnTo>
                    <a:pt x="4978" y="723"/>
                  </a:lnTo>
                  <a:lnTo>
                    <a:pt x="1701" y="1714"/>
                  </a:lnTo>
                  <a:lnTo>
                    <a:pt x="0" y="5003"/>
                  </a:lnTo>
                  <a:lnTo>
                    <a:pt x="711" y="7988"/>
                  </a:lnTo>
                  <a:lnTo>
                    <a:pt x="1701" y="11188"/>
                  </a:lnTo>
                  <a:lnTo>
                    <a:pt x="4978" y="12966"/>
                  </a:lnTo>
                  <a:lnTo>
                    <a:pt x="7975" y="12192"/>
                  </a:lnTo>
                  <a:lnTo>
                    <a:pt x="11252" y="11188"/>
                  </a:lnTo>
                  <a:lnTo>
                    <a:pt x="12953" y="7988"/>
                  </a:lnTo>
                  <a:lnTo>
                    <a:pt x="12242" y="4711"/>
                  </a:lnTo>
                  <a:lnTo>
                    <a:pt x="11252" y="1714"/>
                  </a:lnTo>
                  <a:lnTo>
                    <a:pt x="7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687787" y="763028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2242" y="4711"/>
                  </a:moveTo>
                  <a:lnTo>
                    <a:pt x="12953" y="7988"/>
                  </a:lnTo>
                  <a:lnTo>
                    <a:pt x="11252" y="11188"/>
                  </a:lnTo>
                  <a:lnTo>
                    <a:pt x="7975" y="12192"/>
                  </a:lnTo>
                  <a:lnTo>
                    <a:pt x="4978" y="12966"/>
                  </a:lnTo>
                  <a:lnTo>
                    <a:pt x="1701" y="11188"/>
                  </a:lnTo>
                  <a:lnTo>
                    <a:pt x="711" y="7988"/>
                  </a:lnTo>
                  <a:lnTo>
                    <a:pt x="0" y="5003"/>
                  </a:lnTo>
                  <a:lnTo>
                    <a:pt x="1701" y="1714"/>
                  </a:lnTo>
                  <a:lnTo>
                    <a:pt x="4978" y="723"/>
                  </a:lnTo>
                  <a:lnTo>
                    <a:pt x="7975" y="0"/>
                  </a:lnTo>
                  <a:lnTo>
                    <a:pt x="11252" y="1714"/>
                  </a:lnTo>
                  <a:lnTo>
                    <a:pt x="12242" y="47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689781" y="763328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969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689781" y="763328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969" y="548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688994" y="7634783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753" y="54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670058" y="7630287"/>
              <a:ext cx="13335" cy="3810"/>
            </a:xfrm>
            <a:custGeom>
              <a:avLst/>
              <a:gdLst/>
              <a:ahLst/>
              <a:cxnLst/>
              <a:rect l="l" t="t" r="r" b="b"/>
              <a:pathLst>
                <a:path w="13335" h="3809">
                  <a:moveTo>
                    <a:pt x="0" y="3771"/>
                  </a:moveTo>
                  <a:lnTo>
                    <a:pt x="12953" y="3771"/>
                  </a:lnTo>
                  <a:lnTo>
                    <a:pt x="12953" y="0"/>
                  </a:lnTo>
                  <a:lnTo>
                    <a:pt x="0" y="0"/>
                  </a:lnTo>
                  <a:lnTo>
                    <a:pt x="0" y="3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670058" y="763028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7962" y="723"/>
                  </a:moveTo>
                  <a:lnTo>
                    <a:pt x="10960" y="1511"/>
                  </a:lnTo>
                  <a:lnTo>
                    <a:pt x="12954" y="4711"/>
                  </a:lnTo>
                  <a:lnTo>
                    <a:pt x="12242" y="7988"/>
                  </a:lnTo>
                  <a:lnTo>
                    <a:pt x="11455" y="10985"/>
                  </a:lnTo>
                  <a:lnTo>
                    <a:pt x="8255" y="12966"/>
                  </a:lnTo>
                  <a:lnTo>
                    <a:pt x="4978" y="12192"/>
                  </a:lnTo>
                  <a:lnTo>
                    <a:pt x="1981" y="11480"/>
                  </a:lnTo>
                  <a:lnTo>
                    <a:pt x="0" y="8204"/>
                  </a:lnTo>
                  <a:lnTo>
                    <a:pt x="774" y="5003"/>
                  </a:lnTo>
                  <a:lnTo>
                    <a:pt x="1485" y="2006"/>
                  </a:lnTo>
                  <a:lnTo>
                    <a:pt x="4775" y="0"/>
                  </a:lnTo>
                  <a:lnTo>
                    <a:pt x="7962" y="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671328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9690" y="0"/>
                  </a:moveTo>
                  <a:lnTo>
                    <a:pt x="0" y="57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3671328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53"/>
                  </a:moveTo>
                  <a:lnTo>
                    <a:pt x="969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3672039" y="7634503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65"/>
                  </a:moveTo>
                  <a:lnTo>
                    <a:pt x="976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3795394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671" y="3251"/>
                  </a:lnTo>
                  <a:lnTo>
                    <a:pt x="11671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3795394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671" y="5968"/>
                  </a:moveTo>
                  <a:lnTo>
                    <a:pt x="11671" y="9182"/>
                  </a:lnTo>
                  <a:lnTo>
                    <a:pt x="9182" y="11671"/>
                  </a:lnTo>
                  <a:lnTo>
                    <a:pt x="5968" y="11671"/>
                  </a:lnTo>
                  <a:lnTo>
                    <a:pt x="2705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05" y="0"/>
                  </a:lnTo>
                  <a:lnTo>
                    <a:pt x="5968" y="0"/>
                  </a:lnTo>
                  <a:lnTo>
                    <a:pt x="9182" y="0"/>
                  </a:lnTo>
                  <a:lnTo>
                    <a:pt x="11671" y="2705"/>
                  </a:lnTo>
                  <a:lnTo>
                    <a:pt x="11671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3797884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8191" y="79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3797884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8191" y="79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3796601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8255" y="81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3796601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8255" y="8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812628" y="7630287"/>
              <a:ext cx="13335" cy="3810"/>
            </a:xfrm>
            <a:custGeom>
              <a:avLst/>
              <a:gdLst/>
              <a:ahLst/>
              <a:cxnLst/>
              <a:rect l="l" t="t" r="r" b="b"/>
              <a:pathLst>
                <a:path w="13335" h="3809">
                  <a:moveTo>
                    <a:pt x="0" y="3771"/>
                  </a:moveTo>
                  <a:lnTo>
                    <a:pt x="12877" y="3771"/>
                  </a:lnTo>
                  <a:lnTo>
                    <a:pt x="12877" y="0"/>
                  </a:lnTo>
                  <a:lnTo>
                    <a:pt x="0" y="0"/>
                  </a:lnTo>
                  <a:lnTo>
                    <a:pt x="0" y="3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3812628" y="763028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7912" y="723"/>
                  </a:moveTo>
                  <a:lnTo>
                    <a:pt x="10896" y="1511"/>
                  </a:lnTo>
                  <a:lnTo>
                    <a:pt x="12877" y="4711"/>
                  </a:lnTo>
                  <a:lnTo>
                    <a:pt x="12103" y="7708"/>
                  </a:lnTo>
                  <a:lnTo>
                    <a:pt x="11391" y="10985"/>
                  </a:lnTo>
                  <a:lnTo>
                    <a:pt x="8115" y="12966"/>
                  </a:lnTo>
                  <a:lnTo>
                    <a:pt x="4914" y="12192"/>
                  </a:lnTo>
                  <a:lnTo>
                    <a:pt x="1917" y="11480"/>
                  </a:lnTo>
                  <a:lnTo>
                    <a:pt x="0" y="8204"/>
                  </a:lnTo>
                  <a:lnTo>
                    <a:pt x="711" y="5003"/>
                  </a:lnTo>
                  <a:lnTo>
                    <a:pt x="1422" y="1714"/>
                  </a:lnTo>
                  <a:lnTo>
                    <a:pt x="4635" y="0"/>
                  </a:lnTo>
                  <a:lnTo>
                    <a:pt x="7912" y="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813835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9690" y="0"/>
                  </a:moveTo>
                  <a:lnTo>
                    <a:pt x="0" y="57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3813835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53"/>
                  </a:moveTo>
                  <a:lnTo>
                    <a:pt x="969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814762" y="7634503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65"/>
                  </a:moveTo>
                  <a:lnTo>
                    <a:pt x="9753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777373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60" y="3251"/>
                  </a:lnTo>
                  <a:lnTo>
                    <a:pt x="11760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777373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60" y="5968"/>
                  </a:moveTo>
                  <a:lnTo>
                    <a:pt x="11760" y="9182"/>
                  </a:lnTo>
                  <a:lnTo>
                    <a:pt x="9258" y="11671"/>
                  </a:lnTo>
                  <a:lnTo>
                    <a:pt x="5765" y="11671"/>
                  </a:lnTo>
                  <a:lnTo>
                    <a:pt x="2489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489" y="0"/>
                  </a:lnTo>
                  <a:lnTo>
                    <a:pt x="5765" y="0"/>
                  </a:lnTo>
                  <a:lnTo>
                    <a:pt x="9258" y="0"/>
                  </a:lnTo>
                  <a:lnTo>
                    <a:pt x="11760" y="2705"/>
                  </a:lnTo>
                  <a:lnTo>
                    <a:pt x="11760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783355" y="7631303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498" y="0"/>
                  </a:moveTo>
                  <a:lnTo>
                    <a:pt x="0" y="111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781069" y="763153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70" y="0"/>
                  </a:lnTo>
                </a:path>
              </a:pathLst>
            </a:custGeom>
            <a:ln w="5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781653" y="7631011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485" y="0"/>
                  </a:moveTo>
                  <a:lnTo>
                    <a:pt x="0" y="112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779367" y="763139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57" y="0"/>
                  </a:lnTo>
                </a:path>
              </a:pathLst>
            </a:custGeom>
            <a:ln w="53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759644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47" y="3251"/>
                  </a:lnTo>
                  <a:lnTo>
                    <a:pt x="11747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759644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47" y="5968"/>
                  </a:moveTo>
                  <a:lnTo>
                    <a:pt x="11747" y="9182"/>
                  </a:lnTo>
                  <a:lnTo>
                    <a:pt x="9042" y="11671"/>
                  </a:lnTo>
                  <a:lnTo>
                    <a:pt x="5765" y="11671"/>
                  </a:lnTo>
                  <a:lnTo>
                    <a:pt x="2489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489" y="0"/>
                  </a:lnTo>
                  <a:lnTo>
                    <a:pt x="5765" y="0"/>
                  </a:lnTo>
                  <a:lnTo>
                    <a:pt x="9042" y="0"/>
                  </a:lnTo>
                  <a:lnTo>
                    <a:pt x="11747" y="2705"/>
                  </a:lnTo>
                  <a:lnTo>
                    <a:pt x="11747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760927" y="763328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969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760927" y="763328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969" y="548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760139" y="7634783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10045" y="54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741978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684" y="3251"/>
                  </a:lnTo>
                  <a:lnTo>
                    <a:pt x="11684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741978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684" y="5968"/>
                  </a:moveTo>
                  <a:lnTo>
                    <a:pt x="11684" y="9182"/>
                  </a:lnTo>
                  <a:lnTo>
                    <a:pt x="9194" y="11671"/>
                  </a:lnTo>
                  <a:lnTo>
                    <a:pt x="5981" y="11671"/>
                  </a:lnTo>
                  <a:lnTo>
                    <a:pt x="2717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17" y="0"/>
                  </a:lnTo>
                  <a:lnTo>
                    <a:pt x="5981" y="0"/>
                  </a:lnTo>
                  <a:lnTo>
                    <a:pt x="9194" y="0"/>
                  </a:lnTo>
                  <a:lnTo>
                    <a:pt x="11684" y="2705"/>
                  </a:lnTo>
                  <a:lnTo>
                    <a:pt x="11684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742473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9690" y="0"/>
                  </a:moveTo>
                  <a:lnTo>
                    <a:pt x="0" y="57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742473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53"/>
                  </a:moveTo>
                  <a:lnTo>
                    <a:pt x="969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743477" y="7634503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65"/>
                  </a:moveTo>
                  <a:lnTo>
                    <a:pt x="9677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547490" y="7618755"/>
              <a:ext cx="106680" cy="13335"/>
            </a:xfrm>
            <a:custGeom>
              <a:avLst/>
              <a:gdLst/>
              <a:ahLst/>
              <a:cxnLst/>
              <a:rect l="l" t="t" r="r" b="b"/>
              <a:pathLst>
                <a:path w="106679" h="13334">
                  <a:moveTo>
                    <a:pt x="70853" y="0"/>
                  </a:moveTo>
                  <a:lnTo>
                    <a:pt x="0" y="0"/>
                  </a:lnTo>
                  <a:lnTo>
                    <a:pt x="31470" y="12750"/>
                  </a:lnTo>
                  <a:lnTo>
                    <a:pt x="106311" y="12750"/>
                  </a:lnTo>
                  <a:lnTo>
                    <a:pt x="7085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547490" y="7618755"/>
              <a:ext cx="106680" cy="13335"/>
            </a:xfrm>
            <a:custGeom>
              <a:avLst/>
              <a:gdLst/>
              <a:ahLst/>
              <a:cxnLst/>
              <a:rect l="l" t="t" r="r" b="b"/>
              <a:pathLst>
                <a:path w="106679" h="13334">
                  <a:moveTo>
                    <a:pt x="106311" y="12750"/>
                  </a:moveTo>
                  <a:lnTo>
                    <a:pt x="31470" y="12750"/>
                  </a:lnTo>
                  <a:lnTo>
                    <a:pt x="0" y="0"/>
                  </a:lnTo>
                  <a:lnTo>
                    <a:pt x="70853" y="0"/>
                  </a:lnTo>
                  <a:lnTo>
                    <a:pt x="106311" y="127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562235" y="7620546"/>
              <a:ext cx="73660" cy="10160"/>
            </a:xfrm>
            <a:custGeom>
              <a:avLst/>
              <a:gdLst/>
              <a:ahLst/>
              <a:cxnLst/>
              <a:rect l="l" t="t" r="r" b="b"/>
              <a:pathLst>
                <a:path w="73660" h="10159">
                  <a:moveTo>
                    <a:pt x="11963" y="0"/>
                  </a:moveTo>
                  <a:lnTo>
                    <a:pt x="0" y="0"/>
                  </a:lnTo>
                  <a:lnTo>
                    <a:pt x="24917" y="9969"/>
                  </a:lnTo>
                  <a:lnTo>
                    <a:pt x="37172" y="9969"/>
                  </a:lnTo>
                  <a:lnTo>
                    <a:pt x="11963" y="0"/>
                  </a:lnTo>
                  <a:close/>
                </a:path>
                <a:path w="73660" h="10159">
                  <a:moveTo>
                    <a:pt x="29197" y="0"/>
                  </a:moveTo>
                  <a:lnTo>
                    <a:pt x="17221" y="0"/>
                  </a:lnTo>
                  <a:lnTo>
                    <a:pt x="42659" y="9969"/>
                  </a:lnTo>
                  <a:lnTo>
                    <a:pt x="55118" y="9969"/>
                  </a:lnTo>
                  <a:lnTo>
                    <a:pt x="29197" y="0"/>
                  </a:lnTo>
                  <a:close/>
                </a:path>
                <a:path w="73660" h="10159">
                  <a:moveTo>
                    <a:pt x="46431" y="0"/>
                  </a:moveTo>
                  <a:lnTo>
                    <a:pt x="34404" y="0"/>
                  </a:lnTo>
                  <a:lnTo>
                    <a:pt x="60667" y="9969"/>
                  </a:lnTo>
                  <a:lnTo>
                    <a:pt x="73139" y="9969"/>
                  </a:lnTo>
                  <a:lnTo>
                    <a:pt x="46431" y="0"/>
                  </a:lnTo>
                  <a:close/>
                </a:path>
                <a:path w="73660" h="10159">
                  <a:moveTo>
                    <a:pt x="15748" y="6261"/>
                  </a:moveTo>
                  <a:lnTo>
                    <a:pt x="13462" y="5270"/>
                  </a:lnTo>
                  <a:lnTo>
                    <a:pt x="25412" y="5270"/>
                  </a:lnTo>
                  <a:lnTo>
                    <a:pt x="27914" y="6261"/>
                  </a:lnTo>
                  <a:lnTo>
                    <a:pt x="15748" y="6261"/>
                  </a:lnTo>
                  <a:close/>
                </a:path>
                <a:path w="73660" h="10159">
                  <a:moveTo>
                    <a:pt x="33401" y="6261"/>
                  </a:moveTo>
                  <a:lnTo>
                    <a:pt x="30899" y="5270"/>
                  </a:lnTo>
                  <a:lnTo>
                    <a:pt x="43154" y="5270"/>
                  </a:lnTo>
                  <a:lnTo>
                    <a:pt x="45427" y="6261"/>
                  </a:lnTo>
                  <a:lnTo>
                    <a:pt x="33401" y="6261"/>
                  </a:lnTo>
                  <a:close/>
                </a:path>
                <a:path w="73660" h="10159">
                  <a:moveTo>
                    <a:pt x="51142" y="6261"/>
                  </a:moveTo>
                  <a:lnTo>
                    <a:pt x="48628" y="5270"/>
                  </a:lnTo>
                  <a:lnTo>
                    <a:pt x="60667" y="5270"/>
                  </a:lnTo>
                  <a:lnTo>
                    <a:pt x="63169" y="6261"/>
                  </a:lnTo>
                  <a:lnTo>
                    <a:pt x="51142" y="62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645052" y="7840675"/>
              <a:ext cx="14604" cy="5080"/>
            </a:xfrm>
            <a:custGeom>
              <a:avLst/>
              <a:gdLst/>
              <a:ahLst/>
              <a:cxnLst/>
              <a:rect l="l" t="t" r="r" b="b"/>
              <a:pathLst>
                <a:path w="14604" h="5079">
                  <a:moveTo>
                    <a:pt x="7048" y="4470"/>
                  </a:moveTo>
                  <a:lnTo>
                    <a:pt x="0" y="0"/>
                  </a:lnTo>
                  <a:lnTo>
                    <a:pt x="7277" y="0"/>
                  </a:lnTo>
                  <a:lnTo>
                    <a:pt x="14249" y="4470"/>
                  </a:lnTo>
                  <a:lnTo>
                    <a:pt x="7048" y="44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652100" y="7842567"/>
              <a:ext cx="259079" cy="83820"/>
            </a:xfrm>
            <a:custGeom>
              <a:avLst/>
              <a:gdLst/>
              <a:ahLst/>
              <a:cxnLst/>
              <a:rect l="l" t="t" r="r" b="b"/>
              <a:pathLst>
                <a:path w="259079" h="83820">
                  <a:moveTo>
                    <a:pt x="258521" y="0"/>
                  </a:moveTo>
                  <a:lnTo>
                    <a:pt x="251040" y="0"/>
                  </a:lnTo>
                  <a:lnTo>
                    <a:pt x="251040" y="19050"/>
                  </a:lnTo>
                  <a:lnTo>
                    <a:pt x="6705" y="19050"/>
                  </a:lnTo>
                  <a:lnTo>
                    <a:pt x="670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83820"/>
                  </a:lnTo>
                  <a:lnTo>
                    <a:pt x="258521" y="83820"/>
                  </a:lnTo>
                  <a:lnTo>
                    <a:pt x="258521" y="19050"/>
                  </a:lnTo>
                  <a:lnTo>
                    <a:pt x="25852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652100" y="7843151"/>
              <a:ext cx="259079" cy="83820"/>
            </a:xfrm>
            <a:custGeom>
              <a:avLst/>
              <a:gdLst/>
              <a:ahLst/>
              <a:cxnLst/>
              <a:rect l="l" t="t" r="r" b="b"/>
              <a:pathLst>
                <a:path w="259079" h="83820">
                  <a:moveTo>
                    <a:pt x="251040" y="18465"/>
                  </a:moveTo>
                  <a:lnTo>
                    <a:pt x="6705" y="18465"/>
                  </a:lnTo>
                  <a:lnTo>
                    <a:pt x="6705" y="0"/>
                  </a:lnTo>
                  <a:lnTo>
                    <a:pt x="0" y="0"/>
                  </a:lnTo>
                  <a:lnTo>
                    <a:pt x="0" y="83350"/>
                  </a:lnTo>
                  <a:lnTo>
                    <a:pt x="258521" y="83350"/>
                  </a:lnTo>
                  <a:lnTo>
                    <a:pt x="258521" y="0"/>
                  </a:lnTo>
                  <a:lnTo>
                    <a:pt x="251040" y="0"/>
                  </a:lnTo>
                  <a:lnTo>
                    <a:pt x="251040" y="184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645052" y="7840675"/>
              <a:ext cx="7620" cy="86360"/>
            </a:xfrm>
            <a:custGeom>
              <a:avLst/>
              <a:gdLst/>
              <a:ahLst/>
              <a:cxnLst/>
              <a:rect l="l" t="t" r="r" b="b"/>
              <a:pathLst>
                <a:path w="7620" h="86359">
                  <a:moveTo>
                    <a:pt x="0" y="0"/>
                  </a:moveTo>
                  <a:lnTo>
                    <a:pt x="0" y="80594"/>
                  </a:lnTo>
                  <a:lnTo>
                    <a:pt x="7048" y="85826"/>
                  </a:lnTo>
                  <a:lnTo>
                    <a:pt x="7048" y="4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645052" y="7840675"/>
              <a:ext cx="7620" cy="86360"/>
            </a:xfrm>
            <a:custGeom>
              <a:avLst/>
              <a:gdLst/>
              <a:ahLst/>
              <a:cxnLst/>
              <a:rect l="l" t="t" r="r" b="b"/>
              <a:pathLst>
                <a:path w="7620" h="86359">
                  <a:moveTo>
                    <a:pt x="0" y="0"/>
                  </a:moveTo>
                  <a:lnTo>
                    <a:pt x="0" y="80594"/>
                  </a:lnTo>
                  <a:lnTo>
                    <a:pt x="7048" y="85826"/>
                  </a:lnTo>
                  <a:lnTo>
                    <a:pt x="7048" y="447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644849" y="7631798"/>
              <a:ext cx="6985" cy="127000"/>
            </a:xfrm>
            <a:custGeom>
              <a:avLst/>
              <a:gdLst/>
              <a:ahLst/>
              <a:cxnLst/>
              <a:rect l="l" t="t" r="r" b="b"/>
              <a:pathLst>
                <a:path w="6985" h="127000">
                  <a:moveTo>
                    <a:pt x="0" y="0"/>
                  </a:moveTo>
                  <a:lnTo>
                    <a:pt x="0" y="123405"/>
                  </a:lnTo>
                  <a:lnTo>
                    <a:pt x="6985" y="126898"/>
                  </a:lnTo>
                  <a:lnTo>
                    <a:pt x="6985" y="27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644849" y="7631798"/>
              <a:ext cx="6985" cy="127000"/>
            </a:xfrm>
            <a:custGeom>
              <a:avLst/>
              <a:gdLst/>
              <a:ahLst/>
              <a:cxnLst/>
              <a:rect l="l" t="t" r="r" b="b"/>
              <a:pathLst>
                <a:path w="6985" h="127000">
                  <a:moveTo>
                    <a:pt x="0" y="0"/>
                  </a:moveTo>
                  <a:lnTo>
                    <a:pt x="0" y="123405"/>
                  </a:lnTo>
                  <a:lnTo>
                    <a:pt x="6985" y="126898"/>
                  </a:lnTo>
                  <a:lnTo>
                    <a:pt x="6985" y="270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893388" y="7697559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5">
                  <a:moveTo>
                    <a:pt x="0" y="18262"/>
                  </a:moveTo>
                  <a:lnTo>
                    <a:pt x="9474" y="18262"/>
                  </a:lnTo>
                  <a:lnTo>
                    <a:pt x="9474" y="0"/>
                  </a:lnTo>
                  <a:lnTo>
                    <a:pt x="0" y="0"/>
                  </a:lnTo>
                  <a:lnTo>
                    <a:pt x="0" y="18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893388" y="7638986"/>
              <a:ext cx="9525" cy="76835"/>
            </a:xfrm>
            <a:custGeom>
              <a:avLst/>
              <a:gdLst/>
              <a:ahLst/>
              <a:cxnLst/>
              <a:rect l="l" t="t" r="r" b="b"/>
              <a:pathLst>
                <a:path w="9525" h="76834">
                  <a:moveTo>
                    <a:pt x="9474" y="76834"/>
                  </a:moveTo>
                  <a:lnTo>
                    <a:pt x="0" y="73355"/>
                  </a:lnTo>
                  <a:lnTo>
                    <a:pt x="0" y="0"/>
                  </a:lnTo>
                  <a:lnTo>
                    <a:pt x="9474" y="2781"/>
                  </a:lnTo>
                  <a:lnTo>
                    <a:pt x="9474" y="768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651834" y="7642123"/>
              <a:ext cx="258445" cy="73660"/>
            </a:xfrm>
            <a:custGeom>
              <a:avLst/>
              <a:gdLst/>
              <a:ahLst/>
              <a:cxnLst/>
              <a:rect l="l" t="t" r="r" b="b"/>
              <a:pathLst>
                <a:path w="258445" h="73659">
                  <a:moveTo>
                    <a:pt x="7467" y="0"/>
                  </a:moveTo>
                  <a:lnTo>
                    <a:pt x="0" y="0"/>
                  </a:lnTo>
                  <a:lnTo>
                    <a:pt x="0" y="55435"/>
                  </a:lnTo>
                  <a:lnTo>
                    <a:pt x="0" y="73660"/>
                  </a:lnTo>
                  <a:lnTo>
                    <a:pt x="7467" y="73660"/>
                  </a:lnTo>
                  <a:lnTo>
                    <a:pt x="7467" y="55435"/>
                  </a:lnTo>
                  <a:lnTo>
                    <a:pt x="7467" y="0"/>
                  </a:lnTo>
                  <a:close/>
                </a:path>
                <a:path w="258445" h="73659">
                  <a:moveTo>
                    <a:pt x="258292" y="55435"/>
                  </a:moveTo>
                  <a:lnTo>
                    <a:pt x="251028" y="55435"/>
                  </a:lnTo>
                  <a:lnTo>
                    <a:pt x="251028" y="73660"/>
                  </a:lnTo>
                  <a:lnTo>
                    <a:pt x="258292" y="73660"/>
                  </a:lnTo>
                  <a:lnTo>
                    <a:pt x="258292" y="55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651834" y="7634503"/>
              <a:ext cx="258445" cy="81915"/>
            </a:xfrm>
            <a:custGeom>
              <a:avLst/>
              <a:gdLst/>
              <a:ahLst/>
              <a:cxnLst/>
              <a:rect l="l" t="t" r="r" b="b"/>
              <a:pathLst>
                <a:path w="258445" h="81915">
                  <a:moveTo>
                    <a:pt x="0" y="0"/>
                  </a:moveTo>
                  <a:lnTo>
                    <a:pt x="258292" y="0"/>
                  </a:lnTo>
                  <a:lnTo>
                    <a:pt x="258292" y="81318"/>
                  </a:lnTo>
                  <a:lnTo>
                    <a:pt x="251028" y="81318"/>
                  </a:lnTo>
                  <a:lnTo>
                    <a:pt x="251028" y="7264"/>
                  </a:lnTo>
                  <a:lnTo>
                    <a:pt x="7467" y="7264"/>
                  </a:lnTo>
                  <a:lnTo>
                    <a:pt x="7467" y="81318"/>
                  </a:lnTo>
                  <a:lnTo>
                    <a:pt x="0" y="8131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644849" y="7631798"/>
              <a:ext cx="265430" cy="3175"/>
            </a:xfrm>
            <a:custGeom>
              <a:avLst/>
              <a:gdLst/>
              <a:ahLst/>
              <a:cxnLst/>
              <a:rect l="l" t="t" r="r" b="b"/>
              <a:pathLst>
                <a:path w="265429" h="3175">
                  <a:moveTo>
                    <a:pt x="265277" y="0"/>
                  </a:moveTo>
                  <a:lnTo>
                    <a:pt x="0" y="0"/>
                  </a:lnTo>
                  <a:lnTo>
                    <a:pt x="0" y="2260"/>
                  </a:lnTo>
                  <a:lnTo>
                    <a:pt x="0" y="2705"/>
                  </a:lnTo>
                  <a:lnTo>
                    <a:pt x="265277" y="2705"/>
                  </a:lnTo>
                  <a:lnTo>
                    <a:pt x="265277" y="2260"/>
                  </a:lnTo>
                  <a:lnTo>
                    <a:pt x="26527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644849" y="7631798"/>
              <a:ext cx="265430" cy="3175"/>
            </a:xfrm>
            <a:custGeom>
              <a:avLst/>
              <a:gdLst/>
              <a:ahLst/>
              <a:cxnLst/>
              <a:rect l="l" t="t" r="r" b="b"/>
              <a:pathLst>
                <a:path w="265429" h="3175">
                  <a:moveTo>
                    <a:pt x="6985" y="2705"/>
                  </a:moveTo>
                  <a:lnTo>
                    <a:pt x="0" y="0"/>
                  </a:lnTo>
                  <a:lnTo>
                    <a:pt x="255790" y="0"/>
                  </a:lnTo>
                  <a:lnTo>
                    <a:pt x="265277" y="2705"/>
                  </a:lnTo>
                  <a:lnTo>
                    <a:pt x="6985" y="27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651935" y="7634059"/>
              <a:ext cx="259079" cy="81280"/>
            </a:xfrm>
            <a:custGeom>
              <a:avLst/>
              <a:gdLst/>
              <a:ahLst/>
              <a:cxnLst/>
              <a:rect l="l" t="t" r="r" b="b"/>
              <a:pathLst>
                <a:path w="259079" h="81279">
                  <a:moveTo>
                    <a:pt x="258660" y="63500"/>
                  </a:moveTo>
                  <a:lnTo>
                    <a:pt x="258533" y="63500"/>
                  </a:lnTo>
                  <a:lnTo>
                    <a:pt x="258533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127" y="63500"/>
                  </a:lnTo>
                  <a:lnTo>
                    <a:pt x="127" y="81280"/>
                  </a:lnTo>
                  <a:lnTo>
                    <a:pt x="7150" y="81280"/>
                  </a:lnTo>
                  <a:lnTo>
                    <a:pt x="7150" y="63500"/>
                  </a:lnTo>
                  <a:lnTo>
                    <a:pt x="251421" y="63500"/>
                  </a:lnTo>
                  <a:lnTo>
                    <a:pt x="251421" y="81280"/>
                  </a:lnTo>
                  <a:lnTo>
                    <a:pt x="258660" y="81280"/>
                  </a:lnTo>
                  <a:lnTo>
                    <a:pt x="258660" y="6350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651834" y="7634503"/>
              <a:ext cx="259079" cy="81280"/>
            </a:xfrm>
            <a:custGeom>
              <a:avLst/>
              <a:gdLst/>
              <a:ahLst/>
              <a:cxnLst/>
              <a:rect l="l" t="t" r="r" b="b"/>
              <a:pathLst>
                <a:path w="259079" h="81279">
                  <a:moveTo>
                    <a:pt x="258787" y="80835"/>
                  </a:moveTo>
                  <a:lnTo>
                    <a:pt x="251523" y="80835"/>
                  </a:lnTo>
                  <a:lnTo>
                    <a:pt x="251523" y="62458"/>
                  </a:lnTo>
                  <a:lnTo>
                    <a:pt x="7251" y="62458"/>
                  </a:lnTo>
                  <a:lnTo>
                    <a:pt x="7251" y="80835"/>
                  </a:lnTo>
                  <a:lnTo>
                    <a:pt x="266" y="80835"/>
                  </a:lnTo>
                  <a:lnTo>
                    <a:pt x="0" y="0"/>
                  </a:lnTo>
                  <a:lnTo>
                    <a:pt x="258559" y="0"/>
                  </a:lnTo>
                  <a:lnTo>
                    <a:pt x="258787" y="808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0" name="object 5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76675" y="7753210"/>
              <a:ext cx="326682" cy="170561"/>
            </a:xfrm>
            <a:prstGeom prst="rect">
              <a:avLst/>
            </a:prstGeom>
          </p:spPr>
        </p:pic>
        <p:sp>
          <p:nvSpPr>
            <p:cNvPr id="521" name="object 521"/>
            <p:cNvSpPr/>
            <p:nvPr/>
          </p:nvSpPr>
          <p:spPr>
            <a:xfrm>
              <a:off x="3652100" y="7697317"/>
              <a:ext cx="259079" cy="146050"/>
            </a:xfrm>
            <a:custGeom>
              <a:avLst/>
              <a:gdLst/>
              <a:ahLst/>
              <a:cxnLst/>
              <a:rect l="l" t="t" r="r" b="b"/>
              <a:pathLst>
                <a:path w="259079" h="146050">
                  <a:moveTo>
                    <a:pt x="258521" y="17780"/>
                  </a:moveTo>
                  <a:lnTo>
                    <a:pt x="251256" y="17780"/>
                  </a:lnTo>
                  <a:lnTo>
                    <a:pt x="251256" y="0"/>
                  </a:lnTo>
                  <a:lnTo>
                    <a:pt x="6985" y="0"/>
                  </a:lnTo>
                  <a:lnTo>
                    <a:pt x="6985" y="17780"/>
                  </a:lnTo>
                  <a:lnTo>
                    <a:pt x="0" y="17780"/>
                  </a:lnTo>
                  <a:lnTo>
                    <a:pt x="0" y="30480"/>
                  </a:lnTo>
                  <a:lnTo>
                    <a:pt x="0" y="134620"/>
                  </a:lnTo>
                  <a:lnTo>
                    <a:pt x="0" y="146050"/>
                  </a:lnTo>
                  <a:lnTo>
                    <a:pt x="258521" y="146050"/>
                  </a:lnTo>
                  <a:lnTo>
                    <a:pt x="258521" y="134620"/>
                  </a:lnTo>
                  <a:lnTo>
                    <a:pt x="149771" y="134620"/>
                  </a:lnTo>
                  <a:lnTo>
                    <a:pt x="149771" y="30480"/>
                  </a:lnTo>
                  <a:lnTo>
                    <a:pt x="258521" y="30480"/>
                  </a:lnTo>
                  <a:lnTo>
                    <a:pt x="258521" y="1778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652100" y="7696962"/>
              <a:ext cx="259079" cy="165100"/>
            </a:xfrm>
            <a:custGeom>
              <a:avLst/>
              <a:gdLst/>
              <a:ahLst/>
              <a:cxnLst/>
              <a:rect l="l" t="t" r="r" b="b"/>
              <a:pathLst>
                <a:path w="259079" h="165100">
                  <a:moveTo>
                    <a:pt x="149771" y="30835"/>
                  </a:moveTo>
                  <a:lnTo>
                    <a:pt x="258521" y="30835"/>
                  </a:lnTo>
                  <a:lnTo>
                    <a:pt x="258521" y="18376"/>
                  </a:lnTo>
                  <a:lnTo>
                    <a:pt x="251256" y="18376"/>
                  </a:lnTo>
                  <a:lnTo>
                    <a:pt x="251256" y="0"/>
                  </a:lnTo>
                  <a:lnTo>
                    <a:pt x="6985" y="0"/>
                  </a:lnTo>
                  <a:lnTo>
                    <a:pt x="6985" y="18376"/>
                  </a:lnTo>
                  <a:lnTo>
                    <a:pt x="0" y="18376"/>
                  </a:lnTo>
                  <a:lnTo>
                    <a:pt x="0" y="146189"/>
                  </a:lnTo>
                  <a:lnTo>
                    <a:pt x="6985" y="146189"/>
                  </a:lnTo>
                  <a:lnTo>
                    <a:pt x="6985" y="164922"/>
                  </a:lnTo>
                  <a:lnTo>
                    <a:pt x="251256" y="164922"/>
                  </a:lnTo>
                  <a:lnTo>
                    <a:pt x="251256" y="146189"/>
                  </a:lnTo>
                  <a:lnTo>
                    <a:pt x="258521" y="146189"/>
                  </a:lnTo>
                  <a:lnTo>
                    <a:pt x="258521" y="134442"/>
                  </a:lnTo>
                  <a:lnTo>
                    <a:pt x="149771" y="134442"/>
                  </a:lnTo>
                  <a:lnTo>
                    <a:pt x="149771" y="3083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676814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07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07" y="5283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676814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07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07" y="0"/>
                  </a:lnTo>
                  <a:lnTo>
                    <a:pt x="5207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688778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688778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700741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700741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712717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712717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724960" y="770556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91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4991" y="5283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724960" y="770556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91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4991" y="0"/>
                  </a:lnTo>
                  <a:lnTo>
                    <a:pt x="4991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736924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736924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748963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194" y="5283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748963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194" y="0"/>
                  </a:lnTo>
                  <a:lnTo>
                    <a:pt x="5194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760927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760927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676814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07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207" y="4991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676814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07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207" y="0"/>
                  </a:lnTo>
                  <a:lnTo>
                    <a:pt x="5207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688778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270" y="4991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688778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700741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270" y="4991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700741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712717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270" y="4991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712717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724960" y="784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991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4991" y="4991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724960" y="784886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991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4991" y="0"/>
                  </a:lnTo>
                  <a:lnTo>
                    <a:pt x="4991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736924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270" y="4991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736924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748963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194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194" y="4991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748963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194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194" y="0"/>
                  </a:lnTo>
                  <a:lnTo>
                    <a:pt x="5194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760927" y="78488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0"/>
                  </a:moveTo>
                  <a:lnTo>
                    <a:pt x="0" y="0"/>
                  </a:lnTo>
                  <a:lnTo>
                    <a:pt x="0" y="4991"/>
                  </a:lnTo>
                  <a:lnTo>
                    <a:pt x="5270" y="4991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760927" y="784886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5270" y="4978"/>
                  </a:moveTo>
                  <a:lnTo>
                    <a:pt x="0" y="4978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4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662286" y="7706080"/>
              <a:ext cx="104139" cy="149225"/>
            </a:xfrm>
            <a:custGeom>
              <a:avLst/>
              <a:gdLst/>
              <a:ahLst/>
              <a:cxnLst/>
              <a:rect l="l" t="t" r="r" b="b"/>
              <a:pathLst>
                <a:path w="104139" h="149225">
                  <a:moveTo>
                    <a:pt x="3492" y="141262"/>
                  </a:moveTo>
                  <a:lnTo>
                    <a:pt x="0" y="141262"/>
                  </a:lnTo>
                  <a:lnTo>
                    <a:pt x="0" y="142062"/>
                  </a:lnTo>
                  <a:lnTo>
                    <a:pt x="1270" y="142062"/>
                  </a:lnTo>
                  <a:lnTo>
                    <a:pt x="1270" y="147548"/>
                  </a:lnTo>
                  <a:lnTo>
                    <a:pt x="0" y="147548"/>
                  </a:lnTo>
                  <a:lnTo>
                    <a:pt x="0" y="148259"/>
                  </a:lnTo>
                  <a:lnTo>
                    <a:pt x="3492" y="148259"/>
                  </a:lnTo>
                  <a:lnTo>
                    <a:pt x="3492" y="147548"/>
                  </a:lnTo>
                  <a:lnTo>
                    <a:pt x="1993" y="147548"/>
                  </a:lnTo>
                  <a:lnTo>
                    <a:pt x="1993" y="142062"/>
                  </a:lnTo>
                  <a:lnTo>
                    <a:pt x="3492" y="142062"/>
                  </a:lnTo>
                  <a:lnTo>
                    <a:pt x="3492" y="141262"/>
                  </a:lnTo>
                  <a:close/>
                </a:path>
                <a:path w="104139" h="149225">
                  <a:moveTo>
                    <a:pt x="3784" y="774"/>
                  </a:moveTo>
                  <a:lnTo>
                    <a:pt x="3276" y="0"/>
                  </a:lnTo>
                  <a:lnTo>
                    <a:pt x="2997" y="0"/>
                  </a:lnTo>
                  <a:lnTo>
                    <a:pt x="2997" y="774"/>
                  </a:lnTo>
                  <a:lnTo>
                    <a:pt x="2997" y="4965"/>
                  </a:lnTo>
                  <a:lnTo>
                    <a:pt x="2781" y="5473"/>
                  </a:lnTo>
                  <a:lnTo>
                    <a:pt x="1993" y="5473"/>
                  </a:lnTo>
                  <a:lnTo>
                    <a:pt x="1270" y="5473"/>
                  </a:lnTo>
                  <a:lnTo>
                    <a:pt x="1003" y="4965"/>
                  </a:lnTo>
                  <a:lnTo>
                    <a:pt x="1003" y="774"/>
                  </a:lnTo>
                  <a:lnTo>
                    <a:pt x="1993" y="774"/>
                  </a:lnTo>
                  <a:lnTo>
                    <a:pt x="2997" y="774"/>
                  </a:lnTo>
                  <a:lnTo>
                    <a:pt x="2997" y="0"/>
                  </a:lnTo>
                  <a:lnTo>
                    <a:pt x="1993" y="0"/>
                  </a:lnTo>
                  <a:lnTo>
                    <a:pt x="787" y="0"/>
                  </a:lnTo>
                  <a:lnTo>
                    <a:pt x="279" y="774"/>
                  </a:lnTo>
                  <a:lnTo>
                    <a:pt x="279" y="5473"/>
                  </a:lnTo>
                  <a:lnTo>
                    <a:pt x="787" y="5969"/>
                  </a:lnTo>
                  <a:lnTo>
                    <a:pt x="1993" y="5969"/>
                  </a:lnTo>
                  <a:lnTo>
                    <a:pt x="3276" y="5969"/>
                  </a:lnTo>
                  <a:lnTo>
                    <a:pt x="3784" y="5473"/>
                  </a:lnTo>
                  <a:lnTo>
                    <a:pt x="3784" y="774"/>
                  </a:lnTo>
                  <a:close/>
                </a:path>
                <a:path w="104139" h="149225">
                  <a:moveTo>
                    <a:pt x="8547" y="148043"/>
                  </a:moveTo>
                  <a:lnTo>
                    <a:pt x="8432" y="142557"/>
                  </a:lnTo>
                  <a:lnTo>
                    <a:pt x="8051" y="141782"/>
                  </a:lnTo>
                  <a:lnTo>
                    <a:pt x="7772" y="141782"/>
                  </a:lnTo>
                  <a:lnTo>
                    <a:pt x="7772" y="142557"/>
                  </a:lnTo>
                  <a:lnTo>
                    <a:pt x="7772" y="147548"/>
                  </a:lnTo>
                  <a:lnTo>
                    <a:pt x="7556" y="148043"/>
                  </a:lnTo>
                  <a:lnTo>
                    <a:pt x="6769" y="148043"/>
                  </a:lnTo>
                  <a:lnTo>
                    <a:pt x="5994" y="148043"/>
                  </a:lnTo>
                  <a:lnTo>
                    <a:pt x="5765" y="147548"/>
                  </a:lnTo>
                  <a:lnTo>
                    <a:pt x="5765" y="142557"/>
                  </a:lnTo>
                  <a:lnTo>
                    <a:pt x="6769" y="142557"/>
                  </a:lnTo>
                  <a:lnTo>
                    <a:pt x="7772" y="142557"/>
                  </a:lnTo>
                  <a:lnTo>
                    <a:pt x="7772" y="141782"/>
                  </a:lnTo>
                  <a:lnTo>
                    <a:pt x="6769" y="141782"/>
                  </a:lnTo>
                  <a:lnTo>
                    <a:pt x="5499" y="141782"/>
                  </a:lnTo>
                  <a:lnTo>
                    <a:pt x="5105" y="142557"/>
                  </a:lnTo>
                  <a:lnTo>
                    <a:pt x="4991" y="148043"/>
                  </a:lnTo>
                  <a:lnTo>
                    <a:pt x="5499" y="148755"/>
                  </a:lnTo>
                  <a:lnTo>
                    <a:pt x="6769" y="148755"/>
                  </a:lnTo>
                  <a:lnTo>
                    <a:pt x="8051" y="148755"/>
                  </a:lnTo>
                  <a:lnTo>
                    <a:pt x="8547" y="148043"/>
                  </a:lnTo>
                  <a:close/>
                </a:path>
                <a:path w="104139" h="149225">
                  <a:moveTo>
                    <a:pt x="9042" y="774"/>
                  </a:moveTo>
                  <a:lnTo>
                    <a:pt x="8547" y="63"/>
                  </a:lnTo>
                  <a:lnTo>
                    <a:pt x="8547" y="927"/>
                  </a:lnTo>
                  <a:lnTo>
                    <a:pt x="8496" y="4965"/>
                  </a:lnTo>
                  <a:lnTo>
                    <a:pt x="8051" y="5473"/>
                  </a:lnTo>
                  <a:lnTo>
                    <a:pt x="7404" y="5473"/>
                  </a:lnTo>
                  <a:lnTo>
                    <a:pt x="6769" y="5473"/>
                  </a:lnTo>
                  <a:lnTo>
                    <a:pt x="6261" y="4965"/>
                  </a:lnTo>
                  <a:lnTo>
                    <a:pt x="6261" y="774"/>
                  </a:lnTo>
                  <a:lnTo>
                    <a:pt x="7404" y="774"/>
                  </a:lnTo>
                  <a:lnTo>
                    <a:pt x="7772" y="774"/>
                  </a:lnTo>
                  <a:lnTo>
                    <a:pt x="8547" y="927"/>
                  </a:lnTo>
                  <a:lnTo>
                    <a:pt x="8547" y="63"/>
                  </a:lnTo>
                  <a:lnTo>
                    <a:pt x="7404" y="0"/>
                  </a:lnTo>
                  <a:lnTo>
                    <a:pt x="5994" y="0"/>
                  </a:lnTo>
                  <a:lnTo>
                    <a:pt x="5499" y="774"/>
                  </a:lnTo>
                  <a:lnTo>
                    <a:pt x="5499" y="5473"/>
                  </a:lnTo>
                  <a:lnTo>
                    <a:pt x="5994" y="5969"/>
                  </a:lnTo>
                  <a:lnTo>
                    <a:pt x="7404" y="5969"/>
                  </a:lnTo>
                  <a:lnTo>
                    <a:pt x="8547" y="5969"/>
                  </a:lnTo>
                  <a:lnTo>
                    <a:pt x="9042" y="5473"/>
                  </a:lnTo>
                  <a:lnTo>
                    <a:pt x="9042" y="774"/>
                  </a:lnTo>
                  <a:close/>
                </a:path>
                <a:path w="104139" h="149225">
                  <a:moveTo>
                    <a:pt x="12750" y="16725"/>
                  </a:moveTo>
                  <a:lnTo>
                    <a:pt x="12039" y="16725"/>
                  </a:lnTo>
                  <a:lnTo>
                    <a:pt x="12039" y="17513"/>
                  </a:lnTo>
                  <a:lnTo>
                    <a:pt x="12750" y="17513"/>
                  </a:lnTo>
                  <a:lnTo>
                    <a:pt x="12750" y="16725"/>
                  </a:lnTo>
                  <a:close/>
                </a:path>
                <a:path w="104139" h="149225">
                  <a:moveTo>
                    <a:pt x="17526" y="11734"/>
                  </a:moveTo>
                  <a:lnTo>
                    <a:pt x="17018" y="11036"/>
                  </a:lnTo>
                  <a:lnTo>
                    <a:pt x="16738" y="11036"/>
                  </a:lnTo>
                  <a:lnTo>
                    <a:pt x="16738" y="11734"/>
                  </a:lnTo>
                  <a:lnTo>
                    <a:pt x="16738" y="16713"/>
                  </a:lnTo>
                  <a:lnTo>
                    <a:pt x="16522" y="17018"/>
                  </a:lnTo>
                  <a:lnTo>
                    <a:pt x="15735" y="17018"/>
                  </a:lnTo>
                  <a:lnTo>
                    <a:pt x="15024" y="17018"/>
                  </a:lnTo>
                  <a:lnTo>
                    <a:pt x="14744" y="16713"/>
                  </a:lnTo>
                  <a:lnTo>
                    <a:pt x="14744" y="11734"/>
                  </a:lnTo>
                  <a:lnTo>
                    <a:pt x="15532" y="11518"/>
                  </a:lnTo>
                  <a:lnTo>
                    <a:pt x="15735" y="11518"/>
                  </a:lnTo>
                  <a:lnTo>
                    <a:pt x="16027" y="11518"/>
                  </a:lnTo>
                  <a:lnTo>
                    <a:pt x="16738" y="11734"/>
                  </a:lnTo>
                  <a:lnTo>
                    <a:pt x="16738" y="11036"/>
                  </a:lnTo>
                  <a:lnTo>
                    <a:pt x="15735" y="11036"/>
                  </a:lnTo>
                  <a:lnTo>
                    <a:pt x="14528" y="11036"/>
                  </a:lnTo>
                  <a:lnTo>
                    <a:pt x="14020" y="11734"/>
                  </a:lnTo>
                  <a:lnTo>
                    <a:pt x="14020" y="17018"/>
                  </a:lnTo>
                  <a:lnTo>
                    <a:pt x="14528" y="17716"/>
                  </a:lnTo>
                  <a:lnTo>
                    <a:pt x="15735" y="17716"/>
                  </a:lnTo>
                  <a:lnTo>
                    <a:pt x="17018" y="17716"/>
                  </a:lnTo>
                  <a:lnTo>
                    <a:pt x="17526" y="17018"/>
                  </a:lnTo>
                  <a:lnTo>
                    <a:pt x="17526" y="11734"/>
                  </a:lnTo>
                  <a:close/>
                </a:path>
                <a:path w="104139" h="149225">
                  <a:moveTo>
                    <a:pt x="19227" y="132308"/>
                  </a:moveTo>
                  <a:lnTo>
                    <a:pt x="18732" y="131597"/>
                  </a:lnTo>
                  <a:lnTo>
                    <a:pt x="18732" y="132308"/>
                  </a:lnTo>
                  <a:lnTo>
                    <a:pt x="18732" y="137299"/>
                  </a:lnTo>
                  <a:lnTo>
                    <a:pt x="18237" y="137591"/>
                  </a:lnTo>
                  <a:lnTo>
                    <a:pt x="17589" y="137591"/>
                  </a:lnTo>
                  <a:lnTo>
                    <a:pt x="16954" y="137502"/>
                  </a:lnTo>
                  <a:lnTo>
                    <a:pt x="16637" y="137299"/>
                  </a:lnTo>
                  <a:lnTo>
                    <a:pt x="16522" y="132461"/>
                  </a:lnTo>
                  <a:lnTo>
                    <a:pt x="17233" y="132308"/>
                  </a:lnTo>
                  <a:lnTo>
                    <a:pt x="17589" y="132308"/>
                  </a:lnTo>
                  <a:lnTo>
                    <a:pt x="18732" y="132308"/>
                  </a:lnTo>
                  <a:lnTo>
                    <a:pt x="18732" y="131597"/>
                  </a:lnTo>
                  <a:lnTo>
                    <a:pt x="17589" y="131597"/>
                  </a:lnTo>
                  <a:lnTo>
                    <a:pt x="16459" y="131597"/>
                  </a:lnTo>
                  <a:lnTo>
                    <a:pt x="16065" y="132308"/>
                  </a:lnTo>
                  <a:lnTo>
                    <a:pt x="16078" y="137591"/>
                  </a:lnTo>
                  <a:lnTo>
                    <a:pt x="16459" y="138214"/>
                  </a:lnTo>
                  <a:lnTo>
                    <a:pt x="17589" y="138290"/>
                  </a:lnTo>
                  <a:lnTo>
                    <a:pt x="18732" y="138290"/>
                  </a:lnTo>
                  <a:lnTo>
                    <a:pt x="19227" y="137591"/>
                  </a:lnTo>
                  <a:lnTo>
                    <a:pt x="19227" y="132308"/>
                  </a:lnTo>
                  <a:close/>
                </a:path>
                <a:path w="104139" h="149225">
                  <a:moveTo>
                    <a:pt x="24498" y="16725"/>
                  </a:moveTo>
                  <a:lnTo>
                    <a:pt x="24015" y="16725"/>
                  </a:lnTo>
                  <a:lnTo>
                    <a:pt x="24015" y="17513"/>
                  </a:lnTo>
                  <a:lnTo>
                    <a:pt x="24498" y="17513"/>
                  </a:lnTo>
                  <a:lnTo>
                    <a:pt x="24498" y="16725"/>
                  </a:lnTo>
                  <a:close/>
                </a:path>
                <a:path w="104139" h="149225">
                  <a:moveTo>
                    <a:pt x="29197" y="11239"/>
                  </a:moveTo>
                  <a:lnTo>
                    <a:pt x="28486" y="11239"/>
                  </a:lnTo>
                  <a:lnTo>
                    <a:pt x="28486" y="11518"/>
                  </a:lnTo>
                  <a:lnTo>
                    <a:pt x="28206" y="11518"/>
                  </a:lnTo>
                  <a:lnTo>
                    <a:pt x="27711" y="12026"/>
                  </a:lnTo>
                  <a:lnTo>
                    <a:pt x="27495" y="12026"/>
                  </a:lnTo>
                  <a:lnTo>
                    <a:pt x="27495" y="12738"/>
                  </a:lnTo>
                  <a:lnTo>
                    <a:pt x="28486" y="12242"/>
                  </a:lnTo>
                  <a:lnTo>
                    <a:pt x="28486" y="17513"/>
                  </a:lnTo>
                  <a:lnTo>
                    <a:pt x="29197" y="17513"/>
                  </a:lnTo>
                  <a:lnTo>
                    <a:pt x="29197" y="12242"/>
                  </a:lnTo>
                  <a:lnTo>
                    <a:pt x="29197" y="11239"/>
                  </a:lnTo>
                  <a:close/>
                </a:path>
                <a:path w="104139" h="149225">
                  <a:moveTo>
                    <a:pt x="30772" y="131813"/>
                  </a:moveTo>
                  <a:lnTo>
                    <a:pt x="30200" y="131813"/>
                  </a:lnTo>
                  <a:lnTo>
                    <a:pt x="30200" y="132092"/>
                  </a:lnTo>
                  <a:lnTo>
                    <a:pt x="29984" y="132092"/>
                  </a:lnTo>
                  <a:lnTo>
                    <a:pt x="29705" y="132308"/>
                  </a:lnTo>
                  <a:lnTo>
                    <a:pt x="29489" y="132588"/>
                  </a:lnTo>
                  <a:lnTo>
                    <a:pt x="29197" y="132588"/>
                  </a:lnTo>
                  <a:lnTo>
                    <a:pt x="29197" y="133311"/>
                  </a:lnTo>
                  <a:lnTo>
                    <a:pt x="30200" y="132803"/>
                  </a:lnTo>
                  <a:lnTo>
                    <a:pt x="30200" y="138290"/>
                  </a:lnTo>
                  <a:lnTo>
                    <a:pt x="30772" y="138290"/>
                  </a:lnTo>
                  <a:lnTo>
                    <a:pt x="30772" y="132803"/>
                  </a:lnTo>
                  <a:lnTo>
                    <a:pt x="30772" y="131813"/>
                  </a:lnTo>
                  <a:close/>
                </a:path>
                <a:path w="104139" h="149225">
                  <a:moveTo>
                    <a:pt x="36753" y="16725"/>
                  </a:moveTo>
                  <a:lnTo>
                    <a:pt x="35953" y="16725"/>
                  </a:lnTo>
                  <a:lnTo>
                    <a:pt x="35953" y="17513"/>
                  </a:lnTo>
                  <a:lnTo>
                    <a:pt x="36753" y="17513"/>
                  </a:lnTo>
                  <a:lnTo>
                    <a:pt x="36753" y="16725"/>
                  </a:lnTo>
                  <a:close/>
                </a:path>
                <a:path w="104139" h="149225">
                  <a:moveTo>
                    <a:pt x="42240" y="11734"/>
                  </a:moveTo>
                  <a:lnTo>
                    <a:pt x="41732" y="11239"/>
                  </a:lnTo>
                  <a:lnTo>
                    <a:pt x="39738" y="11239"/>
                  </a:lnTo>
                  <a:lnTo>
                    <a:pt x="39458" y="11734"/>
                  </a:lnTo>
                  <a:lnTo>
                    <a:pt x="39458" y="13017"/>
                  </a:lnTo>
                  <a:lnTo>
                    <a:pt x="40233" y="13017"/>
                  </a:lnTo>
                  <a:lnTo>
                    <a:pt x="40233" y="12026"/>
                  </a:lnTo>
                  <a:lnTo>
                    <a:pt x="41236" y="12026"/>
                  </a:lnTo>
                  <a:lnTo>
                    <a:pt x="41452" y="12242"/>
                  </a:lnTo>
                  <a:lnTo>
                    <a:pt x="41452" y="13728"/>
                  </a:lnTo>
                  <a:lnTo>
                    <a:pt x="40957" y="14236"/>
                  </a:lnTo>
                  <a:lnTo>
                    <a:pt x="40741" y="14732"/>
                  </a:lnTo>
                  <a:lnTo>
                    <a:pt x="40233" y="15735"/>
                  </a:lnTo>
                  <a:lnTo>
                    <a:pt x="39458" y="16713"/>
                  </a:lnTo>
                  <a:lnTo>
                    <a:pt x="39458" y="17513"/>
                  </a:lnTo>
                  <a:lnTo>
                    <a:pt x="42240" y="17513"/>
                  </a:lnTo>
                  <a:lnTo>
                    <a:pt x="42240" y="16713"/>
                  </a:lnTo>
                  <a:lnTo>
                    <a:pt x="40233" y="16713"/>
                  </a:lnTo>
                  <a:lnTo>
                    <a:pt x="41452" y="14732"/>
                  </a:lnTo>
                  <a:lnTo>
                    <a:pt x="42240" y="14236"/>
                  </a:lnTo>
                  <a:lnTo>
                    <a:pt x="42240" y="11734"/>
                  </a:lnTo>
                  <a:close/>
                </a:path>
                <a:path w="104139" h="149225">
                  <a:moveTo>
                    <a:pt x="43942" y="137591"/>
                  </a:moveTo>
                  <a:lnTo>
                    <a:pt x="41732" y="137591"/>
                  </a:lnTo>
                  <a:lnTo>
                    <a:pt x="43243" y="135293"/>
                  </a:lnTo>
                  <a:lnTo>
                    <a:pt x="43726" y="134823"/>
                  </a:lnTo>
                  <a:lnTo>
                    <a:pt x="43726" y="132308"/>
                  </a:lnTo>
                  <a:lnTo>
                    <a:pt x="43243" y="131813"/>
                  </a:lnTo>
                  <a:lnTo>
                    <a:pt x="41452" y="131813"/>
                  </a:lnTo>
                  <a:lnTo>
                    <a:pt x="40957" y="132588"/>
                  </a:lnTo>
                  <a:lnTo>
                    <a:pt x="40957" y="133578"/>
                  </a:lnTo>
                  <a:lnTo>
                    <a:pt x="41732" y="133578"/>
                  </a:lnTo>
                  <a:lnTo>
                    <a:pt x="41732" y="133083"/>
                  </a:lnTo>
                  <a:lnTo>
                    <a:pt x="41960" y="132588"/>
                  </a:lnTo>
                  <a:lnTo>
                    <a:pt x="42951" y="132588"/>
                  </a:lnTo>
                  <a:lnTo>
                    <a:pt x="42951" y="134302"/>
                  </a:lnTo>
                  <a:lnTo>
                    <a:pt x="42735" y="134823"/>
                  </a:lnTo>
                  <a:lnTo>
                    <a:pt x="42240" y="135585"/>
                  </a:lnTo>
                  <a:lnTo>
                    <a:pt x="41732" y="136283"/>
                  </a:lnTo>
                  <a:lnTo>
                    <a:pt x="40957" y="137591"/>
                  </a:lnTo>
                  <a:lnTo>
                    <a:pt x="40957" y="138290"/>
                  </a:lnTo>
                  <a:lnTo>
                    <a:pt x="43942" y="138290"/>
                  </a:lnTo>
                  <a:lnTo>
                    <a:pt x="43942" y="137591"/>
                  </a:lnTo>
                  <a:close/>
                </a:path>
                <a:path w="104139" h="149225">
                  <a:moveTo>
                    <a:pt x="48933" y="16713"/>
                  </a:moveTo>
                  <a:lnTo>
                    <a:pt x="48196" y="16713"/>
                  </a:lnTo>
                  <a:lnTo>
                    <a:pt x="48196" y="17513"/>
                  </a:lnTo>
                  <a:lnTo>
                    <a:pt x="48933" y="17513"/>
                  </a:lnTo>
                  <a:lnTo>
                    <a:pt x="48933" y="16713"/>
                  </a:lnTo>
                  <a:close/>
                </a:path>
                <a:path w="104139" h="149225">
                  <a:moveTo>
                    <a:pt x="54483" y="11734"/>
                  </a:moveTo>
                  <a:lnTo>
                    <a:pt x="53987" y="11239"/>
                  </a:lnTo>
                  <a:lnTo>
                    <a:pt x="51917" y="11239"/>
                  </a:lnTo>
                  <a:lnTo>
                    <a:pt x="51422" y="11734"/>
                  </a:lnTo>
                  <a:lnTo>
                    <a:pt x="51701" y="13017"/>
                  </a:lnTo>
                  <a:lnTo>
                    <a:pt x="52209" y="13017"/>
                  </a:lnTo>
                  <a:lnTo>
                    <a:pt x="52209" y="12522"/>
                  </a:lnTo>
                  <a:lnTo>
                    <a:pt x="52412" y="12026"/>
                  </a:lnTo>
                  <a:lnTo>
                    <a:pt x="53416" y="12026"/>
                  </a:lnTo>
                  <a:lnTo>
                    <a:pt x="53708" y="12242"/>
                  </a:lnTo>
                  <a:lnTo>
                    <a:pt x="53708" y="13728"/>
                  </a:lnTo>
                  <a:lnTo>
                    <a:pt x="53200" y="14020"/>
                  </a:lnTo>
                  <a:lnTo>
                    <a:pt x="52705" y="14020"/>
                  </a:lnTo>
                  <a:lnTo>
                    <a:pt x="52705" y="14732"/>
                  </a:lnTo>
                  <a:lnTo>
                    <a:pt x="53708" y="14732"/>
                  </a:lnTo>
                  <a:lnTo>
                    <a:pt x="53708" y="17018"/>
                  </a:lnTo>
                  <a:lnTo>
                    <a:pt x="52209" y="17018"/>
                  </a:lnTo>
                  <a:lnTo>
                    <a:pt x="52209" y="15735"/>
                  </a:lnTo>
                  <a:lnTo>
                    <a:pt x="51422" y="15735"/>
                  </a:lnTo>
                  <a:lnTo>
                    <a:pt x="51422" y="17716"/>
                  </a:lnTo>
                  <a:lnTo>
                    <a:pt x="53987" y="17716"/>
                  </a:lnTo>
                  <a:lnTo>
                    <a:pt x="54483" y="17221"/>
                  </a:lnTo>
                  <a:lnTo>
                    <a:pt x="54483" y="15024"/>
                  </a:lnTo>
                  <a:lnTo>
                    <a:pt x="54190" y="14516"/>
                  </a:lnTo>
                  <a:lnTo>
                    <a:pt x="53416" y="14236"/>
                  </a:lnTo>
                  <a:lnTo>
                    <a:pt x="53708" y="14236"/>
                  </a:lnTo>
                  <a:lnTo>
                    <a:pt x="54483" y="14020"/>
                  </a:lnTo>
                  <a:lnTo>
                    <a:pt x="54483" y="11734"/>
                  </a:lnTo>
                  <a:close/>
                </a:path>
                <a:path w="104139" h="149225">
                  <a:moveTo>
                    <a:pt x="55981" y="132308"/>
                  </a:moveTo>
                  <a:lnTo>
                    <a:pt x="55473" y="131813"/>
                  </a:lnTo>
                  <a:lnTo>
                    <a:pt x="53416" y="131813"/>
                  </a:lnTo>
                  <a:lnTo>
                    <a:pt x="52920" y="132588"/>
                  </a:lnTo>
                  <a:lnTo>
                    <a:pt x="52920" y="133578"/>
                  </a:lnTo>
                  <a:lnTo>
                    <a:pt x="53708" y="133578"/>
                  </a:lnTo>
                  <a:lnTo>
                    <a:pt x="53708" y="133083"/>
                  </a:lnTo>
                  <a:lnTo>
                    <a:pt x="53987" y="132588"/>
                  </a:lnTo>
                  <a:lnTo>
                    <a:pt x="54978" y="132588"/>
                  </a:lnTo>
                  <a:lnTo>
                    <a:pt x="55194" y="132803"/>
                  </a:lnTo>
                  <a:lnTo>
                    <a:pt x="55194" y="134302"/>
                  </a:lnTo>
                  <a:lnTo>
                    <a:pt x="54698" y="134594"/>
                  </a:lnTo>
                  <a:lnTo>
                    <a:pt x="53987" y="134594"/>
                  </a:lnTo>
                  <a:lnTo>
                    <a:pt x="53987" y="135293"/>
                  </a:lnTo>
                  <a:lnTo>
                    <a:pt x="54978" y="135293"/>
                  </a:lnTo>
                  <a:lnTo>
                    <a:pt x="55194" y="135585"/>
                  </a:lnTo>
                  <a:lnTo>
                    <a:pt x="55194" y="137071"/>
                  </a:lnTo>
                  <a:lnTo>
                    <a:pt x="54978" y="137591"/>
                  </a:lnTo>
                  <a:lnTo>
                    <a:pt x="53708" y="137591"/>
                  </a:lnTo>
                  <a:lnTo>
                    <a:pt x="53708" y="136575"/>
                  </a:lnTo>
                  <a:lnTo>
                    <a:pt x="52920" y="136575"/>
                  </a:lnTo>
                  <a:lnTo>
                    <a:pt x="52920" y="138290"/>
                  </a:lnTo>
                  <a:lnTo>
                    <a:pt x="55473" y="138290"/>
                  </a:lnTo>
                  <a:lnTo>
                    <a:pt x="55981" y="137795"/>
                  </a:lnTo>
                  <a:lnTo>
                    <a:pt x="55981" y="135585"/>
                  </a:lnTo>
                  <a:lnTo>
                    <a:pt x="55702" y="135089"/>
                  </a:lnTo>
                  <a:lnTo>
                    <a:pt x="54698" y="134823"/>
                  </a:lnTo>
                  <a:lnTo>
                    <a:pt x="55194" y="134823"/>
                  </a:lnTo>
                  <a:lnTo>
                    <a:pt x="55981" y="134594"/>
                  </a:lnTo>
                  <a:lnTo>
                    <a:pt x="55981" y="132308"/>
                  </a:lnTo>
                  <a:close/>
                </a:path>
                <a:path w="104139" h="149225">
                  <a:moveTo>
                    <a:pt x="61175" y="16713"/>
                  </a:moveTo>
                  <a:lnTo>
                    <a:pt x="60477" y="16713"/>
                  </a:lnTo>
                  <a:lnTo>
                    <a:pt x="60477" y="17513"/>
                  </a:lnTo>
                  <a:lnTo>
                    <a:pt x="61175" y="17513"/>
                  </a:lnTo>
                  <a:lnTo>
                    <a:pt x="61175" y="16713"/>
                  </a:lnTo>
                  <a:close/>
                </a:path>
                <a:path w="104139" h="149225">
                  <a:moveTo>
                    <a:pt x="66954" y="15240"/>
                  </a:moveTo>
                  <a:lnTo>
                    <a:pt x="66167" y="15240"/>
                  </a:lnTo>
                  <a:lnTo>
                    <a:pt x="66167" y="12026"/>
                  </a:lnTo>
                  <a:lnTo>
                    <a:pt x="66167" y="11239"/>
                  </a:lnTo>
                  <a:lnTo>
                    <a:pt x="65455" y="11239"/>
                  </a:lnTo>
                  <a:lnTo>
                    <a:pt x="65455" y="12026"/>
                  </a:lnTo>
                  <a:lnTo>
                    <a:pt x="65455" y="15240"/>
                  </a:lnTo>
                  <a:lnTo>
                    <a:pt x="64960" y="15240"/>
                  </a:lnTo>
                  <a:lnTo>
                    <a:pt x="64452" y="15240"/>
                  </a:lnTo>
                  <a:lnTo>
                    <a:pt x="64960" y="13589"/>
                  </a:lnTo>
                  <a:lnTo>
                    <a:pt x="65455" y="12026"/>
                  </a:lnTo>
                  <a:lnTo>
                    <a:pt x="65455" y="11239"/>
                  </a:lnTo>
                  <a:lnTo>
                    <a:pt x="65176" y="11239"/>
                  </a:lnTo>
                  <a:lnTo>
                    <a:pt x="64960" y="11887"/>
                  </a:lnTo>
                  <a:lnTo>
                    <a:pt x="63665" y="15240"/>
                  </a:lnTo>
                  <a:lnTo>
                    <a:pt x="63665" y="16014"/>
                  </a:lnTo>
                  <a:lnTo>
                    <a:pt x="64960" y="16014"/>
                  </a:lnTo>
                  <a:lnTo>
                    <a:pt x="65455" y="16014"/>
                  </a:lnTo>
                  <a:lnTo>
                    <a:pt x="65455" y="17513"/>
                  </a:lnTo>
                  <a:lnTo>
                    <a:pt x="66167" y="17513"/>
                  </a:lnTo>
                  <a:lnTo>
                    <a:pt x="66167" y="16014"/>
                  </a:lnTo>
                  <a:lnTo>
                    <a:pt x="66954" y="16014"/>
                  </a:lnTo>
                  <a:lnTo>
                    <a:pt x="66954" y="15240"/>
                  </a:lnTo>
                  <a:close/>
                </a:path>
                <a:path w="104139" h="149225">
                  <a:moveTo>
                    <a:pt x="68160" y="135813"/>
                  </a:moveTo>
                  <a:lnTo>
                    <a:pt x="67449" y="135813"/>
                  </a:lnTo>
                  <a:lnTo>
                    <a:pt x="67449" y="132588"/>
                  </a:lnTo>
                  <a:lnTo>
                    <a:pt x="67449" y="131813"/>
                  </a:lnTo>
                  <a:lnTo>
                    <a:pt x="66954" y="131813"/>
                  </a:lnTo>
                  <a:lnTo>
                    <a:pt x="66954" y="132588"/>
                  </a:lnTo>
                  <a:lnTo>
                    <a:pt x="66954" y="135813"/>
                  </a:lnTo>
                  <a:lnTo>
                    <a:pt x="66306" y="135813"/>
                  </a:lnTo>
                  <a:lnTo>
                    <a:pt x="65671" y="135813"/>
                  </a:lnTo>
                  <a:lnTo>
                    <a:pt x="66306" y="133807"/>
                  </a:lnTo>
                  <a:lnTo>
                    <a:pt x="66662" y="132588"/>
                  </a:lnTo>
                  <a:lnTo>
                    <a:pt x="66954" y="132588"/>
                  </a:lnTo>
                  <a:lnTo>
                    <a:pt x="66954" y="131813"/>
                  </a:lnTo>
                  <a:lnTo>
                    <a:pt x="66446" y="131813"/>
                  </a:lnTo>
                  <a:lnTo>
                    <a:pt x="66306" y="132168"/>
                  </a:lnTo>
                  <a:lnTo>
                    <a:pt x="64960" y="135813"/>
                  </a:lnTo>
                  <a:lnTo>
                    <a:pt x="64960" y="136575"/>
                  </a:lnTo>
                  <a:lnTo>
                    <a:pt x="66306" y="136575"/>
                  </a:lnTo>
                  <a:lnTo>
                    <a:pt x="66954" y="136575"/>
                  </a:lnTo>
                  <a:lnTo>
                    <a:pt x="66954" y="138290"/>
                  </a:lnTo>
                  <a:lnTo>
                    <a:pt x="67449" y="138290"/>
                  </a:lnTo>
                  <a:lnTo>
                    <a:pt x="67449" y="136575"/>
                  </a:lnTo>
                  <a:lnTo>
                    <a:pt x="68160" y="136575"/>
                  </a:lnTo>
                  <a:lnTo>
                    <a:pt x="68160" y="135813"/>
                  </a:lnTo>
                  <a:close/>
                </a:path>
                <a:path w="104139" h="149225">
                  <a:moveTo>
                    <a:pt x="73431" y="16725"/>
                  </a:moveTo>
                  <a:lnTo>
                    <a:pt x="72644" y="16725"/>
                  </a:lnTo>
                  <a:lnTo>
                    <a:pt x="72644" y="17513"/>
                  </a:lnTo>
                  <a:lnTo>
                    <a:pt x="73431" y="17513"/>
                  </a:lnTo>
                  <a:lnTo>
                    <a:pt x="73431" y="16725"/>
                  </a:lnTo>
                  <a:close/>
                </a:path>
                <a:path w="104139" h="149225">
                  <a:moveTo>
                    <a:pt x="78905" y="14020"/>
                  </a:moveTo>
                  <a:lnTo>
                    <a:pt x="78701" y="13525"/>
                  </a:lnTo>
                  <a:lnTo>
                    <a:pt x="77127" y="13525"/>
                  </a:lnTo>
                  <a:lnTo>
                    <a:pt x="76923" y="13728"/>
                  </a:lnTo>
                  <a:lnTo>
                    <a:pt x="76923" y="12026"/>
                  </a:lnTo>
                  <a:lnTo>
                    <a:pt x="78701" y="12026"/>
                  </a:lnTo>
                  <a:lnTo>
                    <a:pt x="78701" y="11239"/>
                  </a:lnTo>
                  <a:lnTo>
                    <a:pt x="76136" y="11239"/>
                  </a:lnTo>
                  <a:lnTo>
                    <a:pt x="76136" y="14732"/>
                  </a:lnTo>
                  <a:lnTo>
                    <a:pt x="76923" y="14732"/>
                  </a:lnTo>
                  <a:lnTo>
                    <a:pt x="76923" y="14516"/>
                  </a:lnTo>
                  <a:lnTo>
                    <a:pt x="77127" y="14020"/>
                  </a:lnTo>
                  <a:lnTo>
                    <a:pt x="78206" y="14020"/>
                  </a:lnTo>
                  <a:lnTo>
                    <a:pt x="78206" y="17018"/>
                  </a:lnTo>
                  <a:lnTo>
                    <a:pt x="76923" y="17018"/>
                  </a:lnTo>
                  <a:lnTo>
                    <a:pt x="76923" y="16230"/>
                  </a:lnTo>
                  <a:lnTo>
                    <a:pt x="76136" y="16230"/>
                  </a:lnTo>
                  <a:lnTo>
                    <a:pt x="76136" y="17018"/>
                  </a:lnTo>
                  <a:lnTo>
                    <a:pt x="76415" y="17716"/>
                  </a:lnTo>
                  <a:lnTo>
                    <a:pt x="78905" y="17716"/>
                  </a:lnTo>
                  <a:lnTo>
                    <a:pt x="78905" y="14020"/>
                  </a:lnTo>
                  <a:close/>
                </a:path>
                <a:path w="104139" h="149225">
                  <a:moveTo>
                    <a:pt x="79908" y="131813"/>
                  </a:moveTo>
                  <a:lnTo>
                    <a:pt x="77419" y="131813"/>
                  </a:lnTo>
                  <a:lnTo>
                    <a:pt x="77419" y="135293"/>
                  </a:lnTo>
                  <a:lnTo>
                    <a:pt x="77914" y="135293"/>
                  </a:lnTo>
                  <a:lnTo>
                    <a:pt x="78206" y="135089"/>
                  </a:lnTo>
                  <a:lnTo>
                    <a:pt x="78206" y="134823"/>
                  </a:lnTo>
                  <a:lnTo>
                    <a:pt x="79413" y="134823"/>
                  </a:lnTo>
                  <a:lnTo>
                    <a:pt x="79413" y="137795"/>
                  </a:lnTo>
                  <a:lnTo>
                    <a:pt x="78206" y="137795"/>
                  </a:lnTo>
                  <a:lnTo>
                    <a:pt x="77914" y="137299"/>
                  </a:lnTo>
                  <a:lnTo>
                    <a:pt x="77914" y="136804"/>
                  </a:lnTo>
                  <a:lnTo>
                    <a:pt x="77419" y="136804"/>
                  </a:lnTo>
                  <a:lnTo>
                    <a:pt x="77419" y="138290"/>
                  </a:lnTo>
                  <a:lnTo>
                    <a:pt x="79908" y="138290"/>
                  </a:lnTo>
                  <a:lnTo>
                    <a:pt x="79908" y="137795"/>
                  </a:lnTo>
                  <a:lnTo>
                    <a:pt x="79908" y="134823"/>
                  </a:lnTo>
                  <a:lnTo>
                    <a:pt x="79908" y="134594"/>
                  </a:lnTo>
                  <a:lnTo>
                    <a:pt x="79692" y="134073"/>
                  </a:lnTo>
                  <a:lnTo>
                    <a:pt x="78701" y="134073"/>
                  </a:lnTo>
                  <a:lnTo>
                    <a:pt x="78206" y="134302"/>
                  </a:lnTo>
                  <a:lnTo>
                    <a:pt x="78206" y="132588"/>
                  </a:lnTo>
                  <a:lnTo>
                    <a:pt x="79908" y="132588"/>
                  </a:lnTo>
                  <a:lnTo>
                    <a:pt x="79908" y="131813"/>
                  </a:lnTo>
                  <a:close/>
                </a:path>
                <a:path w="104139" h="149225">
                  <a:moveTo>
                    <a:pt x="91871" y="133311"/>
                  </a:moveTo>
                  <a:lnTo>
                    <a:pt x="91808" y="132308"/>
                  </a:lnTo>
                  <a:lnTo>
                    <a:pt x="91440" y="131864"/>
                  </a:lnTo>
                  <a:lnTo>
                    <a:pt x="90512" y="131813"/>
                  </a:lnTo>
                  <a:lnTo>
                    <a:pt x="89166" y="131813"/>
                  </a:lnTo>
                  <a:lnTo>
                    <a:pt x="89166" y="138290"/>
                  </a:lnTo>
                  <a:lnTo>
                    <a:pt x="90512" y="138290"/>
                  </a:lnTo>
                  <a:lnTo>
                    <a:pt x="91668" y="138214"/>
                  </a:lnTo>
                  <a:lnTo>
                    <a:pt x="91795" y="137591"/>
                  </a:lnTo>
                  <a:lnTo>
                    <a:pt x="91871" y="134594"/>
                  </a:lnTo>
                  <a:lnTo>
                    <a:pt x="91376" y="134073"/>
                  </a:lnTo>
                  <a:lnTo>
                    <a:pt x="91160" y="134073"/>
                  </a:lnTo>
                  <a:lnTo>
                    <a:pt x="91160" y="134861"/>
                  </a:lnTo>
                  <a:lnTo>
                    <a:pt x="91160" y="137591"/>
                  </a:lnTo>
                  <a:lnTo>
                    <a:pt x="90512" y="137591"/>
                  </a:lnTo>
                  <a:lnTo>
                    <a:pt x="89877" y="137426"/>
                  </a:lnTo>
                  <a:lnTo>
                    <a:pt x="89877" y="134823"/>
                  </a:lnTo>
                  <a:lnTo>
                    <a:pt x="90512" y="134823"/>
                  </a:lnTo>
                  <a:lnTo>
                    <a:pt x="91160" y="134861"/>
                  </a:lnTo>
                  <a:lnTo>
                    <a:pt x="91160" y="134073"/>
                  </a:lnTo>
                  <a:lnTo>
                    <a:pt x="90512" y="134073"/>
                  </a:lnTo>
                  <a:lnTo>
                    <a:pt x="90233" y="134175"/>
                  </a:lnTo>
                  <a:lnTo>
                    <a:pt x="89877" y="134366"/>
                  </a:lnTo>
                  <a:lnTo>
                    <a:pt x="89877" y="132308"/>
                  </a:lnTo>
                  <a:lnTo>
                    <a:pt x="90512" y="132308"/>
                  </a:lnTo>
                  <a:lnTo>
                    <a:pt x="90944" y="132384"/>
                  </a:lnTo>
                  <a:lnTo>
                    <a:pt x="91160" y="132880"/>
                  </a:lnTo>
                  <a:lnTo>
                    <a:pt x="91160" y="133311"/>
                  </a:lnTo>
                  <a:lnTo>
                    <a:pt x="91871" y="133311"/>
                  </a:lnTo>
                  <a:close/>
                </a:path>
                <a:path w="104139" h="149225">
                  <a:moveTo>
                    <a:pt x="103632" y="131813"/>
                  </a:moveTo>
                  <a:lnTo>
                    <a:pt x="100838" y="131813"/>
                  </a:lnTo>
                  <a:lnTo>
                    <a:pt x="100838" y="132588"/>
                  </a:lnTo>
                  <a:lnTo>
                    <a:pt x="102908" y="132588"/>
                  </a:lnTo>
                  <a:lnTo>
                    <a:pt x="101333" y="138290"/>
                  </a:lnTo>
                  <a:lnTo>
                    <a:pt x="102120" y="138290"/>
                  </a:lnTo>
                  <a:lnTo>
                    <a:pt x="103632" y="132588"/>
                  </a:lnTo>
                  <a:lnTo>
                    <a:pt x="103632" y="131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518001" y="7730795"/>
              <a:ext cx="16510" cy="9525"/>
            </a:xfrm>
            <a:custGeom>
              <a:avLst/>
              <a:gdLst/>
              <a:ahLst/>
              <a:cxnLst/>
              <a:rect l="l" t="t" r="r" b="b"/>
              <a:pathLst>
                <a:path w="16510" h="9525">
                  <a:moveTo>
                    <a:pt x="6743" y="0"/>
                  </a:moveTo>
                  <a:lnTo>
                    <a:pt x="0" y="0"/>
                  </a:lnTo>
                  <a:lnTo>
                    <a:pt x="15532" y="9245"/>
                  </a:lnTo>
                  <a:lnTo>
                    <a:pt x="16027" y="7467"/>
                  </a:lnTo>
                  <a:lnTo>
                    <a:pt x="15798" y="6146"/>
                  </a:lnTo>
                  <a:lnTo>
                    <a:pt x="15468" y="5308"/>
                  </a:lnTo>
                  <a:lnTo>
                    <a:pt x="674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518001" y="7730795"/>
              <a:ext cx="16510" cy="9525"/>
            </a:xfrm>
            <a:custGeom>
              <a:avLst/>
              <a:gdLst/>
              <a:ahLst/>
              <a:cxnLst/>
              <a:rect l="l" t="t" r="r" b="b"/>
              <a:pathLst>
                <a:path w="16510" h="9525">
                  <a:moveTo>
                    <a:pt x="6743" y="0"/>
                  </a:moveTo>
                  <a:lnTo>
                    <a:pt x="0" y="0"/>
                  </a:lnTo>
                  <a:lnTo>
                    <a:pt x="15532" y="9245"/>
                  </a:lnTo>
                  <a:lnTo>
                    <a:pt x="16027" y="7467"/>
                  </a:lnTo>
                  <a:lnTo>
                    <a:pt x="15798" y="6146"/>
                  </a:lnTo>
                  <a:lnTo>
                    <a:pt x="15468" y="5308"/>
                  </a:lnTo>
                  <a:lnTo>
                    <a:pt x="674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518001" y="7750797"/>
              <a:ext cx="16510" cy="10160"/>
            </a:xfrm>
            <a:custGeom>
              <a:avLst/>
              <a:gdLst/>
              <a:ahLst/>
              <a:cxnLst/>
              <a:rect l="l" t="t" r="r" b="b"/>
              <a:pathLst>
                <a:path w="16510" h="10159">
                  <a:moveTo>
                    <a:pt x="6235" y="0"/>
                  </a:moveTo>
                  <a:lnTo>
                    <a:pt x="0" y="0"/>
                  </a:lnTo>
                  <a:lnTo>
                    <a:pt x="15532" y="9969"/>
                  </a:lnTo>
                  <a:lnTo>
                    <a:pt x="15748" y="9232"/>
                  </a:lnTo>
                  <a:lnTo>
                    <a:pt x="15963" y="7073"/>
                  </a:lnTo>
                  <a:lnTo>
                    <a:pt x="15532" y="5689"/>
                  </a:lnTo>
                  <a:lnTo>
                    <a:pt x="623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518001" y="7750797"/>
              <a:ext cx="16510" cy="10160"/>
            </a:xfrm>
            <a:custGeom>
              <a:avLst/>
              <a:gdLst/>
              <a:ahLst/>
              <a:cxnLst/>
              <a:rect l="l" t="t" r="r" b="b"/>
              <a:pathLst>
                <a:path w="16510" h="10159">
                  <a:moveTo>
                    <a:pt x="0" y="0"/>
                  </a:moveTo>
                  <a:lnTo>
                    <a:pt x="6235" y="0"/>
                  </a:lnTo>
                  <a:lnTo>
                    <a:pt x="15532" y="5689"/>
                  </a:lnTo>
                  <a:lnTo>
                    <a:pt x="15963" y="7073"/>
                  </a:lnTo>
                  <a:lnTo>
                    <a:pt x="15748" y="9232"/>
                  </a:lnTo>
                  <a:lnTo>
                    <a:pt x="15532" y="99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514801" y="7578102"/>
              <a:ext cx="64769" cy="327660"/>
            </a:xfrm>
            <a:custGeom>
              <a:avLst/>
              <a:gdLst/>
              <a:ahLst/>
              <a:cxnLst/>
              <a:rect l="l" t="t" r="r" b="b"/>
              <a:pathLst>
                <a:path w="64770" h="327659">
                  <a:moveTo>
                    <a:pt x="0" y="0"/>
                  </a:moveTo>
                  <a:lnTo>
                    <a:pt x="0" y="99123"/>
                  </a:lnTo>
                  <a:lnTo>
                    <a:pt x="3200" y="100837"/>
                  </a:lnTo>
                  <a:lnTo>
                    <a:pt x="3200" y="148488"/>
                  </a:lnTo>
                  <a:lnTo>
                    <a:pt x="18732" y="157657"/>
                  </a:lnTo>
                  <a:lnTo>
                    <a:pt x="19227" y="159156"/>
                  </a:lnTo>
                  <a:lnTo>
                    <a:pt x="19227" y="161442"/>
                  </a:lnTo>
                  <a:lnTo>
                    <a:pt x="18948" y="162229"/>
                  </a:lnTo>
                  <a:lnTo>
                    <a:pt x="18732" y="161937"/>
                  </a:lnTo>
                  <a:lnTo>
                    <a:pt x="3200" y="152692"/>
                  </a:lnTo>
                  <a:lnTo>
                    <a:pt x="3200" y="168414"/>
                  </a:lnTo>
                  <a:lnTo>
                    <a:pt x="18948" y="178676"/>
                  </a:lnTo>
                  <a:lnTo>
                    <a:pt x="19227" y="182168"/>
                  </a:lnTo>
                  <a:lnTo>
                    <a:pt x="18948" y="182879"/>
                  </a:lnTo>
                  <a:lnTo>
                    <a:pt x="3200" y="172694"/>
                  </a:lnTo>
                  <a:lnTo>
                    <a:pt x="3200" y="219341"/>
                  </a:lnTo>
                  <a:lnTo>
                    <a:pt x="1714" y="218617"/>
                  </a:lnTo>
                  <a:lnTo>
                    <a:pt x="711" y="217843"/>
                  </a:lnTo>
                  <a:lnTo>
                    <a:pt x="0" y="219836"/>
                  </a:lnTo>
                  <a:lnTo>
                    <a:pt x="0" y="288772"/>
                  </a:lnTo>
                  <a:lnTo>
                    <a:pt x="45161" y="327215"/>
                  </a:lnTo>
                  <a:lnTo>
                    <a:pt x="45161" y="195122"/>
                  </a:lnTo>
                  <a:lnTo>
                    <a:pt x="64160" y="207365"/>
                  </a:lnTo>
                  <a:lnTo>
                    <a:pt x="64160" y="53695"/>
                  </a:lnTo>
                  <a:lnTo>
                    <a:pt x="8191" y="30695"/>
                  </a:lnTo>
                  <a:lnTo>
                    <a:pt x="8191" y="2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514801" y="7578102"/>
              <a:ext cx="64769" cy="327660"/>
            </a:xfrm>
            <a:custGeom>
              <a:avLst/>
              <a:gdLst/>
              <a:ahLst/>
              <a:cxnLst/>
              <a:rect l="l" t="t" r="r" b="b"/>
              <a:pathLst>
                <a:path w="64770" h="327659">
                  <a:moveTo>
                    <a:pt x="8191" y="30695"/>
                  </a:moveTo>
                  <a:lnTo>
                    <a:pt x="8191" y="2984"/>
                  </a:lnTo>
                  <a:lnTo>
                    <a:pt x="0" y="0"/>
                  </a:lnTo>
                  <a:lnTo>
                    <a:pt x="0" y="99123"/>
                  </a:lnTo>
                  <a:lnTo>
                    <a:pt x="3200" y="100837"/>
                  </a:lnTo>
                  <a:lnTo>
                    <a:pt x="3200" y="148488"/>
                  </a:lnTo>
                  <a:lnTo>
                    <a:pt x="18732" y="157657"/>
                  </a:lnTo>
                  <a:lnTo>
                    <a:pt x="18948" y="157949"/>
                  </a:lnTo>
                  <a:lnTo>
                    <a:pt x="19227" y="159156"/>
                  </a:lnTo>
                  <a:lnTo>
                    <a:pt x="19227" y="160159"/>
                  </a:lnTo>
                  <a:lnTo>
                    <a:pt x="19227" y="161442"/>
                  </a:lnTo>
                  <a:lnTo>
                    <a:pt x="18948" y="162229"/>
                  </a:lnTo>
                  <a:lnTo>
                    <a:pt x="18732" y="161937"/>
                  </a:lnTo>
                  <a:lnTo>
                    <a:pt x="3200" y="152692"/>
                  </a:lnTo>
                  <a:lnTo>
                    <a:pt x="3200" y="168414"/>
                  </a:lnTo>
                  <a:lnTo>
                    <a:pt x="18732" y="178384"/>
                  </a:lnTo>
                  <a:lnTo>
                    <a:pt x="18948" y="178676"/>
                  </a:lnTo>
                  <a:lnTo>
                    <a:pt x="19227" y="179882"/>
                  </a:lnTo>
                  <a:lnTo>
                    <a:pt x="19227" y="180886"/>
                  </a:lnTo>
                  <a:lnTo>
                    <a:pt x="19227" y="182168"/>
                  </a:lnTo>
                  <a:lnTo>
                    <a:pt x="18948" y="182879"/>
                  </a:lnTo>
                  <a:lnTo>
                    <a:pt x="18732" y="182664"/>
                  </a:lnTo>
                  <a:lnTo>
                    <a:pt x="3200" y="172694"/>
                  </a:lnTo>
                  <a:lnTo>
                    <a:pt x="3200" y="219341"/>
                  </a:lnTo>
                  <a:lnTo>
                    <a:pt x="1714" y="218617"/>
                  </a:lnTo>
                  <a:lnTo>
                    <a:pt x="711" y="217843"/>
                  </a:lnTo>
                  <a:lnTo>
                    <a:pt x="0" y="219836"/>
                  </a:lnTo>
                  <a:lnTo>
                    <a:pt x="0" y="222834"/>
                  </a:lnTo>
                  <a:lnTo>
                    <a:pt x="0" y="288772"/>
                  </a:lnTo>
                  <a:lnTo>
                    <a:pt x="45161" y="327215"/>
                  </a:lnTo>
                  <a:lnTo>
                    <a:pt x="45161" y="195122"/>
                  </a:lnTo>
                  <a:lnTo>
                    <a:pt x="64160" y="207365"/>
                  </a:lnTo>
                  <a:lnTo>
                    <a:pt x="64160" y="53695"/>
                  </a:lnTo>
                  <a:lnTo>
                    <a:pt x="8191" y="306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548481" y="7619263"/>
              <a:ext cx="8255" cy="276860"/>
            </a:xfrm>
            <a:custGeom>
              <a:avLst/>
              <a:gdLst/>
              <a:ahLst/>
              <a:cxnLst/>
              <a:rect l="l" t="t" r="r" b="b"/>
              <a:pathLst>
                <a:path w="8254" h="276859">
                  <a:moveTo>
                    <a:pt x="0" y="276301"/>
                  </a:moveTo>
                  <a:lnTo>
                    <a:pt x="0" y="0"/>
                  </a:lnTo>
                </a:path>
                <a:path w="8254" h="276859">
                  <a:moveTo>
                    <a:pt x="7772" y="185940"/>
                  </a:moveTo>
                  <a:lnTo>
                    <a:pt x="3784" y="183159"/>
                  </a:lnTo>
                  <a:lnTo>
                    <a:pt x="3784" y="204889"/>
                  </a:lnTo>
                  <a:lnTo>
                    <a:pt x="7772" y="207670"/>
                  </a:lnTo>
                  <a:lnTo>
                    <a:pt x="7772" y="1859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552266" y="7698156"/>
              <a:ext cx="4445" cy="24130"/>
            </a:xfrm>
            <a:custGeom>
              <a:avLst/>
              <a:gdLst/>
              <a:ahLst/>
              <a:cxnLst/>
              <a:rect l="l" t="t" r="r" b="b"/>
              <a:pathLst>
                <a:path w="4445" h="24129">
                  <a:moveTo>
                    <a:pt x="0" y="0"/>
                  </a:moveTo>
                  <a:lnTo>
                    <a:pt x="0" y="21653"/>
                  </a:lnTo>
                  <a:lnTo>
                    <a:pt x="3987" y="23939"/>
                  </a:lnTo>
                  <a:lnTo>
                    <a:pt x="3987" y="2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552266" y="7698156"/>
              <a:ext cx="4445" cy="24130"/>
            </a:xfrm>
            <a:custGeom>
              <a:avLst/>
              <a:gdLst/>
              <a:ahLst/>
              <a:cxnLst/>
              <a:rect l="l" t="t" r="r" b="b"/>
              <a:pathLst>
                <a:path w="4445" h="24129">
                  <a:moveTo>
                    <a:pt x="3987" y="2006"/>
                  </a:moveTo>
                  <a:lnTo>
                    <a:pt x="0" y="0"/>
                  </a:lnTo>
                  <a:lnTo>
                    <a:pt x="0" y="21653"/>
                  </a:lnTo>
                  <a:lnTo>
                    <a:pt x="3987" y="23939"/>
                  </a:lnTo>
                  <a:lnTo>
                    <a:pt x="3987" y="20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530752" y="7693965"/>
              <a:ext cx="17780" cy="127635"/>
            </a:xfrm>
            <a:custGeom>
              <a:avLst/>
              <a:gdLst/>
              <a:ahLst/>
              <a:cxnLst/>
              <a:rect l="l" t="t" r="r" b="b"/>
              <a:pathLst>
                <a:path w="17779" h="127634">
                  <a:moveTo>
                    <a:pt x="15455" y="50850"/>
                  </a:moveTo>
                  <a:lnTo>
                    <a:pt x="17729" y="52336"/>
                  </a:lnTo>
                  <a:lnTo>
                    <a:pt x="17729" y="76276"/>
                  </a:lnTo>
                  <a:lnTo>
                    <a:pt x="15455" y="74777"/>
                  </a:lnTo>
                  <a:lnTo>
                    <a:pt x="15455" y="50850"/>
                  </a:lnTo>
                  <a:close/>
                </a:path>
                <a:path w="17779" h="127634">
                  <a:moveTo>
                    <a:pt x="0" y="60820"/>
                  </a:moveTo>
                  <a:lnTo>
                    <a:pt x="0" y="44576"/>
                  </a:lnTo>
                </a:path>
                <a:path w="17779" h="127634">
                  <a:moveTo>
                    <a:pt x="2285" y="62331"/>
                  </a:moveTo>
                  <a:lnTo>
                    <a:pt x="2285" y="45859"/>
                  </a:lnTo>
                </a:path>
                <a:path w="17779" h="127634">
                  <a:moveTo>
                    <a:pt x="17729" y="127190"/>
                  </a:moveTo>
                  <a:lnTo>
                    <a:pt x="13461" y="124218"/>
                  </a:lnTo>
                </a:path>
                <a:path w="17779" h="127634">
                  <a:moveTo>
                    <a:pt x="17729" y="105752"/>
                  </a:moveTo>
                  <a:lnTo>
                    <a:pt x="13461" y="102755"/>
                  </a:lnTo>
                </a:path>
                <a:path w="17779" h="127634">
                  <a:moveTo>
                    <a:pt x="17729" y="23634"/>
                  </a:moveTo>
                  <a:lnTo>
                    <a:pt x="13461" y="21081"/>
                  </a:lnTo>
                </a:path>
                <a:path w="17779" h="127634">
                  <a:moveTo>
                    <a:pt x="17729" y="2197"/>
                  </a:moveTo>
                  <a:lnTo>
                    <a:pt x="1346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522992" y="7581087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40">
                  <a:moveTo>
                    <a:pt x="27216" y="0"/>
                  </a:moveTo>
                  <a:lnTo>
                    <a:pt x="0" y="0"/>
                  </a:lnTo>
                  <a:lnTo>
                    <a:pt x="0" y="27711"/>
                  </a:lnTo>
                  <a:lnTo>
                    <a:pt x="27216" y="27711"/>
                  </a:lnTo>
                  <a:lnTo>
                    <a:pt x="2721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522992" y="7581087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40">
                  <a:moveTo>
                    <a:pt x="0" y="0"/>
                  </a:moveTo>
                  <a:lnTo>
                    <a:pt x="27216" y="0"/>
                  </a:lnTo>
                  <a:lnTo>
                    <a:pt x="27216" y="27711"/>
                  </a:lnTo>
                  <a:lnTo>
                    <a:pt x="0" y="2771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527551" y="7585862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3944" y="0"/>
                  </a:moveTo>
                  <a:lnTo>
                    <a:pt x="3987" y="0"/>
                  </a:lnTo>
                  <a:lnTo>
                    <a:pt x="0" y="4203"/>
                  </a:lnTo>
                  <a:lnTo>
                    <a:pt x="0" y="13957"/>
                  </a:lnTo>
                  <a:lnTo>
                    <a:pt x="3987" y="17945"/>
                  </a:lnTo>
                  <a:lnTo>
                    <a:pt x="13944" y="17945"/>
                  </a:lnTo>
                  <a:lnTo>
                    <a:pt x="17945" y="13957"/>
                  </a:lnTo>
                  <a:lnTo>
                    <a:pt x="17945" y="8978"/>
                  </a:lnTo>
                  <a:lnTo>
                    <a:pt x="17945" y="4203"/>
                  </a:lnTo>
                  <a:lnTo>
                    <a:pt x="139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527551" y="7585862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7945" y="8978"/>
                  </a:moveTo>
                  <a:lnTo>
                    <a:pt x="17945" y="13957"/>
                  </a:lnTo>
                  <a:lnTo>
                    <a:pt x="13944" y="17945"/>
                  </a:lnTo>
                  <a:lnTo>
                    <a:pt x="8966" y="17945"/>
                  </a:lnTo>
                  <a:lnTo>
                    <a:pt x="3987" y="17945"/>
                  </a:lnTo>
                  <a:lnTo>
                    <a:pt x="0" y="13957"/>
                  </a:lnTo>
                  <a:lnTo>
                    <a:pt x="0" y="8978"/>
                  </a:lnTo>
                  <a:lnTo>
                    <a:pt x="0" y="4203"/>
                  </a:lnTo>
                  <a:lnTo>
                    <a:pt x="3987" y="0"/>
                  </a:lnTo>
                  <a:lnTo>
                    <a:pt x="8966" y="0"/>
                  </a:lnTo>
                  <a:lnTo>
                    <a:pt x="13944" y="0"/>
                  </a:lnTo>
                  <a:lnTo>
                    <a:pt x="17945" y="4203"/>
                  </a:lnTo>
                  <a:lnTo>
                    <a:pt x="17945" y="8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514801" y="7578102"/>
              <a:ext cx="35560" cy="3175"/>
            </a:xfrm>
            <a:custGeom>
              <a:avLst/>
              <a:gdLst/>
              <a:ahLst/>
              <a:cxnLst/>
              <a:rect l="l" t="t" r="r" b="b"/>
              <a:pathLst>
                <a:path w="35560" h="3175">
                  <a:moveTo>
                    <a:pt x="26695" y="0"/>
                  </a:moveTo>
                  <a:lnTo>
                    <a:pt x="0" y="0"/>
                  </a:lnTo>
                  <a:lnTo>
                    <a:pt x="8191" y="2984"/>
                  </a:lnTo>
                  <a:lnTo>
                    <a:pt x="35407" y="2984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514801" y="7578102"/>
              <a:ext cx="35560" cy="3175"/>
            </a:xfrm>
            <a:custGeom>
              <a:avLst/>
              <a:gdLst/>
              <a:ahLst/>
              <a:cxnLst/>
              <a:rect l="l" t="t" r="r" b="b"/>
              <a:pathLst>
                <a:path w="35560" h="3175">
                  <a:moveTo>
                    <a:pt x="0" y="0"/>
                  </a:moveTo>
                  <a:lnTo>
                    <a:pt x="26695" y="0"/>
                  </a:lnTo>
                  <a:lnTo>
                    <a:pt x="35407" y="2984"/>
                  </a:lnTo>
                  <a:lnTo>
                    <a:pt x="8191" y="298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801871" y="7727797"/>
              <a:ext cx="109220" cy="104139"/>
            </a:xfrm>
            <a:custGeom>
              <a:avLst/>
              <a:gdLst/>
              <a:ahLst/>
              <a:cxnLst/>
              <a:rect l="l" t="t" r="r" b="b"/>
              <a:pathLst>
                <a:path w="109220" h="104140">
                  <a:moveTo>
                    <a:pt x="108750" y="0"/>
                  </a:moveTo>
                  <a:lnTo>
                    <a:pt x="0" y="0"/>
                  </a:lnTo>
                  <a:lnTo>
                    <a:pt x="0" y="103606"/>
                  </a:lnTo>
                  <a:lnTo>
                    <a:pt x="108750" y="103606"/>
                  </a:lnTo>
                  <a:lnTo>
                    <a:pt x="108750" y="84175"/>
                  </a:lnTo>
                  <a:lnTo>
                    <a:pt x="105689" y="78274"/>
                  </a:lnTo>
                  <a:lnTo>
                    <a:pt x="103328" y="70638"/>
                  </a:lnTo>
                  <a:lnTo>
                    <a:pt x="101808" y="61653"/>
                  </a:lnTo>
                  <a:lnTo>
                    <a:pt x="101269" y="51701"/>
                  </a:lnTo>
                  <a:lnTo>
                    <a:pt x="101808" y="41739"/>
                  </a:lnTo>
                  <a:lnTo>
                    <a:pt x="103328" y="32734"/>
                  </a:lnTo>
                  <a:lnTo>
                    <a:pt x="105689" y="25091"/>
                  </a:lnTo>
                  <a:lnTo>
                    <a:pt x="108750" y="19215"/>
                  </a:lnTo>
                  <a:lnTo>
                    <a:pt x="10875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801871" y="7727797"/>
              <a:ext cx="109220" cy="104139"/>
            </a:xfrm>
            <a:custGeom>
              <a:avLst/>
              <a:gdLst/>
              <a:ahLst/>
              <a:cxnLst/>
              <a:rect l="l" t="t" r="r" b="b"/>
              <a:pathLst>
                <a:path w="109220" h="104140">
                  <a:moveTo>
                    <a:pt x="101269" y="51701"/>
                  </a:moveTo>
                  <a:lnTo>
                    <a:pt x="101808" y="41739"/>
                  </a:lnTo>
                  <a:lnTo>
                    <a:pt x="103328" y="32734"/>
                  </a:lnTo>
                  <a:lnTo>
                    <a:pt x="105689" y="25091"/>
                  </a:lnTo>
                  <a:lnTo>
                    <a:pt x="108750" y="19215"/>
                  </a:lnTo>
                  <a:lnTo>
                    <a:pt x="108750" y="0"/>
                  </a:lnTo>
                  <a:lnTo>
                    <a:pt x="0" y="0"/>
                  </a:lnTo>
                  <a:lnTo>
                    <a:pt x="0" y="103606"/>
                  </a:lnTo>
                  <a:lnTo>
                    <a:pt x="108750" y="103606"/>
                  </a:lnTo>
                  <a:lnTo>
                    <a:pt x="108750" y="84175"/>
                  </a:lnTo>
                  <a:lnTo>
                    <a:pt x="105689" y="78274"/>
                  </a:lnTo>
                  <a:lnTo>
                    <a:pt x="103328" y="70638"/>
                  </a:lnTo>
                  <a:lnTo>
                    <a:pt x="101808" y="61653"/>
                  </a:lnTo>
                  <a:lnTo>
                    <a:pt x="101269" y="517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585451" y="7785684"/>
              <a:ext cx="34925" cy="109855"/>
            </a:xfrm>
            <a:custGeom>
              <a:avLst/>
              <a:gdLst/>
              <a:ahLst/>
              <a:cxnLst/>
              <a:rect l="l" t="t" r="r" b="b"/>
              <a:pathLst>
                <a:path w="34925" h="109854">
                  <a:moveTo>
                    <a:pt x="23215" y="0"/>
                  </a:moveTo>
                  <a:lnTo>
                    <a:pt x="12179" y="0"/>
                  </a:lnTo>
                  <a:lnTo>
                    <a:pt x="7683" y="4279"/>
                  </a:lnTo>
                  <a:lnTo>
                    <a:pt x="7683" y="13042"/>
                  </a:lnTo>
                  <a:lnTo>
                    <a:pt x="2489" y="13042"/>
                  </a:lnTo>
                  <a:lnTo>
                    <a:pt x="0" y="15532"/>
                  </a:lnTo>
                  <a:lnTo>
                    <a:pt x="0" y="93637"/>
                  </a:lnTo>
                  <a:lnTo>
                    <a:pt x="2489" y="96138"/>
                  </a:lnTo>
                  <a:lnTo>
                    <a:pt x="7683" y="96138"/>
                  </a:lnTo>
                  <a:lnTo>
                    <a:pt x="7683" y="104901"/>
                  </a:lnTo>
                  <a:lnTo>
                    <a:pt x="12179" y="109385"/>
                  </a:lnTo>
                  <a:lnTo>
                    <a:pt x="23215" y="109385"/>
                  </a:lnTo>
                  <a:lnTo>
                    <a:pt x="27711" y="104901"/>
                  </a:lnTo>
                  <a:lnTo>
                    <a:pt x="27711" y="96138"/>
                  </a:lnTo>
                  <a:lnTo>
                    <a:pt x="32397" y="96138"/>
                  </a:lnTo>
                  <a:lnTo>
                    <a:pt x="34899" y="93637"/>
                  </a:lnTo>
                  <a:lnTo>
                    <a:pt x="34899" y="15532"/>
                  </a:lnTo>
                  <a:lnTo>
                    <a:pt x="32397" y="13042"/>
                  </a:lnTo>
                  <a:lnTo>
                    <a:pt x="29413" y="13042"/>
                  </a:lnTo>
                  <a:lnTo>
                    <a:pt x="27711" y="13042"/>
                  </a:lnTo>
                  <a:lnTo>
                    <a:pt x="27711" y="4279"/>
                  </a:lnTo>
                  <a:lnTo>
                    <a:pt x="2321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585451" y="7785684"/>
              <a:ext cx="34925" cy="109855"/>
            </a:xfrm>
            <a:custGeom>
              <a:avLst/>
              <a:gdLst/>
              <a:ahLst/>
              <a:cxnLst/>
              <a:rect l="l" t="t" r="r" b="b"/>
              <a:pathLst>
                <a:path w="34925" h="109854">
                  <a:moveTo>
                    <a:pt x="29413" y="13042"/>
                  </a:moveTo>
                  <a:lnTo>
                    <a:pt x="27711" y="13042"/>
                  </a:lnTo>
                  <a:lnTo>
                    <a:pt x="27711" y="9753"/>
                  </a:lnTo>
                  <a:lnTo>
                    <a:pt x="27711" y="4279"/>
                  </a:lnTo>
                  <a:lnTo>
                    <a:pt x="23215" y="0"/>
                  </a:lnTo>
                  <a:lnTo>
                    <a:pt x="17729" y="0"/>
                  </a:lnTo>
                  <a:lnTo>
                    <a:pt x="12179" y="0"/>
                  </a:lnTo>
                  <a:lnTo>
                    <a:pt x="7683" y="4279"/>
                  </a:lnTo>
                  <a:lnTo>
                    <a:pt x="7683" y="9753"/>
                  </a:lnTo>
                  <a:lnTo>
                    <a:pt x="7683" y="13042"/>
                  </a:lnTo>
                  <a:lnTo>
                    <a:pt x="5689" y="13042"/>
                  </a:lnTo>
                  <a:lnTo>
                    <a:pt x="2489" y="13042"/>
                  </a:lnTo>
                  <a:lnTo>
                    <a:pt x="0" y="15532"/>
                  </a:lnTo>
                  <a:lnTo>
                    <a:pt x="0" y="18732"/>
                  </a:lnTo>
                  <a:lnTo>
                    <a:pt x="0" y="90385"/>
                  </a:lnTo>
                  <a:lnTo>
                    <a:pt x="0" y="93637"/>
                  </a:lnTo>
                  <a:lnTo>
                    <a:pt x="2489" y="96138"/>
                  </a:lnTo>
                  <a:lnTo>
                    <a:pt x="5689" y="96138"/>
                  </a:lnTo>
                  <a:lnTo>
                    <a:pt x="7683" y="96138"/>
                  </a:lnTo>
                  <a:lnTo>
                    <a:pt x="7683" y="99415"/>
                  </a:lnTo>
                  <a:lnTo>
                    <a:pt x="7683" y="104901"/>
                  </a:lnTo>
                  <a:lnTo>
                    <a:pt x="12179" y="109385"/>
                  </a:lnTo>
                  <a:lnTo>
                    <a:pt x="17729" y="109385"/>
                  </a:lnTo>
                  <a:lnTo>
                    <a:pt x="23215" y="109385"/>
                  </a:lnTo>
                  <a:lnTo>
                    <a:pt x="27711" y="104901"/>
                  </a:lnTo>
                  <a:lnTo>
                    <a:pt x="27711" y="99415"/>
                  </a:lnTo>
                  <a:lnTo>
                    <a:pt x="27711" y="96138"/>
                  </a:lnTo>
                  <a:lnTo>
                    <a:pt x="29413" y="96138"/>
                  </a:lnTo>
                  <a:lnTo>
                    <a:pt x="32397" y="96138"/>
                  </a:lnTo>
                  <a:lnTo>
                    <a:pt x="34899" y="93637"/>
                  </a:lnTo>
                  <a:lnTo>
                    <a:pt x="34899" y="90385"/>
                  </a:lnTo>
                  <a:lnTo>
                    <a:pt x="34899" y="18732"/>
                  </a:lnTo>
                  <a:lnTo>
                    <a:pt x="34899" y="15532"/>
                  </a:lnTo>
                  <a:lnTo>
                    <a:pt x="32397" y="13042"/>
                  </a:lnTo>
                  <a:lnTo>
                    <a:pt x="29413" y="13042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574199" y="7884109"/>
              <a:ext cx="17780" cy="15240"/>
            </a:xfrm>
            <a:custGeom>
              <a:avLst/>
              <a:gdLst/>
              <a:ahLst/>
              <a:cxnLst/>
              <a:rect l="l" t="t" r="r" b="b"/>
              <a:pathLst>
                <a:path w="17779" h="15240">
                  <a:moveTo>
                    <a:pt x="3479" y="228"/>
                  </a:moveTo>
                  <a:lnTo>
                    <a:pt x="2781" y="0"/>
                  </a:lnTo>
                  <a:lnTo>
                    <a:pt x="2781" y="723"/>
                  </a:lnTo>
                  <a:lnTo>
                    <a:pt x="2781" y="2476"/>
                  </a:lnTo>
                  <a:lnTo>
                    <a:pt x="1993" y="2705"/>
                  </a:lnTo>
                  <a:lnTo>
                    <a:pt x="1778" y="2705"/>
                  </a:lnTo>
                  <a:lnTo>
                    <a:pt x="787" y="2705"/>
                  </a:lnTo>
                  <a:lnTo>
                    <a:pt x="787" y="723"/>
                  </a:lnTo>
                  <a:lnTo>
                    <a:pt x="1778" y="723"/>
                  </a:lnTo>
                  <a:lnTo>
                    <a:pt x="2781" y="723"/>
                  </a:lnTo>
                  <a:lnTo>
                    <a:pt x="2781" y="0"/>
                  </a:lnTo>
                  <a:lnTo>
                    <a:pt x="1778" y="0"/>
                  </a:lnTo>
                  <a:lnTo>
                    <a:pt x="0" y="0"/>
                  </a:lnTo>
                  <a:lnTo>
                    <a:pt x="0" y="6007"/>
                  </a:lnTo>
                  <a:lnTo>
                    <a:pt x="787" y="6007"/>
                  </a:lnTo>
                  <a:lnTo>
                    <a:pt x="787" y="3200"/>
                  </a:lnTo>
                  <a:lnTo>
                    <a:pt x="1778" y="3200"/>
                  </a:lnTo>
                  <a:lnTo>
                    <a:pt x="2501" y="3200"/>
                  </a:lnTo>
                  <a:lnTo>
                    <a:pt x="3479" y="2971"/>
                  </a:lnTo>
                  <a:lnTo>
                    <a:pt x="3479" y="228"/>
                  </a:lnTo>
                  <a:close/>
                </a:path>
                <a:path w="17779" h="15240">
                  <a:moveTo>
                    <a:pt x="8153" y="5486"/>
                  </a:moveTo>
                  <a:lnTo>
                    <a:pt x="8026" y="520"/>
                  </a:lnTo>
                  <a:lnTo>
                    <a:pt x="7543" y="0"/>
                  </a:lnTo>
                  <a:lnTo>
                    <a:pt x="7467" y="647"/>
                  </a:lnTo>
                  <a:lnTo>
                    <a:pt x="7391" y="4991"/>
                  </a:lnTo>
                  <a:lnTo>
                    <a:pt x="7035" y="5410"/>
                  </a:lnTo>
                  <a:lnTo>
                    <a:pt x="6324" y="5486"/>
                  </a:lnTo>
                  <a:lnTo>
                    <a:pt x="5765" y="5486"/>
                  </a:lnTo>
                  <a:lnTo>
                    <a:pt x="5257" y="4991"/>
                  </a:lnTo>
                  <a:lnTo>
                    <a:pt x="5257" y="520"/>
                  </a:lnTo>
                  <a:lnTo>
                    <a:pt x="6324" y="520"/>
                  </a:lnTo>
                  <a:lnTo>
                    <a:pt x="6692" y="520"/>
                  </a:lnTo>
                  <a:lnTo>
                    <a:pt x="7467" y="647"/>
                  </a:lnTo>
                  <a:lnTo>
                    <a:pt x="7467" y="0"/>
                  </a:lnTo>
                  <a:lnTo>
                    <a:pt x="6324" y="0"/>
                  </a:lnTo>
                  <a:lnTo>
                    <a:pt x="4991" y="0"/>
                  </a:lnTo>
                  <a:lnTo>
                    <a:pt x="4533" y="647"/>
                  </a:lnTo>
                  <a:lnTo>
                    <a:pt x="4483" y="5486"/>
                  </a:lnTo>
                  <a:lnTo>
                    <a:pt x="4991" y="6007"/>
                  </a:lnTo>
                  <a:lnTo>
                    <a:pt x="6324" y="6007"/>
                  </a:lnTo>
                  <a:lnTo>
                    <a:pt x="7543" y="5905"/>
                  </a:lnTo>
                  <a:lnTo>
                    <a:pt x="8153" y="5486"/>
                  </a:lnTo>
                  <a:close/>
                </a:path>
                <a:path w="17779" h="15240">
                  <a:moveTo>
                    <a:pt x="9956" y="8978"/>
                  </a:moveTo>
                  <a:lnTo>
                    <a:pt x="9245" y="8978"/>
                  </a:lnTo>
                  <a:lnTo>
                    <a:pt x="9245" y="9448"/>
                  </a:lnTo>
                  <a:lnTo>
                    <a:pt x="9245" y="14160"/>
                  </a:lnTo>
                  <a:lnTo>
                    <a:pt x="8331" y="14160"/>
                  </a:lnTo>
                  <a:lnTo>
                    <a:pt x="7467" y="14109"/>
                  </a:lnTo>
                  <a:lnTo>
                    <a:pt x="7467" y="9550"/>
                  </a:lnTo>
                  <a:lnTo>
                    <a:pt x="8331" y="9448"/>
                  </a:lnTo>
                  <a:lnTo>
                    <a:pt x="9245" y="9448"/>
                  </a:lnTo>
                  <a:lnTo>
                    <a:pt x="9245" y="8978"/>
                  </a:lnTo>
                  <a:lnTo>
                    <a:pt x="8331" y="8978"/>
                  </a:lnTo>
                  <a:lnTo>
                    <a:pt x="6756" y="9055"/>
                  </a:lnTo>
                  <a:lnTo>
                    <a:pt x="6756" y="14579"/>
                  </a:lnTo>
                  <a:lnTo>
                    <a:pt x="8331" y="14655"/>
                  </a:lnTo>
                  <a:lnTo>
                    <a:pt x="9956" y="14655"/>
                  </a:lnTo>
                  <a:lnTo>
                    <a:pt x="9956" y="8978"/>
                  </a:lnTo>
                  <a:close/>
                </a:path>
                <a:path w="17779" h="15240">
                  <a:moveTo>
                    <a:pt x="12954" y="723"/>
                  </a:moveTo>
                  <a:lnTo>
                    <a:pt x="12458" y="0"/>
                  </a:lnTo>
                  <a:lnTo>
                    <a:pt x="12242" y="0"/>
                  </a:lnTo>
                  <a:lnTo>
                    <a:pt x="12242" y="1219"/>
                  </a:lnTo>
                  <a:lnTo>
                    <a:pt x="12242" y="1981"/>
                  </a:lnTo>
                  <a:lnTo>
                    <a:pt x="11963" y="2476"/>
                  </a:lnTo>
                  <a:lnTo>
                    <a:pt x="11252" y="2476"/>
                  </a:lnTo>
                  <a:lnTo>
                    <a:pt x="10248" y="2476"/>
                  </a:lnTo>
                  <a:lnTo>
                    <a:pt x="10248" y="723"/>
                  </a:lnTo>
                  <a:lnTo>
                    <a:pt x="11252" y="723"/>
                  </a:lnTo>
                  <a:lnTo>
                    <a:pt x="11963" y="723"/>
                  </a:lnTo>
                  <a:lnTo>
                    <a:pt x="12242" y="1219"/>
                  </a:lnTo>
                  <a:lnTo>
                    <a:pt x="12242" y="0"/>
                  </a:lnTo>
                  <a:lnTo>
                    <a:pt x="11252" y="0"/>
                  </a:lnTo>
                  <a:lnTo>
                    <a:pt x="9474" y="0"/>
                  </a:lnTo>
                  <a:lnTo>
                    <a:pt x="9474" y="6007"/>
                  </a:lnTo>
                  <a:lnTo>
                    <a:pt x="10248" y="6007"/>
                  </a:lnTo>
                  <a:lnTo>
                    <a:pt x="10248" y="3200"/>
                  </a:lnTo>
                  <a:lnTo>
                    <a:pt x="11252" y="3200"/>
                  </a:lnTo>
                  <a:lnTo>
                    <a:pt x="11963" y="3416"/>
                  </a:lnTo>
                  <a:lnTo>
                    <a:pt x="11963" y="5486"/>
                  </a:lnTo>
                  <a:lnTo>
                    <a:pt x="12242" y="6007"/>
                  </a:lnTo>
                  <a:lnTo>
                    <a:pt x="12954" y="6007"/>
                  </a:lnTo>
                  <a:lnTo>
                    <a:pt x="12954" y="5486"/>
                  </a:lnTo>
                  <a:lnTo>
                    <a:pt x="12738" y="4991"/>
                  </a:lnTo>
                  <a:lnTo>
                    <a:pt x="12738" y="3200"/>
                  </a:lnTo>
                  <a:lnTo>
                    <a:pt x="12458" y="2971"/>
                  </a:lnTo>
                  <a:lnTo>
                    <a:pt x="11747" y="2971"/>
                  </a:lnTo>
                  <a:lnTo>
                    <a:pt x="11747" y="2705"/>
                  </a:lnTo>
                  <a:lnTo>
                    <a:pt x="12458" y="2705"/>
                  </a:lnTo>
                  <a:lnTo>
                    <a:pt x="12954" y="2209"/>
                  </a:lnTo>
                  <a:lnTo>
                    <a:pt x="12954" y="723"/>
                  </a:lnTo>
                  <a:close/>
                </a:path>
                <a:path w="17779" h="15240">
                  <a:moveTo>
                    <a:pt x="17233" y="0"/>
                  </a:moveTo>
                  <a:lnTo>
                    <a:pt x="13449" y="0"/>
                  </a:lnTo>
                  <a:lnTo>
                    <a:pt x="13449" y="723"/>
                  </a:lnTo>
                  <a:lnTo>
                    <a:pt x="14960" y="723"/>
                  </a:lnTo>
                  <a:lnTo>
                    <a:pt x="14960" y="6007"/>
                  </a:lnTo>
                  <a:lnTo>
                    <a:pt x="15735" y="6007"/>
                  </a:lnTo>
                  <a:lnTo>
                    <a:pt x="15735" y="723"/>
                  </a:lnTo>
                  <a:lnTo>
                    <a:pt x="17233" y="723"/>
                  </a:lnTo>
                  <a:lnTo>
                    <a:pt x="172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598417" y="778945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09">
                  <a:moveTo>
                    <a:pt x="12230" y="0"/>
                  </a:moveTo>
                  <a:lnTo>
                    <a:pt x="7975" y="0"/>
                  </a:lnTo>
                  <a:lnTo>
                    <a:pt x="3479" y="0"/>
                  </a:lnTo>
                  <a:lnTo>
                    <a:pt x="0" y="3784"/>
                  </a:lnTo>
                  <a:lnTo>
                    <a:pt x="0" y="12471"/>
                  </a:lnTo>
                  <a:lnTo>
                    <a:pt x="3479" y="15976"/>
                  </a:lnTo>
                  <a:lnTo>
                    <a:pt x="12230" y="15976"/>
                  </a:lnTo>
                  <a:lnTo>
                    <a:pt x="15938" y="12471"/>
                  </a:lnTo>
                  <a:lnTo>
                    <a:pt x="15938" y="3784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598417" y="778945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09">
                  <a:moveTo>
                    <a:pt x="7975" y="0"/>
                  </a:moveTo>
                  <a:lnTo>
                    <a:pt x="3479" y="0"/>
                  </a:lnTo>
                  <a:lnTo>
                    <a:pt x="0" y="3784"/>
                  </a:lnTo>
                  <a:lnTo>
                    <a:pt x="0" y="7988"/>
                  </a:lnTo>
                  <a:lnTo>
                    <a:pt x="0" y="12471"/>
                  </a:lnTo>
                  <a:lnTo>
                    <a:pt x="3479" y="15976"/>
                  </a:lnTo>
                  <a:lnTo>
                    <a:pt x="7975" y="15976"/>
                  </a:lnTo>
                  <a:lnTo>
                    <a:pt x="12230" y="15976"/>
                  </a:lnTo>
                  <a:lnTo>
                    <a:pt x="15938" y="12471"/>
                  </a:lnTo>
                  <a:lnTo>
                    <a:pt x="15938" y="7988"/>
                  </a:lnTo>
                  <a:lnTo>
                    <a:pt x="15938" y="3784"/>
                  </a:lnTo>
                  <a:lnTo>
                    <a:pt x="12230" y="0"/>
                  </a:lnTo>
                  <a:lnTo>
                    <a:pt x="797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594925" y="7876845"/>
              <a:ext cx="16510" cy="17145"/>
            </a:xfrm>
            <a:custGeom>
              <a:avLst/>
              <a:gdLst/>
              <a:ahLst/>
              <a:cxnLst/>
              <a:rect l="l" t="t" r="r" b="b"/>
              <a:pathLst>
                <a:path w="16510" h="17145">
                  <a:moveTo>
                    <a:pt x="4299" y="14979"/>
                  </a:moveTo>
                  <a:lnTo>
                    <a:pt x="4483" y="15443"/>
                  </a:lnTo>
                  <a:lnTo>
                    <a:pt x="6477" y="16713"/>
                  </a:lnTo>
                  <a:lnTo>
                    <a:pt x="5270" y="15938"/>
                  </a:lnTo>
                  <a:lnTo>
                    <a:pt x="4299" y="14979"/>
                  </a:lnTo>
                  <a:close/>
                </a:path>
                <a:path w="16510" h="17145">
                  <a:moveTo>
                    <a:pt x="975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0236"/>
                  </a:lnTo>
                  <a:lnTo>
                    <a:pt x="990" y="12750"/>
                  </a:lnTo>
                  <a:lnTo>
                    <a:pt x="2984" y="13957"/>
                  </a:lnTo>
                  <a:lnTo>
                    <a:pt x="4299" y="14979"/>
                  </a:lnTo>
                  <a:lnTo>
                    <a:pt x="3492" y="12941"/>
                  </a:lnTo>
                  <a:lnTo>
                    <a:pt x="3492" y="6273"/>
                  </a:lnTo>
                  <a:lnTo>
                    <a:pt x="6972" y="2476"/>
                  </a:lnTo>
                  <a:lnTo>
                    <a:pt x="14065" y="2476"/>
                  </a:lnTo>
                  <a:lnTo>
                    <a:pt x="13741" y="2197"/>
                  </a:lnTo>
                  <a:lnTo>
                    <a:pt x="11252" y="495"/>
                  </a:lnTo>
                  <a:lnTo>
                    <a:pt x="9753" y="0"/>
                  </a:lnTo>
                  <a:close/>
                </a:path>
                <a:path w="16510" h="17145">
                  <a:moveTo>
                    <a:pt x="14065" y="2476"/>
                  </a:moveTo>
                  <a:lnTo>
                    <a:pt x="13246" y="2476"/>
                  </a:lnTo>
                  <a:lnTo>
                    <a:pt x="14732" y="3225"/>
                  </a:lnTo>
                  <a:lnTo>
                    <a:pt x="16230" y="4216"/>
                  </a:lnTo>
                  <a:lnTo>
                    <a:pt x="14935" y="3225"/>
                  </a:lnTo>
                  <a:lnTo>
                    <a:pt x="14065" y="24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594925" y="7876845"/>
              <a:ext cx="16510" cy="17145"/>
            </a:xfrm>
            <a:custGeom>
              <a:avLst/>
              <a:gdLst/>
              <a:ahLst/>
              <a:cxnLst/>
              <a:rect l="l" t="t" r="r" b="b"/>
              <a:pathLst>
                <a:path w="16510" h="17145">
                  <a:moveTo>
                    <a:pt x="11468" y="2476"/>
                  </a:moveTo>
                  <a:lnTo>
                    <a:pt x="13246" y="2476"/>
                  </a:lnTo>
                  <a:lnTo>
                    <a:pt x="14732" y="3225"/>
                  </a:lnTo>
                  <a:lnTo>
                    <a:pt x="16230" y="4216"/>
                  </a:lnTo>
                  <a:lnTo>
                    <a:pt x="14935" y="3225"/>
                  </a:lnTo>
                  <a:lnTo>
                    <a:pt x="13741" y="2197"/>
                  </a:lnTo>
                  <a:lnTo>
                    <a:pt x="12738" y="1511"/>
                  </a:lnTo>
                  <a:lnTo>
                    <a:pt x="11252" y="495"/>
                  </a:lnTo>
                  <a:lnTo>
                    <a:pt x="9753" y="0"/>
                  </a:lnTo>
                  <a:lnTo>
                    <a:pt x="7759" y="0"/>
                  </a:lnTo>
                  <a:lnTo>
                    <a:pt x="3492" y="0"/>
                  </a:lnTo>
                  <a:lnTo>
                    <a:pt x="0" y="3492"/>
                  </a:lnTo>
                  <a:lnTo>
                    <a:pt x="0" y="7785"/>
                  </a:lnTo>
                  <a:lnTo>
                    <a:pt x="0" y="10236"/>
                  </a:lnTo>
                  <a:lnTo>
                    <a:pt x="990" y="12750"/>
                  </a:lnTo>
                  <a:lnTo>
                    <a:pt x="2984" y="13957"/>
                  </a:lnTo>
                  <a:lnTo>
                    <a:pt x="4267" y="14947"/>
                  </a:lnTo>
                  <a:lnTo>
                    <a:pt x="5270" y="15938"/>
                  </a:lnTo>
                  <a:lnTo>
                    <a:pt x="6477" y="16713"/>
                  </a:lnTo>
                  <a:lnTo>
                    <a:pt x="4483" y="15443"/>
                  </a:lnTo>
                  <a:lnTo>
                    <a:pt x="3492" y="12941"/>
                  </a:lnTo>
                  <a:lnTo>
                    <a:pt x="3492" y="10464"/>
                  </a:lnTo>
                  <a:lnTo>
                    <a:pt x="3492" y="6273"/>
                  </a:lnTo>
                  <a:lnTo>
                    <a:pt x="6972" y="2476"/>
                  </a:lnTo>
                  <a:lnTo>
                    <a:pt x="11468" y="24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598417" y="787932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09">
                  <a:moveTo>
                    <a:pt x="12230" y="0"/>
                  </a:moveTo>
                  <a:lnTo>
                    <a:pt x="7975" y="0"/>
                  </a:lnTo>
                  <a:lnTo>
                    <a:pt x="3479" y="0"/>
                  </a:lnTo>
                  <a:lnTo>
                    <a:pt x="0" y="3797"/>
                  </a:lnTo>
                  <a:lnTo>
                    <a:pt x="0" y="12471"/>
                  </a:lnTo>
                  <a:lnTo>
                    <a:pt x="3479" y="15976"/>
                  </a:lnTo>
                  <a:lnTo>
                    <a:pt x="12230" y="15976"/>
                  </a:lnTo>
                  <a:lnTo>
                    <a:pt x="15938" y="12471"/>
                  </a:lnTo>
                  <a:lnTo>
                    <a:pt x="15938" y="3797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598417" y="787932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09">
                  <a:moveTo>
                    <a:pt x="7975" y="0"/>
                  </a:moveTo>
                  <a:lnTo>
                    <a:pt x="3479" y="0"/>
                  </a:lnTo>
                  <a:lnTo>
                    <a:pt x="0" y="3797"/>
                  </a:lnTo>
                  <a:lnTo>
                    <a:pt x="0" y="7988"/>
                  </a:lnTo>
                  <a:lnTo>
                    <a:pt x="0" y="12471"/>
                  </a:lnTo>
                  <a:lnTo>
                    <a:pt x="3479" y="15976"/>
                  </a:lnTo>
                  <a:lnTo>
                    <a:pt x="7975" y="15976"/>
                  </a:lnTo>
                  <a:lnTo>
                    <a:pt x="12230" y="15976"/>
                  </a:lnTo>
                  <a:lnTo>
                    <a:pt x="15938" y="12471"/>
                  </a:lnTo>
                  <a:lnTo>
                    <a:pt x="15938" y="7988"/>
                  </a:lnTo>
                  <a:lnTo>
                    <a:pt x="15938" y="3797"/>
                  </a:lnTo>
                  <a:lnTo>
                    <a:pt x="12230" y="0"/>
                  </a:lnTo>
                  <a:lnTo>
                    <a:pt x="797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594925" y="7787475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5">
                  <a:moveTo>
                    <a:pt x="5779" y="15829"/>
                  </a:moveTo>
                  <a:lnTo>
                    <a:pt x="6972" y="16725"/>
                  </a:lnTo>
                  <a:lnTo>
                    <a:pt x="5981" y="15951"/>
                  </a:lnTo>
                  <a:lnTo>
                    <a:pt x="5779" y="15829"/>
                  </a:lnTo>
                  <a:close/>
                </a:path>
                <a:path w="15875" h="17145">
                  <a:moveTo>
                    <a:pt x="9474" y="0"/>
                  </a:moveTo>
                  <a:lnTo>
                    <a:pt x="3492" y="0"/>
                  </a:lnTo>
                  <a:lnTo>
                    <a:pt x="0" y="3479"/>
                  </a:lnTo>
                  <a:lnTo>
                    <a:pt x="0" y="10744"/>
                  </a:lnTo>
                  <a:lnTo>
                    <a:pt x="1206" y="12966"/>
                  </a:lnTo>
                  <a:lnTo>
                    <a:pt x="3492" y="14452"/>
                  </a:lnTo>
                  <a:lnTo>
                    <a:pt x="5779" y="15829"/>
                  </a:lnTo>
                  <a:lnTo>
                    <a:pt x="4978" y="15227"/>
                  </a:lnTo>
                  <a:lnTo>
                    <a:pt x="3492" y="12966"/>
                  </a:lnTo>
                  <a:lnTo>
                    <a:pt x="3492" y="5765"/>
                  </a:lnTo>
                  <a:lnTo>
                    <a:pt x="6972" y="1981"/>
                  </a:lnTo>
                  <a:lnTo>
                    <a:pt x="13546" y="1981"/>
                  </a:lnTo>
                  <a:lnTo>
                    <a:pt x="12738" y="1498"/>
                  </a:lnTo>
                  <a:lnTo>
                    <a:pt x="11963" y="990"/>
                  </a:lnTo>
                  <a:lnTo>
                    <a:pt x="10744" y="279"/>
                  </a:lnTo>
                  <a:lnTo>
                    <a:pt x="9474" y="0"/>
                  </a:lnTo>
                  <a:close/>
                </a:path>
                <a:path w="15875" h="17145">
                  <a:moveTo>
                    <a:pt x="14584" y="2600"/>
                  </a:moveTo>
                  <a:lnTo>
                    <a:pt x="15443" y="3263"/>
                  </a:lnTo>
                  <a:lnTo>
                    <a:pt x="15227" y="2984"/>
                  </a:lnTo>
                  <a:lnTo>
                    <a:pt x="14584" y="2600"/>
                  </a:lnTo>
                  <a:close/>
                </a:path>
                <a:path w="15875" h="17145">
                  <a:moveTo>
                    <a:pt x="14339" y="2454"/>
                  </a:moveTo>
                  <a:lnTo>
                    <a:pt x="14584" y="2600"/>
                  </a:lnTo>
                  <a:lnTo>
                    <a:pt x="14439" y="2489"/>
                  </a:lnTo>
                  <a:close/>
                </a:path>
                <a:path w="15875" h="17145">
                  <a:moveTo>
                    <a:pt x="13546" y="1981"/>
                  </a:moveTo>
                  <a:lnTo>
                    <a:pt x="12966" y="1981"/>
                  </a:lnTo>
                  <a:lnTo>
                    <a:pt x="14339" y="2454"/>
                  </a:lnTo>
                  <a:lnTo>
                    <a:pt x="13546" y="19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594925" y="7787475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5">
                  <a:moveTo>
                    <a:pt x="11468" y="1981"/>
                  </a:moveTo>
                  <a:lnTo>
                    <a:pt x="12966" y="1981"/>
                  </a:lnTo>
                  <a:lnTo>
                    <a:pt x="14439" y="2489"/>
                  </a:lnTo>
                  <a:lnTo>
                    <a:pt x="15443" y="3263"/>
                  </a:lnTo>
                  <a:lnTo>
                    <a:pt x="15227" y="2984"/>
                  </a:lnTo>
                  <a:lnTo>
                    <a:pt x="12738" y="1498"/>
                  </a:lnTo>
                  <a:lnTo>
                    <a:pt x="11963" y="990"/>
                  </a:lnTo>
                  <a:lnTo>
                    <a:pt x="10744" y="279"/>
                  </a:lnTo>
                  <a:lnTo>
                    <a:pt x="9474" y="0"/>
                  </a:lnTo>
                  <a:lnTo>
                    <a:pt x="7759" y="0"/>
                  </a:lnTo>
                  <a:lnTo>
                    <a:pt x="3492" y="0"/>
                  </a:lnTo>
                  <a:lnTo>
                    <a:pt x="0" y="3479"/>
                  </a:lnTo>
                  <a:lnTo>
                    <a:pt x="0" y="7746"/>
                  </a:lnTo>
                  <a:lnTo>
                    <a:pt x="0" y="10744"/>
                  </a:lnTo>
                  <a:lnTo>
                    <a:pt x="1206" y="12966"/>
                  </a:lnTo>
                  <a:lnTo>
                    <a:pt x="3492" y="14452"/>
                  </a:lnTo>
                  <a:lnTo>
                    <a:pt x="4762" y="15227"/>
                  </a:lnTo>
                  <a:lnTo>
                    <a:pt x="5981" y="15951"/>
                  </a:lnTo>
                  <a:lnTo>
                    <a:pt x="6972" y="16725"/>
                  </a:lnTo>
                  <a:lnTo>
                    <a:pt x="4978" y="15227"/>
                  </a:lnTo>
                  <a:lnTo>
                    <a:pt x="3492" y="12966"/>
                  </a:lnTo>
                  <a:lnTo>
                    <a:pt x="3492" y="9969"/>
                  </a:lnTo>
                  <a:lnTo>
                    <a:pt x="3492" y="5765"/>
                  </a:lnTo>
                  <a:lnTo>
                    <a:pt x="6972" y="1981"/>
                  </a:lnTo>
                  <a:lnTo>
                    <a:pt x="11468" y="19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601897" y="7793240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6769" y="0"/>
                  </a:moveTo>
                  <a:lnTo>
                    <a:pt x="1993" y="0"/>
                  </a:lnTo>
                  <a:lnTo>
                    <a:pt x="0" y="1981"/>
                  </a:lnTo>
                  <a:lnTo>
                    <a:pt x="0" y="6680"/>
                  </a:lnTo>
                  <a:lnTo>
                    <a:pt x="1993" y="8686"/>
                  </a:lnTo>
                  <a:lnTo>
                    <a:pt x="6769" y="8686"/>
                  </a:lnTo>
                  <a:lnTo>
                    <a:pt x="8750" y="6680"/>
                  </a:lnTo>
                  <a:lnTo>
                    <a:pt x="8750" y="4203"/>
                  </a:lnTo>
                  <a:lnTo>
                    <a:pt x="8750" y="1981"/>
                  </a:lnTo>
                  <a:lnTo>
                    <a:pt x="6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601897" y="7793240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750" y="4203"/>
                  </a:moveTo>
                  <a:lnTo>
                    <a:pt x="8750" y="6680"/>
                  </a:lnTo>
                  <a:lnTo>
                    <a:pt x="6769" y="8686"/>
                  </a:lnTo>
                  <a:lnTo>
                    <a:pt x="4495" y="8686"/>
                  </a:lnTo>
                  <a:lnTo>
                    <a:pt x="1993" y="8686"/>
                  </a:lnTo>
                  <a:lnTo>
                    <a:pt x="0" y="6680"/>
                  </a:lnTo>
                  <a:lnTo>
                    <a:pt x="0" y="4203"/>
                  </a:lnTo>
                  <a:lnTo>
                    <a:pt x="0" y="1981"/>
                  </a:lnTo>
                  <a:lnTo>
                    <a:pt x="1993" y="0"/>
                  </a:lnTo>
                  <a:lnTo>
                    <a:pt x="4495" y="0"/>
                  </a:lnTo>
                  <a:lnTo>
                    <a:pt x="6769" y="0"/>
                  </a:lnTo>
                  <a:lnTo>
                    <a:pt x="8750" y="1981"/>
                  </a:lnTo>
                  <a:lnTo>
                    <a:pt x="8750" y="42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601897" y="7882814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6769" y="0"/>
                  </a:moveTo>
                  <a:lnTo>
                    <a:pt x="1993" y="0"/>
                  </a:lnTo>
                  <a:lnTo>
                    <a:pt x="0" y="2019"/>
                  </a:lnTo>
                  <a:lnTo>
                    <a:pt x="0" y="6972"/>
                  </a:lnTo>
                  <a:lnTo>
                    <a:pt x="1993" y="8978"/>
                  </a:lnTo>
                  <a:lnTo>
                    <a:pt x="6769" y="8978"/>
                  </a:lnTo>
                  <a:lnTo>
                    <a:pt x="8750" y="6972"/>
                  </a:lnTo>
                  <a:lnTo>
                    <a:pt x="8750" y="4495"/>
                  </a:lnTo>
                  <a:lnTo>
                    <a:pt x="8750" y="2019"/>
                  </a:lnTo>
                  <a:lnTo>
                    <a:pt x="6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601897" y="7882814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8750" y="4495"/>
                  </a:moveTo>
                  <a:lnTo>
                    <a:pt x="8750" y="6972"/>
                  </a:lnTo>
                  <a:lnTo>
                    <a:pt x="6769" y="8978"/>
                  </a:lnTo>
                  <a:lnTo>
                    <a:pt x="4495" y="8978"/>
                  </a:lnTo>
                  <a:lnTo>
                    <a:pt x="1993" y="8978"/>
                  </a:lnTo>
                  <a:lnTo>
                    <a:pt x="0" y="6972"/>
                  </a:lnTo>
                  <a:lnTo>
                    <a:pt x="0" y="4495"/>
                  </a:lnTo>
                  <a:lnTo>
                    <a:pt x="0" y="2019"/>
                  </a:lnTo>
                  <a:lnTo>
                    <a:pt x="1993" y="0"/>
                  </a:lnTo>
                  <a:lnTo>
                    <a:pt x="4495" y="0"/>
                  </a:lnTo>
                  <a:lnTo>
                    <a:pt x="6769" y="0"/>
                  </a:lnTo>
                  <a:lnTo>
                    <a:pt x="8750" y="2019"/>
                  </a:lnTo>
                  <a:lnTo>
                    <a:pt x="8750" y="44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903357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47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903357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5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903357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903357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4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659085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47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659085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5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659085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659085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4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600691" y="7820431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89" h="51434">
                  <a:moveTo>
                    <a:pt x="18669" y="0"/>
                  </a:moveTo>
                  <a:lnTo>
                    <a:pt x="14668" y="0"/>
                  </a:lnTo>
                  <a:lnTo>
                    <a:pt x="14173" y="228"/>
                  </a:lnTo>
                  <a:lnTo>
                    <a:pt x="4203" y="2730"/>
                  </a:lnTo>
                  <a:lnTo>
                    <a:pt x="1701" y="3200"/>
                  </a:lnTo>
                  <a:lnTo>
                    <a:pt x="0" y="5511"/>
                  </a:lnTo>
                  <a:lnTo>
                    <a:pt x="0" y="45948"/>
                  </a:lnTo>
                  <a:lnTo>
                    <a:pt x="1701" y="48145"/>
                  </a:lnTo>
                  <a:lnTo>
                    <a:pt x="4203" y="48945"/>
                  </a:lnTo>
                  <a:lnTo>
                    <a:pt x="14173" y="51422"/>
                  </a:lnTo>
                  <a:lnTo>
                    <a:pt x="18669" y="51422"/>
                  </a:lnTo>
                  <a:lnTo>
                    <a:pt x="21209" y="48945"/>
                  </a:lnTo>
                  <a:lnTo>
                    <a:pt x="21209" y="5714"/>
                  </a:lnTo>
                  <a:lnTo>
                    <a:pt x="21209" y="2514"/>
                  </a:lnTo>
                  <a:lnTo>
                    <a:pt x="1866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600691" y="7820431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89" h="51434">
                  <a:moveTo>
                    <a:pt x="21209" y="5714"/>
                  </a:moveTo>
                  <a:lnTo>
                    <a:pt x="21209" y="2514"/>
                  </a:lnTo>
                  <a:lnTo>
                    <a:pt x="18669" y="0"/>
                  </a:lnTo>
                  <a:lnTo>
                    <a:pt x="15455" y="0"/>
                  </a:lnTo>
                  <a:lnTo>
                    <a:pt x="14960" y="0"/>
                  </a:lnTo>
                  <a:lnTo>
                    <a:pt x="14668" y="0"/>
                  </a:lnTo>
                  <a:lnTo>
                    <a:pt x="14173" y="228"/>
                  </a:lnTo>
                  <a:lnTo>
                    <a:pt x="4203" y="2730"/>
                  </a:lnTo>
                  <a:lnTo>
                    <a:pt x="1701" y="3200"/>
                  </a:lnTo>
                  <a:lnTo>
                    <a:pt x="0" y="5511"/>
                  </a:lnTo>
                  <a:lnTo>
                    <a:pt x="0" y="8191"/>
                  </a:lnTo>
                  <a:lnTo>
                    <a:pt x="0" y="43459"/>
                  </a:lnTo>
                  <a:lnTo>
                    <a:pt x="0" y="45948"/>
                  </a:lnTo>
                  <a:lnTo>
                    <a:pt x="1701" y="48145"/>
                  </a:lnTo>
                  <a:lnTo>
                    <a:pt x="4203" y="48945"/>
                  </a:lnTo>
                  <a:lnTo>
                    <a:pt x="14173" y="51422"/>
                  </a:lnTo>
                  <a:lnTo>
                    <a:pt x="15455" y="51422"/>
                  </a:lnTo>
                  <a:lnTo>
                    <a:pt x="18669" y="51422"/>
                  </a:lnTo>
                  <a:lnTo>
                    <a:pt x="21209" y="48945"/>
                  </a:lnTo>
                  <a:lnTo>
                    <a:pt x="21209" y="45643"/>
                  </a:lnTo>
                  <a:lnTo>
                    <a:pt x="21209" y="57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612159" y="782344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194" y="0"/>
                  </a:moveTo>
                  <a:lnTo>
                    <a:pt x="1498" y="0"/>
                  </a:lnTo>
                  <a:lnTo>
                    <a:pt x="0" y="1485"/>
                  </a:lnTo>
                  <a:lnTo>
                    <a:pt x="0" y="5181"/>
                  </a:lnTo>
                  <a:lnTo>
                    <a:pt x="1498" y="6692"/>
                  </a:lnTo>
                  <a:lnTo>
                    <a:pt x="5194" y="6692"/>
                  </a:lnTo>
                  <a:lnTo>
                    <a:pt x="6972" y="5181"/>
                  </a:lnTo>
                  <a:lnTo>
                    <a:pt x="6972" y="3200"/>
                  </a:lnTo>
                  <a:lnTo>
                    <a:pt x="6972" y="1485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612159" y="782344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200"/>
                  </a:moveTo>
                  <a:lnTo>
                    <a:pt x="6972" y="5181"/>
                  </a:lnTo>
                  <a:lnTo>
                    <a:pt x="5194" y="6692"/>
                  </a:lnTo>
                  <a:lnTo>
                    <a:pt x="3492" y="6692"/>
                  </a:lnTo>
                  <a:lnTo>
                    <a:pt x="1498" y="6692"/>
                  </a:lnTo>
                  <a:lnTo>
                    <a:pt x="0" y="5181"/>
                  </a:lnTo>
                  <a:lnTo>
                    <a:pt x="0" y="3200"/>
                  </a:lnTo>
                  <a:lnTo>
                    <a:pt x="0" y="1485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194" y="0"/>
                  </a:lnTo>
                  <a:lnTo>
                    <a:pt x="6972" y="1485"/>
                  </a:lnTo>
                  <a:lnTo>
                    <a:pt x="6972" y="32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612159" y="783291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194" y="0"/>
                  </a:moveTo>
                  <a:lnTo>
                    <a:pt x="1498" y="0"/>
                  </a:lnTo>
                  <a:lnTo>
                    <a:pt x="0" y="1485"/>
                  </a:lnTo>
                  <a:lnTo>
                    <a:pt x="0" y="5473"/>
                  </a:lnTo>
                  <a:lnTo>
                    <a:pt x="1498" y="6972"/>
                  </a:lnTo>
                  <a:lnTo>
                    <a:pt x="5194" y="6972"/>
                  </a:lnTo>
                  <a:lnTo>
                    <a:pt x="6972" y="5473"/>
                  </a:lnTo>
                  <a:lnTo>
                    <a:pt x="6972" y="3492"/>
                  </a:lnTo>
                  <a:lnTo>
                    <a:pt x="6972" y="1485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612159" y="783291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492"/>
                  </a:moveTo>
                  <a:lnTo>
                    <a:pt x="6972" y="5473"/>
                  </a:lnTo>
                  <a:lnTo>
                    <a:pt x="5194" y="6972"/>
                  </a:lnTo>
                  <a:lnTo>
                    <a:pt x="3492" y="6972"/>
                  </a:lnTo>
                  <a:lnTo>
                    <a:pt x="1498" y="6972"/>
                  </a:lnTo>
                  <a:lnTo>
                    <a:pt x="0" y="5473"/>
                  </a:lnTo>
                  <a:lnTo>
                    <a:pt x="0" y="3492"/>
                  </a:lnTo>
                  <a:lnTo>
                    <a:pt x="0" y="1485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194" y="0"/>
                  </a:lnTo>
                  <a:lnTo>
                    <a:pt x="6972" y="1485"/>
                  </a:lnTo>
                  <a:lnTo>
                    <a:pt x="6972" y="34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612159" y="784265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194" y="0"/>
                  </a:moveTo>
                  <a:lnTo>
                    <a:pt x="1498" y="0"/>
                  </a:lnTo>
                  <a:lnTo>
                    <a:pt x="0" y="1511"/>
                  </a:lnTo>
                  <a:lnTo>
                    <a:pt x="0" y="5207"/>
                  </a:lnTo>
                  <a:lnTo>
                    <a:pt x="1498" y="6705"/>
                  </a:lnTo>
                  <a:lnTo>
                    <a:pt x="5194" y="6705"/>
                  </a:lnTo>
                  <a:lnTo>
                    <a:pt x="6972" y="5207"/>
                  </a:lnTo>
                  <a:lnTo>
                    <a:pt x="6972" y="3505"/>
                  </a:lnTo>
                  <a:lnTo>
                    <a:pt x="6972" y="1511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612159" y="784265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505"/>
                  </a:moveTo>
                  <a:lnTo>
                    <a:pt x="6972" y="5207"/>
                  </a:lnTo>
                  <a:lnTo>
                    <a:pt x="5194" y="6705"/>
                  </a:lnTo>
                  <a:lnTo>
                    <a:pt x="3492" y="6705"/>
                  </a:lnTo>
                  <a:lnTo>
                    <a:pt x="1498" y="6705"/>
                  </a:lnTo>
                  <a:lnTo>
                    <a:pt x="0" y="5207"/>
                  </a:lnTo>
                  <a:lnTo>
                    <a:pt x="0" y="3505"/>
                  </a:lnTo>
                  <a:lnTo>
                    <a:pt x="0" y="1511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194" y="0"/>
                  </a:lnTo>
                  <a:lnTo>
                    <a:pt x="6972" y="1511"/>
                  </a:lnTo>
                  <a:lnTo>
                    <a:pt x="6972" y="35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612159" y="785235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194" y="0"/>
                  </a:moveTo>
                  <a:lnTo>
                    <a:pt x="1498" y="0"/>
                  </a:lnTo>
                  <a:lnTo>
                    <a:pt x="0" y="1485"/>
                  </a:lnTo>
                  <a:lnTo>
                    <a:pt x="0" y="5257"/>
                  </a:lnTo>
                  <a:lnTo>
                    <a:pt x="1498" y="6743"/>
                  </a:lnTo>
                  <a:lnTo>
                    <a:pt x="5194" y="6743"/>
                  </a:lnTo>
                  <a:lnTo>
                    <a:pt x="6972" y="5257"/>
                  </a:lnTo>
                  <a:lnTo>
                    <a:pt x="6972" y="3276"/>
                  </a:lnTo>
                  <a:lnTo>
                    <a:pt x="6972" y="1485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612159" y="785235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276"/>
                  </a:moveTo>
                  <a:lnTo>
                    <a:pt x="6972" y="5257"/>
                  </a:lnTo>
                  <a:lnTo>
                    <a:pt x="5194" y="6743"/>
                  </a:lnTo>
                  <a:lnTo>
                    <a:pt x="3492" y="6743"/>
                  </a:lnTo>
                  <a:lnTo>
                    <a:pt x="1498" y="6743"/>
                  </a:lnTo>
                  <a:lnTo>
                    <a:pt x="0" y="5257"/>
                  </a:lnTo>
                  <a:lnTo>
                    <a:pt x="0" y="3276"/>
                  </a:lnTo>
                  <a:lnTo>
                    <a:pt x="0" y="1485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194" y="0"/>
                  </a:lnTo>
                  <a:lnTo>
                    <a:pt x="6972" y="1485"/>
                  </a:lnTo>
                  <a:lnTo>
                    <a:pt x="6972" y="32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612159" y="7861884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194" y="0"/>
                  </a:moveTo>
                  <a:lnTo>
                    <a:pt x="1498" y="0"/>
                  </a:lnTo>
                  <a:lnTo>
                    <a:pt x="0" y="1485"/>
                  </a:lnTo>
                  <a:lnTo>
                    <a:pt x="0" y="5486"/>
                  </a:lnTo>
                  <a:lnTo>
                    <a:pt x="1498" y="6997"/>
                  </a:lnTo>
                  <a:lnTo>
                    <a:pt x="5194" y="6997"/>
                  </a:lnTo>
                  <a:lnTo>
                    <a:pt x="6972" y="5486"/>
                  </a:lnTo>
                  <a:lnTo>
                    <a:pt x="6972" y="3492"/>
                  </a:lnTo>
                  <a:lnTo>
                    <a:pt x="6972" y="1485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612159" y="7861884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6972" y="3492"/>
                  </a:moveTo>
                  <a:lnTo>
                    <a:pt x="6972" y="5486"/>
                  </a:lnTo>
                  <a:lnTo>
                    <a:pt x="5194" y="6997"/>
                  </a:lnTo>
                  <a:lnTo>
                    <a:pt x="3492" y="6997"/>
                  </a:lnTo>
                  <a:lnTo>
                    <a:pt x="1498" y="6997"/>
                  </a:lnTo>
                  <a:lnTo>
                    <a:pt x="0" y="5486"/>
                  </a:lnTo>
                  <a:lnTo>
                    <a:pt x="0" y="3492"/>
                  </a:lnTo>
                  <a:lnTo>
                    <a:pt x="0" y="1485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194" y="0"/>
                  </a:lnTo>
                  <a:lnTo>
                    <a:pt x="6972" y="1485"/>
                  </a:lnTo>
                  <a:lnTo>
                    <a:pt x="6972" y="34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603396" y="782841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486" y="0"/>
                  </a:moveTo>
                  <a:lnTo>
                    <a:pt x="1498" y="0"/>
                  </a:lnTo>
                  <a:lnTo>
                    <a:pt x="0" y="1485"/>
                  </a:lnTo>
                  <a:lnTo>
                    <a:pt x="0" y="5206"/>
                  </a:lnTo>
                  <a:lnTo>
                    <a:pt x="1498" y="6769"/>
                  </a:lnTo>
                  <a:lnTo>
                    <a:pt x="5486" y="6769"/>
                  </a:lnTo>
                  <a:lnTo>
                    <a:pt x="6972" y="5206"/>
                  </a:lnTo>
                  <a:lnTo>
                    <a:pt x="6972" y="3479"/>
                  </a:lnTo>
                  <a:lnTo>
                    <a:pt x="6972" y="1485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603396" y="782841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479"/>
                  </a:moveTo>
                  <a:lnTo>
                    <a:pt x="6972" y="5206"/>
                  </a:lnTo>
                  <a:lnTo>
                    <a:pt x="5486" y="6769"/>
                  </a:lnTo>
                  <a:lnTo>
                    <a:pt x="3492" y="6769"/>
                  </a:lnTo>
                  <a:lnTo>
                    <a:pt x="1498" y="6769"/>
                  </a:lnTo>
                  <a:lnTo>
                    <a:pt x="0" y="5206"/>
                  </a:lnTo>
                  <a:lnTo>
                    <a:pt x="0" y="3479"/>
                  </a:lnTo>
                  <a:lnTo>
                    <a:pt x="0" y="1485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486" y="0"/>
                  </a:lnTo>
                  <a:lnTo>
                    <a:pt x="6972" y="1485"/>
                  </a:lnTo>
                  <a:lnTo>
                    <a:pt x="6972" y="347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603396" y="783817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486" y="0"/>
                  </a:moveTo>
                  <a:lnTo>
                    <a:pt x="1498" y="0"/>
                  </a:lnTo>
                  <a:lnTo>
                    <a:pt x="0" y="1485"/>
                  </a:lnTo>
                  <a:lnTo>
                    <a:pt x="0" y="5207"/>
                  </a:lnTo>
                  <a:lnTo>
                    <a:pt x="1498" y="6692"/>
                  </a:lnTo>
                  <a:lnTo>
                    <a:pt x="5486" y="6692"/>
                  </a:lnTo>
                  <a:lnTo>
                    <a:pt x="6972" y="5207"/>
                  </a:lnTo>
                  <a:lnTo>
                    <a:pt x="6972" y="3200"/>
                  </a:lnTo>
                  <a:lnTo>
                    <a:pt x="6972" y="1485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603396" y="783817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200"/>
                  </a:moveTo>
                  <a:lnTo>
                    <a:pt x="6972" y="5207"/>
                  </a:lnTo>
                  <a:lnTo>
                    <a:pt x="5486" y="6692"/>
                  </a:lnTo>
                  <a:lnTo>
                    <a:pt x="3492" y="6692"/>
                  </a:lnTo>
                  <a:lnTo>
                    <a:pt x="1498" y="6692"/>
                  </a:lnTo>
                  <a:lnTo>
                    <a:pt x="0" y="5207"/>
                  </a:lnTo>
                  <a:lnTo>
                    <a:pt x="0" y="3200"/>
                  </a:lnTo>
                  <a:lnTo>
                    <a:pt x="0" y="1485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486" y="0"/>
                  </a:lnTo>
                  <a:lnTo>
                    <a:pt x="6972" y="1485"/>
                  </a:lnTo>
                  <a:lnTo>
                    <a:pt x="6972" y="32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603396" y="78476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486" y="0"/>
                  </a:moveTo>
                  <a:lnTo>
                    <a:pt x="1498" y="0"/>
                  </a:lnTo>
                  <a:lnTo>
                    <a:pt x="0" y="1714"/>
                  </a:lnTo>
                  <a:lnTo>
                    <a:pt x="0" y="5486"/>
                  </a:lnTo>
                  <a:lnTo>
                    <a:pt x="1498" y="6972"/>
                  </a:lnTo>
                  <a:lnTo>
                    <a:pt x="5486" y="6972"/>
                  </a:lnTo>
                  <a:lnTo>
                    <a:pt x="6972" y="5486"/>
                  </a:lnTo>
                  <a:lnTo>
                    <a:pt x="6972" y="3492"/>
                  </a:lnTo>
                  <a:lnTo>
                    <a:pt x="6972" y="1714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603396" y="78476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972" y="3492"/>
                  </a:moveTo>
                  <a:lnTo>
                    <a:pt x="6972" y="5486"/>
                  </a:lnTo>
                  <a:lnTo>
                    <a:pt x="5486" y="6972"/>
                  </a:lnTo>
                  <a:lnTo>
                    <a:pt x="3492" y="6972"/>
                  </a:lnTo>
                  <a:lnTo>
                    <a:pt x="1498" y="6972"/>
                  </a:lnTo>
                  <a:lnTo>
                    <a:pt x="0" y="5486"/>
                  </a:lnTo>
                  <a:lnTo>
                    <a:pt x="0" y="3492"/>
                  </a:lnTo>
                  <a:lnTo>
                    <a:pt x="0" y="1714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486" y="0"/>
                  </a:lnTo>
                  <a:lnTo>
                    <a:pt x="6972" y="1714"/>
                  </a:lnTo>
                  <a:lnTo>
                    <a:pt x="6972" y="34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603396" y="7857350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486" y="0"/>
                  </a:moveTo>
                  <a:lnTo>
                    <a:pt x="1498" y="0"/>
                  </a:lnTo>
                  <a:lnTo>
                    <a:pt x="0" y="1562"/>
                  </a:lnTo>
                  <a:lnTo>
                    <a:pt x="0" y="5257"/>
                  </a:lnTo>
                  <a:lnTo>
                    <a:pt x="1498" y="7035"/>
                  </a:lnTo>
                  <a:lnTo>
                    <a:pt x="5486" y="7035"/>
                  </a:lnTo>
                  <a:lnTo>
                    <a:pt x="6972" y="5257"/>
                  </a:lnTo>
                  <a:lnTo>
                    <a:pt x="6972" y="3543"/>
                  </a:lnTo>
                  <a:lnTo>
                    <a:pt x="6972" y="1562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603396" y="7857350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6972" y="3543"/>
                  </a:moveTo>
                  <a:lnTo>
                    <a:pt x="6972" y="5257"/>
                  </a:lnTo>
                  <a:lnTo>
                    <a:pt x="5486" y="7035"/>
                  </a:lnTo>
                  <a:lnTo>
                    <a:pt x="3492" y="7035"/>
                  </a:lnTo>
                  <a:lnTo>
                    <a:pt x="1498" y="7035"/>
                  </a:lnTo>
                  <a:lnTo>
                    <a:pt x="0" y="5257"/>
                  </a:lnTo>
                  <a:lnTo>
                    <a:pt x="0" y="3543"/>
                  </a:lnTo>
                  <a:lnTo>
                    <a:pt x="0" y="1562"/>
                  </a:lnTo>
                  <a:lnTo>
                    <a:pt x="1498" y="0"/>
                  </a:lnTo>
                  <a:lnTo>
                    <a:pt x="3492" y="0"/>
                  </a:lnTo>
                  <a:lnTo>
                    <a:pt x="5486" y="0"/>
                  </a:lnTo>
                  <a:lnTo>
                    <a:pt x="6972" y="1562"/>
                  </a:lnTo>
                  <a:lnTo>
                    <a:pt x="6972" y="35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590150" y="7812468"/>
              <a:ext cx="29845" cy="56515"/>
            </a:xfrm>
            <a:custGeom>
              <a:avLst/>
              <a:gdLst/>
              <a:ahLst/>
              <a:cxnLst/>
              <a:rect l="l" t="t" r="r" b="b"/>
              <a:pathLst>
                <a:path w="29845" h="56515">
                  <a:moveTo>
                    <a:pt x="17017" y="0"/>
                  </a:moveTo>
                  <a:lnTo>
                    <a:pt x="14744" y="0"/>
                  </a:lnTo>
                  <a:lnTo>
                    <a:pt x="14249" y="203"/>
                  </a:lnTo>
                  <a:lnTo>
                    <a:pt x="4279" y="2705"/>
                  </a:lnTo>
                  <a:lnTo>
                    <a:pt x="1777" y="3200"/>
                  </a:lnTo>
                  <a:lnTo>
                    <a:pt x="0" y="5486"/>
                  </a:lnTo>
                  <a:lnTo>
                    <a:pt x="0" y="44653"/>
                  </a:lnTo>
                  <a:lnTo>
                    <a:pt x="495" y="45935"/>
                  </a:lnTo>
                  <a:lnTo>
                    <a:pt x="1282" y="46939"/>
                  </a:lnTo>
                  <a:lnTo>
                    <a:pt x="12750" y="55918"/>
                  </a:lnTo>
                  <a:lnTo>
                    <a:pt x="11404" y="54775"/>
                  </a:lnTo>
                  <a:lnTo>
                    <a:pt x="10540" y="53162"/>
                  </a:lnTo>
                  <a:lnTo>
                    <a:pt x="10540" y="51422"/>
                  </a:lnTo>
                  <a:lnTo>
                    <a:pt x="10540" y="13474"/>
                  </a:lnTo>
                  <a:lnTo>
                    <a:pt x="12242" y="11163"/>
                  </a:lnTo>
                  <a:lnTo>
                    <a:pt x="14744" y="10693"/>
                  </a:lnTo>
                  <a:lnTo>
                    <a:pt x="24714" y="8191"/>
                  </a:lnTo>
                  <a:lnTo>
                    <a:pt x="25209" y="7962"/>
                  </a:lnTo>
                  <a:lnTo>
                    <a:pt x="27368" y="7962"/>
                  </a:lnTo>
                  <a:lnTo>
                    <a:pt x="28625" y="8432"/>
                  </a:lnTo>
                  <a:lnTo>
                    <a:pt x="29603" y="9207"/>
                  </a:lnTo>
                  <a:lnTo>
                    <a:pt x="29692" y="8978"/>
                  </a:lnTo>
                  <a:lnTo>
                    <a:pt x="19507" y="1714"/>
                  </a:lnTo>
                  <a:lnTo>
                    <a:pt x="18516" y="723"/>
                  </a:lnTo>
                  <a:lnTo>
                    <a:pt x="17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590150" y="7812468"/>
              <a:ext cx="29845" cy="56515"/>
            </a:xfrm>
            <a:custGeom>
              <a:avLst/>
              <a:gdLst/>
              <a:ahLst/>
              <a:cxnLst/>
              <a:rect l="l" t="t" r="r" b="b"/>
              <a:pathLst>
                <a:path w="29845" h="56515">
                  <a:moveTo>
                    <a:pt x="10540" y="51422"/>
                  </a:moveTo>
                  <a:lnTo>
                    <a:pt x="10540" y="16154"/>
                  </a:lnTo>
                  <a:lnTo>
                    <a:pt x="10540" y="13474"/>
                  </a:lnTo>
                  <a:lnTo>
                    <a:pt x="12242" y="11163"/>
                  </a:lnTo>
                  <a:lnTo>
                    <a:pt x="14744" y="10693"/>
                  </a:lnTo>
                  <a:lnTo>
                    <a:pt x="24714" y="8191"/>
                  </a:lnTo>
                  <a:lnTo>
                    <a:pt x="25209" y="7962"/>
                  </a:lnTo>
                  <a:lnTo>
                    <a:pt x="25501" y="7962"/>
                  </a:lnTo>
                  <a:lnTo>
                    <a:pt x="25996" y="7962"/>
                  </a:lnTo>
                  <a:lnTo>
                    <a:pt x="27368" y="7962"/>
                  </a:lnTo>
                  <a:lnTo>
                    <a:pt x="28625" y="8432"/>
                  </a:lnTo>
                  <a:lnTo>
                    <a:pt x="29603" y="9207"/>
                  </a:lnTo>
                  <a:lnTo>
                    <a:pt x="29692" y="8978"/>
                  </a:lnTo>
                  <a:lnTo>
                    <a:pt x="19507" y="1714"/>
                  </a:lnTo>
                  <a:lnTo>
                    <a:pt x="18516" y="723"/>
                  </a:lnTo>
                  <a:lnTo>
                    <a:pt x="17017" y="0"/>
                  </a:lnTo>
                  <a:lnTo>
                    <a:pt x="15519" y="0"/>
                  </a:lnTo>
                  <a:lnTo>
                    <a:pt x="15024" y="0"/>
                  </a:lnTo>
                  <a:lnTo>
                    <a:pt x="14744" y="0"/>
                  </a:lnTo>
                  <a:lnTo>
                    <a:pt x="14249" y="203"/>
                  </a:lnTo>
                  <a:lnTo>
                    <a:pt x="4279" y="2705"/>
                  </a:lnTo>
                  <a:lnTo>
                    <a:pt x="1777" y="3200"/>
                  </a:lnTo>
                  <a:lnTo>
                    <a:pt x="0" y="5486"/>
                  </a:lnTo>
                  <a:lnTo>
                    <a:pt x="0" y="8191"/>
                  </a:lnTo>
                  <a:lnTo>
                    <a:pt x="0" y="43167"/>
                  </a:lnTo>
                  <a:lnTo>
                    <a:pt x="0" y="44653"/>
                  </a:lnTo>
                  <a:lnTo>
                    <a:pt x="495" y="45935"/>
                  </a:lnTo>
                  <a:lnTo>
                    <a:pt x="1282" y="46939"/>
                  </a:lnTo>
                  <a:lnTo>
                    <a:pt x="12750" y="55918"/>
                  </a:lnTo>
                  <a:lnTo>
                    <a:pt x="11404" y="54775"/>
                  </a:lnTo>
                  <a:lnTo>
                    <a:pt x="10540" y="53162"/>
                  </a:lnTo>
                  <a:lnTo>
                    <a:pt x="10540" y="514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910621" y="7634008"/>
              <a:ext cx="168275" cy="81915"/>
            </a:xfrm>
            <a:custGeom>
              <a:avLst/>
              <a:gdLst/>
              <a:ahLst/>
              <a:cxnLst/>
              <a:rect l="l" t="t" r="r" b="b"/>
              <a:pathLst>
                <a:path w="168275" h="81915">
                  <a:moveTo>
                    <a:pt x="6985" y="62953"/>
                  </a:moveTo>
                  <a:lnTo>
                    <a:pt x="160235" y="62953"/>
                  </a:lnTo>
                  <a:lnTo>
                    <a:pt x="160235" y="81330"/>
                  </a:lnTo>
                  <a:lnTo>
                    <a:pt x="167779" y="81330"/>
                  </a:lnTo>
                  <a:lnTo>
                    <a:pt x="167779" y="0"/>
                  </a:lnTo>
                  <a:lnTo>
                    <a:pt x="0" y="0"/>
                  </a:lnTo>
                  <a:lnTo>
                    <a:pt x="0" y="81330"/>
                  </a:lnTo>
                  <a:lnTo>
                    <a:pt x="6985" y="81330"/>
                  </a:lnTo>
                  <a:lnTo>
                    <a:pt x="6985" y="629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903852" y="7631506"/>
              <a:ext cx="173990" cy="2540"/>
            </a:xfrm>
            <a:custGeom>
              <a:avLst/>
              <a:gdLst/>
              <a:ahLst/>
              <a:cxnLst/>
              <a:rect l="l" t="t" r="r" b="b"/>
              <a:pathLst>
                <a:path w="173989" h="2540">
                  <a:moveTo>
                    <a:pt x="164795" y="0"/>
                  </a:moveTo>
                  <a:lnTo>
                    <a:pt x="0" y="0"/>
                  </a:lnTo>
                  <a:lnTo>
                    <a:pt x="6540" y="2501"/>
                  </a:lnTo>
                  <a:lnTo>
                    <a:pt x="173774" y="2501"/>
                  </a:lnTo>
                  <a:lnTo>
                    <a:pt x="1647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903852" y="7631506"/>
              <a:ext cx="173990" cy="2540"/>
            </a:xfrm>
            <a:custGeom>
              <a:avLst/>
              <a:gdLst/>
              <a:ahLst/>
              <a:cxnLst/>
              <a:rect l="l" t="t" r="r" b="b"/>
              <a:pathLst>
                <a:path w="173989" h="2540">
                  <a:moveTo>
                    <a:pt x="6540" y="2501"/>
                  </a:moveTo>
                  <a:lnTo>
                    <a:pt x="173774" y="2501"/>
                  </a:lnTo>
                  <a:lnTo>
                    <a:pt x="164795" y="0"/>
                  </a:lnTo>
                  <a:lnTo>
                    <a:pt x="0" y="0"/>
                  </a:lnTo>
                  <a:lnTo>
                    <a:pt x="6540" y="25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4013453" y="7618755"/>
              <a:ext cx="55880" cy="13335"/>
            </a:xfrm>
            <a:custGeom>
              <a:avLst/>
              <a:gdLst/>
              <a:ahLst/>
              <a:cxnLst/>
              <a:rect l="l" t="t" r="r" b="b"/>
              <a:pathLst>
                <a:path w="55879" h="13334">
                  <a:moveTo>
                    <a:pt x="8254" y="0"/>
                  </a:moveTo>
                  <a:lnTo>
                    <a:pt x="0" y="0"/>
                  </a:lnTo>
                  <a:lnTo>
                    <a:pt x="46939" y="12750"/>
                  </a:lnTo>
                  <a:lnTo>
                    <a:pt x="55410" y="12750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4013453" y="7618755"/>
              <a:ext cx="55880" cy="13335"/>
            </a:xfrm>
            <a:custGeom>
              <a:avLst/>
              <a:gdLst/>
              <a:ahLst/>
              <a:cxnLst/>
              <a:rect l="l" t="t" r="r" b="b"/>
              <a:pathLst>
                <a:path w="55879" h="13334">
                  <a:moveTo>
                    <a:pt x="8254" y="0"/>
                  </a:moveTo>
                  <a:lnTo>
                    <a:pt x="0" y="0"/>
                  </a:lnTo>
                  <a:lnTo>
                    <a:pt x="46939" y="12750"/>
                  </a:lnTo>
                  <a:lnTo>
                    <a:pt x="55410" y="12750"/>
                  </a:lnTo>
                  <a:lnTo>
                    <a:pt x="825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807853" y="7605293"/>
              <a:ext cx="214629" cy="13970"/>
            </a:xfrm>
            <a:custGeom>
              <a:avLst/>
              <a:gdLst/>
              <a:ahLst/>
              <a:cxnLst/>
              <a:rect l="l" t="t" r="r" b="b"/>
              <a:pathLst>
                <a:path w="214629" h="13970">
                  <a:moveTo>
                    <a:pt x="165938" y="0"/>
                  </a:moveTo>
                  <a:lnTo>
                    <a:pt x="0" y="0"/>
                  </a:lnTo>
                  <a:lnTo>
                    <a:pt x="47078" y="13462"/>
                  </a:lnTo>
                  <a:lnTo>
                    <a:pt x="214579" y="13462"/>
                  </a:lnTo>
                  <a:lnTo>
                    <a:pt x="16593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807853" y="7605293"/>
              <a:ext cx="214629" cy="13970"/>
            </a:xfrm>
            <a:custGeom>
              <a:avLst/>
              <a:gdLst/>
              <a:ahLst/>
              <a:cxnLst/>
              <a:rect l="l" t="t" r="r" b="b"/>
              <a:pathLst>
                <a:path w="214629" h="13970">
                  <a:moveTo>
                    <a:pt x="47078" y="13462"/>
                  </a:moveTo>
                  <a:lnTo>
                    <a:pt x="0" y="0"/>
                  </a:lnTo>
                  <a:lnTo>
                    <a:pt x="165938" y="0"/>
                  </a:lnTo>
                  <a:lnTo>
                    <a:pt x="214579" y="13462"/>
                  </a:lnTo>
                  <a:lnTo>
                    <a:pt x="47078" y="134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835768" y="7610068"/>
              <a:ext cx="172720" cy="7620"/>
            </a:xfrm>
            <a:custGeom>
              <a:avLst/>
              <a:gdLst/>
              <a:ahLst/>
              <a:cxnLst/>
              <a:rect l="l" t="t" r="r" b="b"/>
              <a:pathLst>
                <a:path w="172720" h="7620">
                  <a:moveTo>
                    <a:pt x="12966" y="0"/>
                  </a:moveTo>
                  <a:lnTo>
                    <a:pt x="0" y="0"/>
                  </a:lnTo>
                  <a:lnTo>
                    <a:pt x="24930" y="7200"/>
                  </a:lnTo>
                  <a:lnTo>
                    <a:pt x="38176" y="7200"/>
                  </a:lnTo>
                  <a:lnTo>
                    <a:pt x="12966" y="0"/>
                  </a:lnTo>
                  <a:close/>
                </a:path>
                <a:path w="172720" h="7620">
                  <a:moveTo>
                    <a:pt x="31407" y="0"/>
                  </a:moveTo>
                  <a:lnTo>
                    <a:pt x="18656" y="0"/>
                  </a:lnTo>
                  <a:lnTo>
                    <a:pt x="44157" y="7200"/>
                  </a:lnTo>
                  <a:lnTo>
                    <a:pt x="57404" y="7200"/>
                  </a:lnTo>
                  <a:lnTo>
                    <a:pt x="31407" y="0"/>
                  </a:lnTo>
                  <a:close/>
                </a:path>
                <a:path w="172720" h="7620">
                  <a:moveTo>
                    <a:pt x="50139" y="0"/>
                  </a:moveTo>
                  <a:lnTo>
                    <a:pt x="37388" y="0"/>
                  </a:lnTo>
                  <a:lnTo>
                    <a:pt x="63385" y="7200"/>
                  </a:lnTo>
                  <a:lnTo>
                    <a:pt x="76644" y="7200"/>
                  </a:lnTo>
                  <a:lnTo>
                    <a:pt x="50139" y="0"/>
                  </a:lnTo>
                  <a:close/>
                </a:path>
                <a:path w="172720" h="7620">
                  <a:moveTo>
                    <a:pt x="68872" y="0"/>
                  </a:moveTo>
                  <a:lnTo>
                    <a:pt x="55905" y="0"/>
                  </a:lnTo>
                  <a:lnTo>
                    <a:pt x="82613" y="7200"/>
                  </a:lnTo>
                  <a:lnTo>
                    <a:pt x="95567" y="7200"/>
                  </a:lnTo>
                  <a:lnTo>
                    <a:pt x="68872" y="0"/>
                  </a:lnTo>
                  <a:close/>
                </a:path>
                <a:path w="172720" h="7620">
                  <a:moveTo>
                    <a:pt x="87604" y="0"/>
                  </a:moveTo>
                  <a:lnTo>
                    <a:pt x="74625" y="0"/>
                  </a:lnTo>
                  <a:lnTo>
                    <a:pt x="101561" y="7200"/>
                  </a:lnTo>
                  <a:lnTo>
                    <a:pt x="114808" y="7200"/>
                  </a:lnTo>
                  <a:lnTo>
                    <a:pt x="87604" y="0"/>
                  </a:lnTo>
                  <a:close/>
                </a:path>
                <a:path w="172720" h="7620">
                  <a:moveTo>
                    <a:pt x="106045" y="0"/>
                  </a:moveTo>
                  <a:lnTo>
                    <a:pt x="93294" y="0"/>
                  </a:lnTo>
                  <a:lnTo>
                    <a:pt x="120789" y="7200"/>
                  </a:lnTo>
                  <a:lnTo>
                    <a:pt x="134023" y="7200"/>
                  </a:lnTo>
                  <a:lnTo>
                    <a:pt x="106045" y="0"/>
                  </a:lnTo>
                  <a:close/>
                </a:path>
                <a:path w="172720" h="7620">
                  <a:moveTo>
                    <a:pt x="124777" y="0"/>
                  </a:moveTo>
                  <a:lnTo>
                    <a:pt x="111810" y="0"/>
                  </a:lnTo>
                  <a:lnTo>
                    <a:pt x="140017" y="7200"/>
                  </a:lnTo>
                  <a:lnTo>
                    <a:pt x="153263" y="7200"/>
                  </a:lnTo>
                  <a:lnTo>
                    <a:pt x="124777" y="0"/>
                  </a:lnTo>
                  <a:close/>
                </a:path>
                <a:path w="172720" h="7620">
                  <a:moveTo>
                    <a:pt x="143510" y="0"/>
                  </a:moveTo>
                  <a:lnTo>
                    <a:pt x="130543" y="0"/>
                  </a:lnTo>
                  <a:lnTo>
                    <a:pt x="159245" y="7200"/>
                  </a:lnTo>
                  <a:lnTo>
                    <a:pt x="172491" y="7200"/>
                  </a:lnTo>
                  <a:lnTo>
                    <a:pt x="143510" y="0"/>
                  </a:lnTo>
                  <a:close/>
                </a:path>
                <a:path w="172720" h="7620">
                  <a:moveTo>
                    <a:pt x="13182" y="3695"/>
                  </a:moveTo>
                  <a:lnTo>
                    <a:pt x="10464" y="2997"/>
                  </a:lnTo>
                  <a:lnTo>
                    <a:pt x="23431" y="2997"/>
                  </a:lnTo>
                  <a:lnTo>
                    <a:pt x="26428" y="3695"/>
                  </a:lnTo>
                  <a:lnTo>
                    <a:pt x="13182" y="3695"/>
                  </a:lnTo>
                  <a:close/>
                </a:path>
                <a:path w="172720" h="7620">
                  <a:moveTo>
                    <a:pt x="32194" y="3695"/>
                  </a:moveTo>
                  <a:lnTo>
                    <a:pt x="29210" y="2997"/>
                  </a:lnTo>
                  <a:lnTo>
                    <a:pt x="42164" y="2997"/>
                  </a:lnTo>
                  <a:lnTo>
                    <a:pt x="45364" y="3695"/>
                  </a:lnTo>
                  <a:lnTo>
                    <a:pt x="32194" y="3695"/>
                  </a:lnTo>
                  <a:close/>
                </a:path>
                <a:path w="172720" h="7620">
                  <a:moveTo>
                    <a:pt x="51142" y="3695"/>
                  </a:moveTo>
                  <a:lnTo>
                    <a:pt x="48145" y="2997"/>
                  </a:lnTo>
                  <a:lnTo>
                    <a:pt x="61112" y="2997"/>
                  </a:lnTo>
                  <a:lnTo>
                    <a:pt x="64096" y="3695"/>
                  </a:lnTo>
                  <a:lnTo>
                    <a:pt x="51142" y="3695"/>
                  </a:lnTo>
                  <a:close/>
                </a:path>
                <a:path w="172720" h="7620">
                  <a:moveTo>
                    <a:pt x="70154" y="3695"/>
                  </a:moveTo>
                  <a:lnTo>
                    <a:pt x="67094" y="2997"/>
                  </a:lnTo>
                  <a:lnTo>
                    <a:pt x="80124" y="2997"/>
                  </a:lnTo>
                  <a:lnTo>
                    <a:pt x="83108" y="3695"/>
                  </a:lnTo>
                  <a:lnTo>
                    <a:pt x="70154" y="3695"/>
                  </a:lnTo>
                  <a:close/>
                </a:path>
                <a:path w="172720" h="7620">
                  <a:moveTo>
                    <a:pt x="89090" y="3695"/>
                  </a:moveTo>
                  <a:lnTo>
                    <a:pt x="85826" y="2997"/>
                  </a:lnTo>
                  <a:lnTo>
                    <a:pt x="98856" y="2997"/>
                  </a:lnTo>
                  <a:lnTo>
                    <a:pt x="102057" y="3695"/>
                  </a:lnTo>
                  <a:lnTo>
                    <a:pt x="89090" y="3695"/>
                  </a:lnTo>
                  <a:close/>
                </a:path>
                <a:path w="172720" h="7620">
                  <a:moveTo>
                    <a:pt x="108038" y="3695"/>
                  </a:moveTo>
                  <a:lnTo>
                    <a:pt x="104825" y="2997"/>
                  </a:lnTo>
                  <a:lnTo>
                    <a:pt x="117792" y="2997"/>
                  </a:lnTo>
                  <a:lnTo>
                    <a:pt x="121069" y="3695"/>
                  </a:lnTo>
                  <a:lnTo>
                    <a:pt x="108038" y="3695"/>
                  </a:lnTo>
                  <a:close/>
                </a:path>
                <a:path w="172720" h="7620">
                  <a:moveTo>
                    <a:pt x="127050" y="3695"/>
                  </a:moveTo>
                  <a:lnTo>
                    <a:pt x="123558" y="2997"/>
                  </a:lnTo>
                  <a:lnTo>
                    <a:pt x="136525" y="2997"/>
                  </a:lnTo>
                  <a:lnTo>
                    <a:pt x="140017" y="3695"/>
                  </a:lnTo>
                  <a:lnTo>
                    <a:pt x="127050" y="3695"/>
                  </a:lnTo>
                  <a:close/>
                </a:path>
                <a:path w="172720" h="7620">
                  <a:moveTo>
                    <a:pt x="142506" y="2997"/>
                  </a:moveTo>
                  <a:lnTo>
                    <a:pt x="155460" y="2997"/>
                  </a:lnTo>
                  <a:lnTo>
                    <a:pt x="158965" y="3695"/>
                  </a:lnTo>
                  <a:lnTo>
                    <a:pt x="145783" y="3695"/>
                  </a:lnTo>
                  <a:lnTo>
                    <a:pt x="142506" y="29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4005973" y="7620254"/>
              <a:ext cx="27305" cy="13970"/>
            </a:xfrm>
            <a:custGeom>
              <a:avLst/>
              <a:gdLst/>
              <a:ahLst/>
              <a:cxnLst/>
              <a:rect l="l" t="t" r="r" b="b"/>
              <a:pathLst>
                <a:path w="27304" h="13970">
                  <a:moveTo>
                    <a:pt x="0" y="13804"/>
                  </a:moveTo>
                  <a:lnTo>
                    <a:pt x="26708" y="13804"/>
                  </a:lnTo>
                  <a:lnTo>
                    <a:pt x="26708" y="0"/>
                  </a:lnTo>
                  <a:lnTo>
                    <a:pt x="0" y="0"/>
                  </a:lnTo>
                  <a:lnTo>
                    <a:pt x="0" y="13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4005973" y="7620254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8237"/>
                  </a:moveTo>
                  <a:lnTo>
                    <a:pt x="0" y="0"/>
                  </a:lnTo>
                  <a:lnTo>
                    <a:pt x="26708" y="7556"/>
                  </a:lnTo>
                  <a:lnTo>
                    <a:pt x="26708" y="26276"/>
                  </a:lnTo>
                  <a:lnTo>
                    <a:pt x="0" y="1823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873068" y="7620381"/>
              <a:ext cx="160020" cy="7620"/>
            </a:xfrm>
            <a:custGeom>
              <a:avLst/>
              <a:gdLst/>
              <a:ahLst/>
              <a:cxnLst/>
              <a:rect l="l" t="t" r="r" b="b"/>
              <a:pathLst>
                <a:path w="160020" h="7620">
                  <a:moveTo>
                    <a:pt x="0" y="0"/>
                  </a:moveTo>
                  <a:lnTo>
                    <a:pt x="29286" y="7429"/>
                  </a:lnTo>
                  <a:lnTo>
                    <a:pt x="159613" y="7429"/>
                  </a:lnTo>
                  <a:lnTo>
                    <a:pt x="13319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873068" y="7620381"/>
              <a:ext cx="160020" cy="7620"/>
            </a:xfrm>
            <a:custGeom>
              <a:avLst/>
              <a:gdLst/>
              <a:ahLst/>
              <a:cxnLst/>
              <a:rect l="l" t="t" r="r" b="b"/>
              <a:pathLst>
                <a:path w="160020" h="7620">
                  <a:moveTo>
                    <a:pt x="133197" y="165"/>
                  </a:moveTo>
                  <a:lnTo>
                    <a:pt x="0" y="0"/>
                  </a:lnTo>
                  <a:lnTo>
                    <a:pt x="29286" y="7429"/>
                  </a:lnTo>
                  <a:lnTo>
                    <a:pt x="159613" y="7429"/>
                  </a:lnTo>
                  <a:lnTo>
                    <a:pt x="133197" y="16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891889" y="7622324"/>
              <a:ext cx="131445" cy="3175"/>
            </a:xfrm>
            <a:custGeom>
              <a:avLst/>
              <a:gdLst/>
              <a:ahLst/>
              <a:cxnLst/>
              <a:rect l="l" t="t" r="r" b="b"/>
              <a:pathLst>
                <a:path w="131445" h="3175">
                  <a:moveTo>
                    <a:pt x="12471" y="0"/>
                  </a:moveTo>
                  <a:lnTo>
                    <a:pt x="0" y="0"/>
                  </a:lnTo>
                  <a:lnTo>
                    <a:pt x="8978" y="2705"/>
                  </a:lnTo>
                  <a:lnTo>
                    <a:pt x="21501" y="2705"/>
                  </a:lnTo>
                  <a:lnTo>
                    <a:pt x="12471" y="0"/>
                  </a:lnTo>
                  <a:close/>
                </a:path>
                <a:path w="131445" h="3175">
                  <a:moveTo>
                    <a:pt x="30480" y="0"/>
                  </a:moveTo>
                  <a:lnTo>
                    <a:pt x="18237" y="0"/>
                  </a:lnTo>
                  <a:lnTo>
                    <a:pt x="27216" y="2705"/>
                  </a:lnTo>
                  <a:lnTo>
                    <a:pt x="39738" y="2705"/>
                  </a:lnTo>
                  <a:lnTo>
                    <a:pt x="30480" y="0"/>
                  </a:lnTo>
                  <a:close/>
                </a:path>
                <a:path w="131445" h="3175">
                  <a:moveTo>
                    <a:pt x="48425" y="0"/>
                  </a:moveTo>
                  <a:lnTo>
                    <a:pt x="36182" y="0"/>
                  </a:lnTo>
                  <a:lnTo>
                    <a:pt x="45440" y="2705"/>
                  </a:lnTo>
                  <a:lnTo>
                    <a:pt x="57912" y="2705"/>
                  </a:lnTo>
                  <a:lnTo>
                    <a:pt x="48425" y="0"/>
                  </a:lnTo>
                  <a:close/>
                </a:path>
                <a:path w="131445" h="3175">
                  <a:moveTo>
                    <a:pt x="66433" y="0"/>
                  </a:moveTo>
                  <a:lnTo>
                    <a:pt x="54190" y="0"/>
                  </a:lnTo>
                  <a:lnTo>
                    <a:pt x="63665" y="2705"/>
                  </a:lnTo>
                  <a:lnTo>
                    <a:pt x="76136" y="2705"/>
                  </a:lnTo>
                  <a:lnTo>
                    <a:pt x="66433" y="0"/>
                  </a:lnTo>
                  <a:close/>
                </a:path>
                <a:path w="131445" h="3175">
                  <a:moveTo>
                    <a:pt x="84607" y="0"/>
                  </a:moveTo>
                  <a:lnTo>
                    <a:pt x="72148" y="0"/>
                  </a:lnTo>
                  <a:lnTo>
                    <a:pt x="81902" y="2705"/>
                  </a:lnTo>
                  <a:lnTo>
                    <a:pt x="94361" y="2705"/>
                  </a:lnTo>
                  <a:lnTo>
                    <a:pt x="84607" y="0"/>
                  </a:lnTo>
                  <a:close/>
                </a:path>
                <a:path w="131445" h="3175">
                  <a:moveTo>
                    <a:pt x="102628" y="0"/>
                  </a:moveTo>
                  <a:lnTo>
                    <a:pt x="90170" y="0"/>
                  </a:lnTo>
                  <a:lnTo>
                    <a:pt x="100139" y="2705"/>
                  </a:lnTo>
                  <a:lnTo>
                    <a:pt x="112585" y="2705"/>
                  </a:lnTo>
                  <a:lnTo>
                    <a:pt x="102628" y="0"/>
                  </a:lnTo>
                  <a:close/>
                </a:path>
                <a:path w="131445" h="3175">
                  <a:moveTo>
                    <a:pt x="120573" y="0"/>
                  </a:moveTo>
                  <a:lnTo>
                    <a:pt x="108318" y="0"/>
                  </a:lnTo>
                  <a:lnTo>
                    <a:pt x="118364" y="2705"/>
                  </a:lnTo>
                  <a:lnTo>
                    <a:pt x="130822" y="2705"/>
                  </a:lnTo>
                  <a:lnTo>
                    <a:pt x="12057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903230" y="7627810"/>
              <a:ext cx="129539" cy="19050"/>
            </a:xfrm>
            <a:custGeom>
              <a:avLst/>
              <a:gdLst/>
              <a:ahLst/>
              <a:cxnLst/>
              <a:rect l="l" t="t" r="r" b="b"/>
              <a:pathLst>
                <a:path w="129539" h="19050">
                  <a:moveTo>
                    <a:pt x="129451" y="0"/>
                  </a:moveTo>
                  <a:lnTo>
                    <a:pt x="0" y="0"/>
                  </a:lnTo>
                  <a:lnTo>
                    <a:pt x="126" y="3987"/>
                  </a:lnTo>
                  <a:lnTo>
                    <a:pt x="7162" y="6692"/>
                  </a:lnTo>
                  <a:lnTo>
                    <a:pt x="24129" y="18719"/>
                  </a:lnTo>
                  <a:lnTo>
                    <a:pt x="129451" y="18719"/>
                  </a:lnTo>
                  <a:lnTo>
                    <a:pt x="12945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903230" y="7627810"/>
              <a:ext cx="129539" cy="19050"/>
            </a:xfrm>
            <a:custGeom>
              <a:avLst/>
              <a:gdLst/>
              <a:ahLst/>
              <a:cxnLst/>
              <a:rect l="l" t="t" r="r" b="b"/>
              <a:pathLst>
                <a:path w="129539" h="19050">
                  <a:moveTo>
                    <a:pt x="129451" y="18719"/>
                  </a:moveTo>
                  <a:lnTo>
                    <a:pt x="24129" y="18719"/>
                  </a:lnTo>
                  <a:lnTo>
                    <a:pt x="7162" y="6692"/>
                  </a:lnTo>
                  <a:lnTo>
                    <a:pt x="126" y="3987"/>
                  </a:lnTo>
                  <a:lnTo>
                    <a:pt x="0" y="0"/>
                  </a:lnTo>
                  <a:lnTo>
                    <a:pt x="129451" y="0"/>
                  </a:lnTo>
                  <a:lnTo>
                    <a:pt x="129451" y="187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4015727" y="76300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7975" y="0"/>
                  </a:moveTo>
                  <a:lnTo>
                    <a:pt x="4711" y="1282"/>
                  </a:lnTo>
                  <a:lnTo>
                    <a:pt x="1714" y="2273"/>
                  </a:lnTo>
                  <a:lnTo>
                    <a:pt x="0" y="5486"/>
                  </a:lnTo>
                  <a:lnTo>
                    <a:pt x="1003" y="8470"/>
                  </a:lnTo>
                  <a:lnTo>
                    <a:pt x="2006" y="11747"/>
                  </a:lnTo>
                  <a:lnTo>
                    <a:pt x="5486" y="13233"/>
                  </a:lnTo>
                  <a:lnTo>
                    <a:pt x="8470" y="12242"/>
                  </a:lnTo>
                  <a:lnTo>
                    <a:pt x="11760" y="11252"/>
                  </a:lnTo>
                  <a:lnTo>
                    <a:pt x="13246" y="7975"/>
                  </a:lnTo>
                  <a:lnTo>
                    <a:pt x="12255" y="4762"/>
                  </a:lnTo>
                  <a:lnTo>
                    <a:pt x="11264" y="1778"/>
                  </a:lnTo>
                  <a:lnTo>
                    <a:pt x="7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4015727" y="76300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2255" y="4762"/>
                  </a:moveTo>
                  <a:lnTo>
                    <a:pt x="13246" y="7975"/>
                  </a:lnTo>
                  <a:lnTo>
                    <a:pt x="11760" y="11252"/>
                  </a:lnTo>
                  <a:lnTo>
                    <a:pt x="8470" y="12242"/>
                  </a:lnTo>
                  <a:lnTo>
                    <a:pt x="5486" y="13233"/>
                  </a:lnTo>
                  <a:lnTo>
                    <a:pt x="2006" y="11747"/>
                  </a:lnTo>
                  <a:lnTo>
                    <a:pt x="1003" y="8470"/>
                  </a:lnTo>
                  <a:lnTo>
                    <a:pt x="0" y="5486"/>
                  </a:lnTo>
                  <a:lnTo>
                    <a:pt x="1714" y="2273"/>
                  </a:lnTo>
                  <a:lnTo>
                    <a:pt x="4711" y="1282"/>
                  </a:lnTo>
                  <a:lnTo>
                    <a:pt x="7975" y="0"/>
                  </a:lnTo>
                  <a:lnTo>
                    <a:pt x="11264" y="1778"/>
                  </a:lnTo>
                  <a:lnTo>
                    <a:pt x="12255" y="47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4017733" y="7633284"/>
              <a:ext cx="10795" cy="5715"/>
            </a:xfrm>
            <a:custGeom>
              <a:avLst/>
              <a:gdLst/>
              <a:ahLst/>
              <a:cxnLst/>
              <a:rect l="l" t="t" r="r" b="b"/>
              <a:pathLst>
                <a:path w="10795" h="5715">
                  <a:moveTo>
                    <a:pt x="0" y="0"/>
                  </a:moveTo>
                  <a:lnTo>
                    <a:pt x="10248" y="520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4017733" y="7633284"/>
              <a:ext cx="10795" cy="5715"/>
            </a:xfrm>
            <a:custGeom>
              <a:avLst/>
              <a:gdLst/>
              <a:ahLst/>
              <a:cxnLst/>
              <a:rect l="l" t="t" r="r" b="b"/>
              <a:pathLst>
                <a:path w="10795" h="5715">
                  <a:moveTo>
                    <a:pt x="0" y="0"/>
                  </a:moveTo>
                  <a:lnTo>
                    <a:pt x="10248" y="52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4016946" y="7634998"/>
              <a:ext cx="10795" cy="5080"/>
            </a:xfrm>
            <a:custGeom>
              <a:avLst/>
              <a:gdLst/>
              <a:ahLst/>
              <a:cxnLst/>
              <a:rect l="l" t="t" r="r" b="b"/>
              <a:pathLst>
                <a:path w="10795" h="5079">
                  <a:moveTo>
                    <a:pt x="0" y="0"/>
                  </a:moveTo>
                  <a:lnTo>
                    <a:pt x="10261" y="49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998213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2039" y="3251"/>
                  </a:lnTo>
                  <a:lnTo>
                    <a:pt x="12039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998213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2039" y="5968"/>
                  </a:moveTo>
                  <a:lnTo>
                    <a:pt x="12039" y="9182"/>
                  </a:lnTo>
                  <a:lnTo>
                    <a:pt x="9258" y="11671"/>
                  </a:lnTo>
                  <a:lnTo>
                    <a:pt x="6057" y="11671"/>
                  </a:lnTo>
                  <a:lnTo>
                    <a:pt x="2768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68" y="0"/>
                  </a:lnTo>
                  <a:lnTo>
                    <a:pt x="6057" y="0"/>
                  </a:lnTo>
                  <a:lnTo>
                    <a:pt x="9258" y="0"/>
                  </a:lnTo>
                  <a:lnTo>
                    <a:pt x="12039" y="2705"/>
                  </a:lnTo>
                  <a:lnTo>
                    <a:pt x="12039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4000982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88" y="79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4000982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88" y="79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999712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8051" y="81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999712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8051" y="8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963034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47" y="3251"/>
                  </a:lnTo>
                  <a:lnTo>
                    <a:pt x="11747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963034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47" y="5968"/>
                  </a:moveTo>
                  <a:lnTo>
                    <a:pt x="11747" y="9182"/>
                  </a:lnTo>
                  <a:lnTo>
                    <a:pt x="8966" y="11671"/>
                  </a:lnTo>
                  <a:lnTo>
                    <a:pt x="5765" y="11671"/>
                  </a:lnTo>
                  <a:lnTo>
                    <a:pt x="2489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489" y="0"/>
                  </a:lnTo>
                  <a:lnTo>
                    <a:pt x="5765" y="0"/>
                  </a:lnTo>
                  <a:lnTo>
                    <a:pt x="8966" y="0"/>
                  </a:lnTo>
                  <a:lnTo>
                    <a:pt x="11747" y="2705"/>
                  </a:lnTo>
                  <a:lnTo>
                    <a:pt x="11747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965524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88" y="79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965524" y="76320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88" y="79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964317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75" y="81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964317" y="763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0"/>
                  </a:moveTo>
                  <a:lnTo>
                    <a:pt x="7975" y="8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980268" y="7630287"/>
              <a:ext cx="13335" cy="3810"/>
            </a:xfrm>
            <a:custGeom>
              <a:avLst/>
              <a:gdLst/>
              <a:ahLst/>
              <a:cxnLst/>
              <a:rect l="l" t="t" r="r" b="b"/>
              <a:pathLst>
                <a:path w="13335" h="3809">
                  <a:moveTo>
                    <a:pt x="0" y="3771"/>
                  </a:moveTo>
                  <a:lnTo>
                    <a:pt x="12953" y="3771"/>
                  </a:lnTo>
                  <a:lnTo>
                    <a:pt x="12953" y="0"/>
                  </a:lnTo>
                  <a:lnTo>
                    <a:pt x="0" y="0"/>
                  </a:lnTo>
                  <a:lnTo>
                    <a:pt x="0" y="3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980268" y="763028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7759" y="723"/>
                  </a:moveTo>
                  <a:lnTo>
                    <a:pt x="10960" y="1511"/>
                  </a:lnTo>
                  <a:lnTo>
                    <a:pt x="12953" y="4711"/>
                  </a:lnTo>
                  <a:lnTo>
                    <a:pt x="11963" y="7708"/>
                  </a:lnTo>
                  <a:lnTo>
                    <a:pt x="11252" y="10985"/>
                  </a:lnTo>
                  <a:lnTo>
                    <a:pt x="8267" y="12966"/>
                  </a:lnTo>
                  <a:lnTo>
                    <a:pt x="4978" y="12192"/>
                  </a:lnTo>
                  <a:lnTo>
                    <a:pt x="1790" y="11480"/>
                  </a:lnTo>
                  <a:lnTo>
                    <a:pt x="0" y="8204"/>
                  </a:lnTo>
                  <a:lnTo>
                    <a:pt x="787" y="5003"/>
                  </a:lnTo>
                  <a:lnTo>
                    <a:pt x="1498" y="1714"/>
                  </a:lnTo>
                  <a:lnTo>
                    <a:pt x="4775" y="0"/>
                  </a:lnTo>
                  <a:lnTo>
                    <a:pt x="7759" y="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3981272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9753" y="0"/>
                  </a:moveTo>
                  <a:lnTo>
                    <a:pt x="0" y="57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3981272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53"/>
                  </a:moveTo>
                  <a:lnTo>
                    <a:pt x="975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3982262" y="7634503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65"/>
                  </a:moveTo>
                  <a:lnTo>
                    <a:pt x="976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944797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60" y="3251"/>
                  </a:lnTo>
                  <a:lnTo>
                    <a:pt x="11760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3944797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60" y="5968"/>
                  </a:moveTo>
                  <a:lnTo>
                    <a:pt x="11760" y="9182"/>
                  </a:lnTo>
                  <a:lnTo>
                    <a:pt x="9258" y="11671"/>
                  </a:lnTo>
                  <a:lnTo>
                    <a:pt x="5994" y="11671"/>
                  </a:lnTo>
                  <a:lnTo>
                    <a:pt x="2781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81" y="0"/>
                  </a:lnTo>
                  <a:lnTo>
                    <a:pt x="5994" y="0"/>
                  </a:lnTo>
                  <a:lnTo>
                    <a:pt x="9258" y="0"/>
                  </a:lnTo>
                  <a:lnTo>
                    <a:pt x="11760" y="2705"/>
                  </a:lnTo>
                  <a:lnTo>
                    <a:pt x="11760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3951071" y="7631303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485" y="0"/>
                  </a:moveTo>
                  <a:lnTo>
                    <a:pt x="0" y="111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3948785" y="763153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57" y="0"/>
                  </a:lnTo>
                </a:path>
              </a:pathLst>
            </a:custGeom>
            <a:ln w="5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949077" y="7631011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714" y="0"/>
                  </a:moveTo>
                  <a:lnTo>
                    <a:pt x="0" y="112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3949077" y="7631011"/>
              <a:ext cx="1905" cy="11430"/>
            </a:xfrm>
            <a:custGeom>
              <a:avLst/>
              <a:gdLst/>
              <a:ahLst/>
              <a:cxnLst/>
              <a:rect l="l" t="t" r="r" b="b"/>
              <a:pathLst>
                <a:path w="1904" h="11429">
                  <a:moveTo>
                    <a:pt x="1714" y="0"/>
                  </a:moveTo>
                  <a:lnTo>
                    <a:pt x="0" y="11252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3927081" y="7630807"/>
              <a:ext cx="12065" cy="3810"/>
            </a:xfrm>
            <a:custGeom>
              <a:avLst/>
              <a:gdLst/>
              <a:ahLst/>
              <a:cxnLst/>
              <a:rect l="l" t="t" r="r" b="b"/>
              <a:pathLst>
                <a:path w="12064" h="3809">
                  <a:moveTo>
                    <a:pt x="0" y="3251"/>
                  </a:moveTo>
                  <a:lnTo>
                    <a:pt x="11734" y="3251"/>
                  </a:lnTo>
                  <a:lnTo>
                    <a:pt x="11734" y="0"/>
                  </a:lnTo>
                  <a:lnTo>
                    <a:pt x="0" y="0"/>
                  </a:lnTo>
                  <a:lnTo>
                    <a:pt x="0" y="3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3927081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734" y="5968"/>
                  </a:moveTo>
                  <a:lnTo>
                    <a:pt x="11734" y="9182"/>
                  </a:lnTo>
                  <a:lnTo>
                    <a:pt x="9258" y="11671"/>
                  </a:lnTo>
                  <a:lnTo>
                    <a:pt x="6045" y="11671"/>
                  </a:lnTo>
                  <a:lnTo>
                    <a:pt x="2768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68" y="0"/>
                  </a:lnTo>
                  <a:lnTo>
                    <a:pt x="6045" y="0"/>
                  </a:lnTo>
                  <a:lnTo>
                    <a:pt x="9258" y="0"/>
                  </a:lnTo>
                  <a:lnTo>
                    <a:pt x="11734" y="2705"/>
                  </a:lnTo>
                  <a:lnTo>
                    <a:pt x="11734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928567" y="763328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753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3928567" y="763328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9753" y="54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927576" y="7634783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0" y="0"/>
                  </a:moveTo>
                  <a:lnTo>
                    <a:pt x="10033" y="54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3909402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976" y="0"/>
                  </a:moveTo>
                  <a:lnTo>
                    <a:pt x="0" y="0"/>
                  </a:lnTo>
                  <a:lnTo>
                    <a:pt x="0" y="3251"/>
                  </a:lnTo>
                  <a:lnTo>
                    <a:pt x="0" y="11671"/>
                  </a:lnTo>
                  <a:lnTo>
                    <a:pt x="11976" y="11671"/>
                  </a:lnTo>
                  <a:lnTo>
                    <a:pt x="11976" y="3251"/>
                  </a:lnTo>
                  <a:lnTo>
                    <a:pt x="11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909402" y="763080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11976" y="5968"/>
                  </a:moveTo>
                  <a:lnTo>
                    <a:pt x="11976" y="9182"/>
                  </a:lnTo>
                  <a:lnTo>
                    <a:pt x="9194" y="11671"/>
                  </a:lnTo>
                  <a:lnTo>
                    <a:pt x="5981" y="11671"/>
                  </a:lnTo>
                  <a:lnTo>
                    <a:pt x="2717" y="11671"/>
                  </a:lnTo>
                  <a:lnTo>
                    <a:pt x="0" y="9182"/>
                  </a:lnTo>
                  <a:lnTo>
                    <a:pt x="0" y="5968"/>
                  </a:lnTo>
                  <a:lnTo>
                    <a:pt x="0" y="2705"/>
                  </a:lnTo>
                  <a:lnTo>
                    <a:pt x="2717" y="0"/>
                  </a:lnTo>
                  <a:lnTo>
                    <a:pt x="5981" y="0"/>
                  </a:lnTo>
                  <a:lnTo>
                    <a:pt x="9194" y="0"/>
                  </a:lnTo>
                  <a:lnTo>
                    <a:pt x="11976" y="2705"/>
                  </a:lnTo>
                  <a:lnTo>
                    <a:pt x="11976" y="5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910126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9753" y="0"/>
                  </a:moveTo>
                  <a:lnTo>
                    <a:pt x="0" y="575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3910126" y="7633017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53"/>
                  </a:moveTo>
                  <a:lnTo>
                    <a:pt x="975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3910901" y="7634503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0" y="5765"/>
                  </a:moveTo>
                  <a:lnTo>
                    <a:pt x="969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3910622" y="7842567"/>
              <a:ext cx="167640" cy="83820"/>
            </a:xfrm>
            <a:custGeom>
              <a:avLst/>
              <a:gdLst/>
              <a:ahLst/>
              <a:cxnLst/>
              <a:rect l="l" t="t" r="r" b="b"/>
              <a:pathLst>
                <a:path w="167639" h="83820">
                  <a:moveTo>
                    <a:pt x="167500" y="0"/>
                  </a:moveTo>
                  <a:lnTo>
                    <a:pt x="160235" y="0"/>
                  </a:lnTo>
                  <a:lnTo>
                    <a:pt x="160235" y="19050"/>
                  </a:lnTo>
                  <a:lnTo>
                    <a:pt x="6769" y="19050"/>
                  </a:lnTo>
                  <a:lnTo>
                    <a:pt x="6769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83820"/>
                  </a:lnTo>
                  <a:lnTo>
                    <a:pt x="167500" y="83820"/>
                  </a:lnTo>
                  <a:lnTo>
                    <a:pt x="167500" y="19050"/>
                  </a:lnTo>
                  <a:lnTo>
                    <a:pt x="16750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3910621" y="7843151"/>
              <a:ext cx="167640" cy="83820"/>
            </a:xfrm>
            <a:custGeom>
              <a:avLst/>
              <a:gdLst/>
              <a:ahLst/>
              <a:cxnLst/>
              <a:rect l="l" t="t" r="r" b="b"/>
              <a:pathLst>
                <a:path w="167639" h="83820">
                  <a:moveTo>
                    <a:pt x="160235" y="18465"/>
                  </a:moveTo>
                  <a:lnTo>
                    <a:pt x="6769" y="18465"/>
                  </a:lnTo>
                  <a:lnTo>
                    <a:pt x="6769" y="0"/>
                  </a:lnTo>
                  <a:lnTo>
                    <a:pt x="0" y="0"/>
                  </a:lnTo>
                  <a:lnTo>
                    <a:pt x="0" y="83350"/>
                  </a:lnTo>
                  <a:lnTo>
                    <a:pt x="167500" y="83350"/>
                  </a:lnTo>
                  <a:lnTo>
                    <a:pt x="167500" y="0"/>
                  </a:lnTo>
                  <a:lnTo>
                    <a:pt x="160235" y="0"/>
                  </a:lnTo>
                  <a:lnTo>
                    <a:pt x="160235" y="184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3902417" y="7631747"/>
              <a:ext cx="175260" cy="3175"/>
            </a:xfrm>
            <a:custGeom>
              <a:avLst/>
              <a:gdLst/>
              <a:ahLst/>
              <a:cxnLst/>
              <a:rect l="l" t="t" r="r" b="b"/>
              <a:pathLst>
                <a:path w="175260" h="3175">
                  <a:moveTo>
                    <a:pt x="175209" y="0"/>
                  </a:moveTo>
                  <a:lnTo>
                    <a:pt x="0" y="0"/>
                  </a:lnTo>
                  <a:lnTo>
                    <a:pt x="0" y="2311"/>
                  </a:lnTo>
                  <a:lnTo>
                    <a:pt x="0" y="2755"/>
                  </a:lnTo>
                  <a:lnTo>
                    <a:pt x="175209" y="2755"/>
                  </a:lnTo>
                  <a:lnTo>
                    <a:pt x="175209" y="2311"/>
                  </a:lnTo>
                  <a:lnTo>
                    <a:pt x="17520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3902417" y="7631747"/>
              <a:ext cx="175260" cy="3175"/>
            </a:xfrm>
            <a:custGeom>
              <a:avLst/>
              <a:gdLst/>
              <a:ahLst/>
              <a:cxnLst/>
              <a:rect l="l" t="t" r="r" b="b"/>
              <a:pathLst>
                <a:path w="175260" h="3175">
                  <a:moveTo>
                    <a:pt x="7975" y="2755"/>
                  </a:moveTo>
                  <a:lnTo>
                    <a:pt x="0" y="0"/>
                  </a:lnTo>
                  <a:lnTo>
                    <a:pt x="165938" y="50"/>
                  </a:lnTo>
                  <a:lnTo>
                    <a:pt x="175209" y="2755"/>
                  </a:lnTo>
                  <a:lnTo>
                    <a:pt x="7975" y="27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3910469" y="7634059"/>
              <a:ext cx="168275" cy="81280"/>
            </a:xfrm>
            <a:custGeom>
              <a:avLst/>
              <a:gdLst/>
              <a:ahLst/>
              <a:cxnLst/>
              <a:rect l="l" t="t" r="r" b="b"/>
              <a:pathLst>
                <a:path w="168275" h="81279">
                  <a:moveTo>
                    <a:pt x="167894" y="63500"/>
                  </a:moveTo>
                  <a:lnTo>
                    <a:pt x="167754" y="63500"/>
                  </a:lnTo>
                  <a:lnTo>
                    <a:pt x="167754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127" y="63500"/>
                  </a:lnTo>
                  <a:lnTo>
                    <a:pt x="127" y="81280"/>
                  </a:lnTo>
                  <a:lnTo>
                    <a:pt x="7137" y="81280"/>
                  </a:lnTo>
                  <a:lnTo>
                    <a:pt x="7137" y="63500"/>
                  </a:lnTo>
                  <a:lnTo>
                    <a:pt x="160388" y="63500"/>
                  </a:lnTo>
                  <a:lnTo>
                    <a:pt x="160388" y="81280"/>
                  </a:lnTo>
                  <a:lnTo>
                    <a:pt x="167894" y="81280"/>
                  </a:lnTo>
                  <a:lnTo>
                    <a:pt x="167894" y="6350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3910393" y="7634503"/>
              <a:ext cx="168275" cy="81280"/>
            </a:xfrm>
            <a:custGeom>
              <a:avLst/>
              <a:gdLst/>
              <a:ahLst/>
              <a:cxnLst/>
              <a:rect l="l" t="t" r="r" b="b"/>
              <a:pathLst>
                <a:path w="168275" h="81279">
                  <a:moveTo>
                    <a:pt x="168008" y="80835"/>
                  </a:moveTo>
                  <a:lnTo>
                    <a:pt x="160464" y="80835"/>
                  </a:lnTo>
                  <a:lnTo>
                    <a:pt x="160464" y="62458"/>
                  </a:lnTo>
                  <a:lnTo>
                    <a:pt x="7213" y="62458"/>
                  </a:lnTo>
                  <a:lnTo>
                    <a:pt x="7213" y="80835"/>
                  </a:lnTo>
                  <a:lnTo>
                    <a:pt x="228" y="80835"/>
                  </a:lnTo>
                  <a:lnTo>
                    <a:pt x="0" y="0"/>
                  </a:lnTo>
                  <a:lnTo>
                    <a:pt x="167728" y="0"/>
                  </a:lnTo>
                  <a:lnTo>
                    <a:pt x="168008" y="808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3910622" y="7697317"/>
              <a:ext cx="168275" cy="165100"/>
            </a:xfrm>
            <a:custGeom>
              <a:avLst/>
              <a:gdLst/>
              <a:ahLst/>
              <a:cxnLst/>
              <a:rect l="l" t="t" r="r" b="b"/>
              <a:pathLst>
                <a:path w="168275" h="165100">
                  <a:moveTo>
                    <a:pt x="167779" y="17780"/>
                  </a:moveTo>
                  <a:lnTo>
                    <a:pt x="160235" y="17780"/>
                  </a:lnTo>
                  <a:lnTo>
                    <a:pt x="160235" y="0"/>
                  </a:lnTo>
                  <a:lnTo>
                    <a:pt x="6985" y="0"/>
                  </a:lnTo>
                  <a:lnTo>
                    <a:pt x="6985" y="17780"/>
                  </a:lnTo>
                  <a:lnTo>
                    <a:pt x="0" y="17780"/>
                  </a:lnTo>
                  <a:lnTo>
                    <a:pt x="0" y="30480"/>
                  </a:lnTo>
                  <a:lnTo>
                    <a:pt x="0" y="134620"/>
                  </a:lnTo>
                  <a:lnTo>
                    <a:pt x="0" y="146050"/>
                  </a:lnTo>
                  <a:lnTo>
                    <a:pt x="6985" y="146050"/>
                  </a:lnTo>
                  <a:lnTo>
                    <a:pt x="6985" y="165100"/>
                  </a:lnTo>
                  <a:lnTo>
                    <a:pt x="160235" y="165100"/>
                  </a:lnTo>
                  <a:lnTo>
                    <a:pt x="160235" y="146050"/>
                  </a:lnTo>
                  <a:lnTo>
                    <a:pt x="167779" y="146050"/>
                  </a:lnTo>
                  <a:lnTo>
                    <a:pt x="167779" y="134620"/>
                  </a:lnTo>
                  <a:lnTo>
                    <a:pt x="93357" y="134620"/>
                  </a:lnTo>
                  <a:lnTo>
                    <a:pt x="93357" y="30480"/>
                  </a:lnTo>
                  <a:lnTo>
                    <a:pt x="167779" y="30480"/>
                  </a:lnTo>
                  <a:lnTo>
                    <a:pt x="167779" y="1778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3910621" y="7696962"/>
              <a:ext cx="168275" cy="165100"/>
            </a:xfrm>
            <a:custGeom>
              <a:avLst/>
              <a:gdLst/>
              <a:ahLst/>
              <a:cxnLst/>
              <a:rect l="l" t="t" r="r" b="b"/>
              <a:pathLst>
                <a:path w="168275" h="165100">
                  <a:moveTo>
                    <a:pt x="93357" y="30835"/>
                  </a:moveTo>
                  <a:lnTo>
                    <a:pt x="167779" y="30835"/>
                  </a:lnTo>
                  <a:lnTo>
                    <a:pt x="167779" y="18376"/>
                  </a:lnTo>
                  <a:lnTo>
                    <a:pt x="160235" y="18376"/>
                  </a:lnTo>
                  <a:lnTo>
                    <a:pt x="160235" y="0"/>
                  </a:lnTo>
                  <a:lnTo>
                    <a:pt x="6984" y="0"/>
                  </a:lnTo>
                  <a:lnTo>
                    <a:pt x="6984" y="18376"/>
                  </a:lnTo>
                  <a:lnTo>
                    <a:pt x="0" y="18376"/>
                  </a:lnTo>
                  <a:lnTo>
                    <a:pt x="0" y="146189"/>
                  </a:lnTo>
                  <a:lnTo>
                    <a:pt x="6984" y="146189"/>
                  </a:lnTo>
                  <a:lnTo>
                    <a:pt x="6984" y="164922"/>
                  </a:lnTo>
                  <a:lnTo>
                    <a:pt x="160235" y="164922"/>
                  </a:lnTo>
                  <a:lnTo>
                    <a:pt x="160235" y="146189"/>
                  </a:lnTo>
                  <a:lnTo>
                    <a:pt x="167779" y="146189"/>
                  </a:lnTo>
                  <a:lnTo>
                    <a:pt x="167779" y="134442"/>
                  </a:lnTo>
                  <a:lnTo>
                    <a:pt x="93357" y="134442"/>
                  </a:lnTo>
                  <a:lnTo>
                    <a:pt x="93357" y="308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4003979" y="7727797"/>
              <a:ext cx="74930" cy="104139"/>
            </a:xfrm>
            <a:custGeom>
              <a:avLst/>
              <a:gdLst/>
              <a:ahLst/>
              <a:cxnLst/>
              <a:rect l="l" t="t" r="r" b="b"/>
              <a:pathLst>
                <a:path w="74929" h="104140">
                  <a:moveTo>
                    <a:pt x="74422" y="0"/>
                  </a:moveTo>
                  <a:lnTo>
                    <a:pt x="0" y="0"/>
                  </a:lnTo>
                  <a:lnTo>
                    <a:pt x="0" y="103606"/>
                  </a:lnTo>
                  <a:lnTo>
                    <a:pt x="74422" y="103606"/>
                  </a:lnTo>
                  <a:lnTo>
                    <a:pt x="74422" y="84175"/>
                  </a:lnTo>
                  <a:lnTo>
                    <a:pt x="71195" y="78274"/>
                  </a:lnTo>
                  <a:lnTo>
                    <a:pt x="68751" y="70638"/>
                  </a:lnTo>
                  <a:lnTo>
                    <a:pt x="67203" y="61653"/>
                  </a:lnTo>
                  <a:lnTo>
                    <a:pt x="66662" y="51701"/>
                  </a:lnTo>
                  <a:lnTo>
                    <a:pt x="67203" y="41739"/>
                  </a:lnTo>
                  <a:lnTo>
                    <a:pt x="68751" y="32734"/>
                  </a:lnTo>
                  <a:lnTo>
                    <a:pt x="71195" y="25091"/>
                  </a:lnTo>
                  <a:lnTo>
                    <a:pt x="74422" y="19215"/>
                  </a:lnTo>
                  <a:lnTo>
                    <a:pt x="7442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4003979" y="7727797"/>
              <a:ext cx="74930" cy="104139"/>
            </a:xfrm>
            <a:custGeom>
              <a:avLst/>
              <a:gdLst/>
              <a:ahLst/>
              <a:cxnLst/>
              <a:rect l="l" t="t" r="r" b="b"/>
              <a:pathLst>
                <a:path w="74929" h="104140">
                  <a:moveTo>
                    <a:pt x="66662" y="51701"/>
                  </a:moveTo>
                  <a:lnTo>
                    <a:pt x="67203" y="41739"/>
                  </a:lnTo>
                  <a:lnTo>
                    <a:pt x="68751" y="32734"/>
                  </a:lnTo>
                  <a:lnTo>
                    <a:pt x="71195" y="25091"/>
                  </a:lnTo>
                  <a:lnTo>
                    <a:pt x="74422" y="19215"/>
                  </a:lnTo>
                  <a:lnTo>
                    <a:pt x="74422" y="0"/>
                  </a:lnTo>
                  <a:lnTo>
                    <a:pt x="0" y="0"/>
                  </a:lnTo>
                  <a:lnTo>
                    <a:pt x="0" y="103606"/>
                  </a:lnTo>
                  <a:lnTo>
                    <a:pt x="74422" y="103606"/>
                  </a:lnTo>
                  <a:lnTo>
                    <a:pt x="74422" y="84175"/>
                  </a:lnTo>
                  <a:lnTo>
                    <a:pt x="71195" y="78274"/>
                  </a:lnTo>
                  <a:lnTo>
                    <a:pt x="68751" y="70638"/>
                  </a:lnTo>
                  <a:lnTo>
                    <a:pt x="67203" y="61653"/>
                  </a:lnTo>
                  <a:lnTo>
                    <a:pt x="66662" y="517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4070857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47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4070857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5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4070857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4070857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4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3917606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47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3917606" y="768220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475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3917606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3917606" y="78618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4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3854614" y="7618933"/>
              <a:ext cx="55244" cy="13335"/>
            </a:xfrm>
            <a:custGeom>
              <a:avLst/>
              <a:gdLst/>
              <a:ahLst/>
              <a:cxnLst/>
              <a:rect l="l" t="t" r="r" b="b"/>
              <a:pathLst>
                <a:path w="55245" h="13334">
                  <a:moveTo>
                    <a:pt x="7607" y="0"/>
                  </a:moveTo>
                  <a:lnTo>
                    <a:pt x="0" y="0"/>
                  </a:lnTo>
                  <a:lnTo>
                    <a:pt x="46926" y="12738"/>
                  </a:lnTo>
                  <a:lnTo>
                    <a:pt x="54813" y="12738"/>
                  </a:lnTo>
                  <a:lnTo>
                    <a:pt x="760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3854614" y="7618933"/>
              <a:ext cx="55244" cy="13335"/>
            </a:xfrm>
            <a:custGeom>
              <a:avLst/>
              <a:gdLst/>
              <a:ahLst/>
              <a:cxnLst/>
              <a:rect l="l" t="t" r="r" b="b"/>
              <a:pathLst>
                <a:path w="55245" h="13334">
                  <a:moveTo>
                    <a:pt x="7607" y="0"/>
                  </a:moveTo>
                  <a:lnTo>
                    <a:pt x="0" y="0"/>
                  </a:lnTo>
                  <a:lnTo>
                    <a:pt x="46926" y="12738"/>
                  </a:lnTo>
                  <a:lnTo>
                    <a:pt x="54813" y="12738"/>
                  </a:lnTo>
                  <a:lnTo>
                    <a:pt x="760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3845953" y="7618755"/>
              <a:ext cx="46990" cy="13335"/>
            </a:xfrm>
            <a:custGeom>
              <a:avLst/>
              <a:gdLst/>
              <a:ahLst/>
              <a:cxnLst/>
              <a:rect l="l" t="t" r="r" b="b"/>
              <a:pathLst>
                <a:path w="46989" h="13334">
                  <a:moveTo>
                    <a:pt x="0" y="0"/>
                  </a:moveTo>
                  <a:lnTo>
                    <a:pt x="0" y="3632"/>
                  </a:lnTo>
                  <a:lnTo>
                    <a:pt x="19227" y="9055"/>
                  </a:lnTo>
                  <a:lnTo>
                    <a:pt x="19227" y="12750"/>
                  </a:lnTo>
                  <a:lnTo>
                    <a:pt x="46901" y="12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3845953" y="7618755"/>
              <a:ext cx="46990" cy="13335"/>
            </a:xfrm>
            <a:custGeom>
              <a:avLst/>
              <a:gdLst/>
              <a:ahLst/>
              <a:cxnLst/>
              <a:rect l="l" t="t" r="r" b="b"/>
              <a:pathLst>
                <a:path w="46989" h="13334">
                  <a:moveTo>
                    <a:pt x="0" y="0"/>
                  </a:moveTo>
                  <a:lnTo>
                    <a:pt x="0" y="3632"/>
                  </a:lnTo>
                  <a:lnTo>
                    <a:pt x="19227" y="9055"/>
                  </a:lnTo>
                  <a:lnTo>
                    <a:pt x="19227" y="12750"/>
                  </a:lnTo>
                  <a:lnTo>
                    <a:pt x="46901" y="127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3628389" y="7620546"/>
              <a:ext cx="20320" cy="9525"/>
            </a:xfrm>
            <a:custGeom>
              <a:avLst/>
              <a:gdLst/>
              <a:ahLst/>
              <a:cxnLst/>
              <a:rect l="l" t="t" r="r" b="b"/>
              <a:pathLst>
                <a:path w="20320" h="9525">
                  <a:moveTo>
                    <a:pt x="0" y="0"/>
                  </a:moveTo>
                  <a:lnTo>
                    <a:pt x="0" y="1981"/>
                  </a:lnTo>
                  <a:lnTo>
                    <a:pt x="19989" y="9232"/>
                  </a:lnTo>
                  <a:lnTo>
                    <a:pt x="19989" y="7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3628389" y="7620546"/>
              <a:ext cx="20320" cy="9525"/>
            </a:xfrm>
            <a:custGeom>
              <a:avLst/>
              <a:gdLst/>
              <a:ahLst/>
              <a:cxnLst/>
              <a:rect l="l" t="t" r="r" b="b"/>
              <a:pathLst>
                <a:path w="20320" h="9525">
                  <a:moveTo>
                    <a:pt x="0" y="0"/>
                  </a:moveTo>
                  <a:lnTo>
                    <a:pt x="0" y="1981"/>
                  </a:lnTo>
                  <a:lnTo>
                    <a:pt x="19989" y="9232"/>
                  </a:lnTo>
                  <a:lnTo>
                    <a:pt x="19989" y="726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3618344" y="7618755"/>
              <a:ext cx="227965" cy="3810"/>
            </a:xfrm>
            <a:custGeom>
              <a:avLst/>
              <a:gdLst/>
              <a:ahLst/>
              <a:cxnLst/>
              <a:rect l="l" t="t" r="r" b="b"/>
              <a:pathLst>
                <a:path w="227964" h="3809">
                  <a:moveTo>
                    <a:pt x="227609" y="0"/>
                  </a:moveTo>
                  <a:lnTo>
                    <a:pt x="0" y="0"/>
                  </a:lnTo>
                  <a:lnTo>
                    <a:pt x="10045" y="3771"/>
                  </a:lnTo>
                  <a:lnTo>
                    <a:pt x="10045" y="1790"/>
                  </a:lnTo>
                  <a:lnTo>
                    <a:pt x="220421" y="1790"/>
                  </a:lnTo>
                  <a:lnTo>
                    <a:pt x="227609" y="3632"/>
                  </a:lnTo>
                  <a:lnTo>
                    <a:pt x="22760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3618344" y="7618755"/>
              <a:ext cx="227965" cy="3810"/>
            </a:xfrm>
            <a:custGeom>
              <a:avLst/>
              <a:gdLst/>
              <a:ahLst/>
              <a:cxnLst/>
              <a:rect l="l" t="t" r="r" b="b"/>
              <a:pathLst>
                <a:path w="227964" h="3809">
                  <a:moveTo>
                    <a:pt x="10045" y="3771"/>
                  </a:moveTo>
                  <a:lnTo>
                    <a:pt x="10045" y="1790"/>
                  </a:lnTo>
                  <a:lnTo>
                    <a:pt x="220421" y="1790"/>
                  </a:lnTo>
                  <a:lnTo>
                    <a:pt x="227609" y="3632"/>
                  </a:lnTo>
                  <a:lnTo>
                    <a:pt x="227609" y="0"/>
                  </a:lnTo>
                  <a:lnTo>
                    <a:pt x="0" y="0"/>
                  </a:lnTo>
                  <a:lnTo>
                    <a:pt x="10045" y="37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3873068" y="7620381"/>
              <a:ext cx="30480" cy="10160"/>
            </a:xfrm>
            <a:custGeom>
              <a:avLst/>
              <a:gdLst/>
              <a:ahLst/>
              <a:cxnLst/>
              <a:rect l="l" t="t" r="r" b="b"/>
              <a:pathLst>
                <a:path w="30479" h="10159">
                  <a:moveTo>
                    <a:pt x="0" y="0"/>
                  </a:moveTo>
                  <a:lnTo>
                    <a:pt x="0" y="1498"/>
                  </a:lnTo>
                  <a:lnTo>
                    <a:pt x="30162" y="9728"/>
                  </a:lnTo>
                  <a:lnTo>
                    <a:pt x="30162" y="7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3873068" y="7620381"/>
              <a:ext cx="30480" cy="10160"/>
            </a:xfrm>
            <a:custGeom>
              <a:avLst/>
              <a:gdLst/>
              <a:ahLst/>
              <a:cxnLst/>
              <a:rect l="l" t="t" r="r" b="b"/>
              <a:pathLst>
                <a:path w="30479" h="10159">
                  <a:moveTo>
                    <a:pt x="0" y="0"/>
                  </a:moveTo>
                  <a:lnTo>
                    <a:pt x="30162" y="7429"/>
                  </a:lnTo>
                  <a:lnTo>
                    <a:pt x="30162" y="9728"/>
                  </a:lnTo>
                  <a:lnTo>
                    <a:pt x="0" y="149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3862692" y="7618908"/>
              <a:ext cx="151765" cy="3810"/>
            </a:xfrm>
            <a:custGeom>
              <a:avLst/>
              <a:gdLst/>
              <a:ahLst/>
              <a:cxnLst/>
              <a:rect l="l" t="t" r="r" b="b"/>
              <a:pathLst>
                <a:path w="151764" h="3809">
                  <a:moveTo>
                    <a:pt x="151320" y="0"/>
                  </a:moveTo>
                  <a:lnTo>
                    <a:pt x="0" y="0"/>
                  </a:lnTo>
                  <a:lnTo>
                    <a:pt x="10045" y="2794"/>
                  </a:lnTo>
                  <a:lnTo>
                    <a:pt x="10045" y="1473"/>
                  </a:lnTo>
                  <a:lnTo>
                    <a:pt x="144386" y="1473"/>
                  </a:lnTo>
                  <a:lnTo>
                    <a:pt x="151485" y="3454"/>
                  </a:lnTo>
                  <a:lnTo>
                    <a:pt x="15132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3862692" y="7618908"/>
              <a:ext cx="151765" cy="3810"/>
            </a:xfrm>
            <a:custGeom>
              <a:avLst/>
              <a:gdLst/>
              <a:ahLst/>
              <a:cxnLst/>
              <a:rect l="l" t="t" r="r" b="b"/>
              <a:pathLst>
                <a:path w="151764" h="3809">
                  <a:moveTo>
                    <a:pt x="10045" y="1473"/>
                  </a:moveTo>
                  <a:lnTo>
                    <a:pt x="10045" y="2794"/>
                  </a:lnTo>
                  <a:lnTo>
                    <a:pt x="0" y="0"/>
                  </a:lnTo>
                  <a:lnTo>
                    <a:pt x="151320" y="0"/>
                  </a:lnTo>
                  <a:lnTo>
                    <a:pt x="151485" y="3454"/>
                  </a:lnTo>
                  <a:lnTo>
                    <a:pt x="144386" y="1473"/>
                  </a:lnTo>
                  <a:lnTo>
                    <a:pt x="10045" y="14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4014012" y="7618908"/>
              <a:ext cx="46990" cy="12700"/>
            </a:xfrm>
            <a:custGeom>
              <a:avLst/>
              <a:gdLst/>
              <a:ahLst/>
              <a:cxnLst/>
              <a:rect l="l" t="t" r="r" b="b"/>
              <a:pathLst>
                <a:path w="46989" h="12700">
                  <a:moveTo>
                    <a:pt x="0" y="0"/>
                  </a:moveTo>
                  <a:lnTo>
                    <a:pt x="165" y="3454"/>
                  </a:lnTo>
                  <a:lnTo>
                    <a:pt x="18630" y="8902"/>
                  </a:lnTo>
                  <a:lnTo>
                    <a:pt x="18630" y="12522"/>
                  </a:lnTo>
                  <a:lnTo>
                    <a:pt x="46380" y="125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4014012" y="7618908"/>
              <a:ext cx="46990" cy="12700"/>
            </a:xfrm>
            <a:custGeom>
              <a:avLst/>
              <a:gdLst/>
              <a:ahLst/>
              <a:cxnLst/>
              <a:rect l="l" t="t" r="r" b="b"/>
              <a:pathLst>
                <a:path w="46989" h="12700">
                  <a:moveTo>
                    <a:pt x="0" y="0"/>
                  </a:moveTo>
                  <a:lnTo>
                    <a:pt x="46380" y="12598"/>
                  </a:lnTo>
                  <a:lnTo>
                    <a:pt x="18630" y="12522"/>
                  </a:lnTo>
                  <a:lnTo>
                    <a:pt x="18630" y="8902"/>
                  </a:lnTo>
                  <a:lnTo>
                    <a:pt x="165" y="345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3586441" y="7636776"/>
              <a:ext cx="55244" cy="10795"/>
            </a:xfrm>
            <a:custGeom>
              <a:avLst/>
              <a:gdLst/>
              <a:ahLst/>
              <a:cxnLst/>
              <a:rect l="l" t="t" r="r" b="b"/>
              <a:pathLst>
                <a:path w="55245" h="10795">
                  <a:moveTo>
                    <a:pt x="6489" y="4991"/>
                  </a:moveTo>
                  <a:lnTo>
                    <a:pt x="4495" y="4203"/>
                  </a:lnTo>
                  <a:lnTo>
                    <a:pt x="4203" y="4203"/>
                  </a:lnTo>
                  <a:lnTo>
                    <a:pt x="3708" y="3987"/>
                  </a:lnTo>
                  <a:lnTo>
                    <a:pt x="3213" y="3708"/>
                  </a:lnTo>
                  <a:lnTo>
                    <a:pt x="2222" y="2717"/>
                  </a:lnTo>
                  <a:lnTo>
                    <a:pt x="2222" y="2209"/>
                  </a:lnTo>
                  <a:lnTo>
                    <a:pt x="2717" y="1993"/>
                  </a:lnTo>
                  <a:lnTo>
                    <a:pt x="3492" y="1714"/>
                  </a:lnTo>
                  <a:lnTo>
                    <a:pt x="4203" y="1714"/>
                  </a:lnTo>
                  <a:lnTo>
                    <a:pt x="5486" y="2209"/>
                  </a:lnTo>
                  <a:lnTo>
                    <a:pt x="5981" y="2501"/>
                  </a:lnTo>
                  <a:lnTo>
                    <a:pt x="5981" y="1714"/>
                  </a:lnTo>
                  <a:lnTo>
                    <a:pt x="5981" y="215"/>
                  </a:lnTo>
                  <a:lnTo>
                    <a:pt x="5194" y="215"/>
                  </a:lnTo>
                  <a:lnTo>
                    <a:pt x="4699" y="0"/>
                  </a:lnTo>
                  <a:lnTo>
                    <a:pt x="2222" y="0"/>
                  </a:lnTo>
                  <a:lnTo>
                    <a:pt x="0" y="495"/>
                  </a:lnTo>
                  <a:lnTo>
                    <a:pt x="0" y="5486"/>
                  </a:lnTo>
                  <a:lnTo>
                    <a:pt x="1714" y="5981"/>
                  </a:lnTo>
                  <a:lnTo>
                    <a:pt x="1993" y="5981"/>
                  </a:lnTo>
                  <a:lnTo>
                    <a:pt x="2501" y="6197"/>
                  </a:lnTo>
                  <a:lnTo>
                    <a:pt x="2717" y="6477"/>
                  </a:lnTo>
                  <a:lnTo>
                    <a:pt x="3213" y="6705"/>
                  </a:lnTo>
                  <a:lnTo>
                    <a:pt x="3708" y="7200"/>
                  </a:lnTo>
                  <a:lnTo>
                    <a:pt x="3987" y="7200"/>
                  </a:lnTo>
                  <a:lnTo>
                    <a:pt x="3987" y="8267"/>
                  </a:lnTo>
                  <a:lnTo>
                    <a:pt x="3213" y="8750"/>
                  </a:lnTo>
                  <a:lnTo>
                    <a:pt x="1993" y="8750"/>
                  </a:lnTo>
                  <a:lnTo>
                    <a:pt x="0" y="8267"/>
                  </a:lnTo>
                  <a:lnTo>
                    <a:pt x="0" y="10261"/>
                  </a:lnTo>
                  <a:lnTo>
                    <a:pt x="215" y="10261"/>
                  </a:lnTo>
                  <a:lnTo>
                    <a:pt x="1003" y="10477"/>
                  </a:lnTo>
                  <a:lnTo>
                    <a:pt x="2717" y="10756"/>
                  </a:lnTo>
                  <a:lnTo>
                    <a:pt x="4699" y="10756"/>
                  </a:lnTo>
                  <a:lnTo>
                    <a:pt x="6489" y="9474"/>
                  </a:lnTo>
                  <a:lnTo>
                    <a:pt x="6489" y="8750"/>
                  </a:lnTo>
                  <a:lnTo>
                    <a:pt x="6489" y="4991"/>
                  </a:lnTo>
                  <a:close/>
                </a:path>
                <a:path w="55245" h="10795">
                  <a:moveTo>
                    <a:pt x="10198" y="228"/>
                  </a:moveTo>
                  <a:lnTo>
                    <a:pt x="7696" y="228"/>
                  </a:lnTo>
                  <a:lnTo>
                    <a:pt x="7696" y="10477"/>
                  </a:lnTo>
                  <a:lnTo>
                    <a:pt x="10198" y="10477"/>
                  </a:lnTo>
                  <a:lnTo>
                    <a:pt x="10198" y="228"/>
                  </a:lnTo>
                  <a:close/>
                </a:path>
                <a:path w="55245" h="10795">
                  <a:moveTo>
                    <a:pt x="18453" y="215"/>
                  </a:moveTo>
                  <a:lnTo>
                    <a:pt x="12255" y="215"/>
                  </a:lnTo>
                  <a:lnTo>
                    <a:pt x="12255" y="10477"/>
                  </a:lnTo>
                  <a:lnTo>
                    <a:pt x="18453" y="10477"/>
                  </a:lnTo>
                  <a:lnTo>
                    <a:pt x="18453" y="8470"/>
                  </a:lnTo>
                  <a:lnTo>
                    <a:pt x="14465" y="8470"/>
                  </a:lnTo>
                  <a:lnTo>
                    <a:pt x="14465" y="5981"/>
                  </a:lnTo>
                  <a:lnTo>
                    <a:pt x="17729" y="5981"/>
                  </a:lnTo>
                  <a:lnTo>
                    <a:pt x="17729" y="4203"/>
                  </a:lnTo>
                  <a:lnTo>
                    <a:pt x="14465" y="4203"/>
                  </a:lnTo>
                  <a:lnTo>
                    <a:pt x="14465" y="2209"/>
                  </a:lnTo>
                  <a:lnTo>
                    <a:pt x="18453" y="2209"/>
                  </a:lnTo>
                  <a:lnTo>
                    <a:pt x="18453" y="215"/>
                  </a:lnTo>
                  <a:close/>
                </a:path>
                <a:path w="55245" h="10795">
                  <a:moveTo>
                    <a:pt x="29908" y="215"/>
                  </a:moveTo>
                  <a:lnTo>
                    <a:pt x="26936" y="215"/>
                  </a:lnTo>
                  <a:lnTo>
                    <a:pt x="24714" y="5981"/>
                  </a:lnTo>
                  <a:lnTo>
                    <a:pt x="22720" y="215"/>
                  </a:lnTo>
                  <a:lnTo>
                    <a:pt x="19735" y="215"/>
                  </a:lnTo>
                  <a:lnTo>
                    <a:pt x="19735" y="10477"/>
                  </a:lnTo>
                  <a:lnTo>
                    <a:pt x="21450" y="10477"/>
                  </a:lnTo>
                  <a:lnTo>
                    <a:pt x="21450" y="3987"/>
                  </a:lnTo>
                  <a:lnTo>
                    <a:pt x="23710" y="10477"/>
                  </a:lnTo>
                  <a:lnTo>
                    <a:pt x="25209" y="10477"/>
                  </a:lnTo>
                  <a:lnTo>
                    <a:pt x="27432" y="3987"/>
                  </a:lnTo>
                  <a:lnTo>
                    <a:pt x="27432" y="10477"/>
                  </a:lnTo>
                  <a:lnTo>
                    <a:pt x="29908" y="10477"/>
                  </a:lnTo>
                  <a:lnTo>
                    <a:pt x="29908" y="215"/>
                  </a:lnTo>
                  <a:close/>
                </a:path>
                <a:path w="55245" h="10795">
                  <a:moveTo>
                    <a:pt x="38163" y="215"/>
                  </a:moveTo>
                  <a:lnTo>
                    <a:pt x="31902" y="215"/>
                  </a:lnTo>
                  <a:lnTo>
                    <a:pt x="31902" y="10477"/>
                  </a:lnTo>
                  <a:lnTo>
                    <a:pt x="38163" y="10477"/>
                  </a:lnTo>
                  <a:lnTo>
                    <a:pt x="38163" y="8470"/>
                  </a:lnTo>
                  <a:lnTo>
                    <a:pt x="34188" y="8470"/>
                  </a:lnTo>
                  <a:lnTo>
                    <a:pt x="34188" y="5981"/>
                  </a:lnTo>
                  <a:lnTo>
                    <a:pt x="37465" y="5981"/>
                  </a:lnTo>
                  <a:lnTo>
                    <a:pt x="37465" y="4203"/>
                  </a:lnTo>
                  <a:lnTo>
                    <a:pt x="34188" y="4203"/>
                  </a:lnTo>
                  <a:lnTo>
                    <a:pt x="34188" y="2209"/>
                  </a:lnTo>
                  <a:lnTo>
                    <a:pt x="38163" y="2209"/>
                  </a:lnTo>
                  <a:lnTo>
                    <a:pt x="38163" y="215"/>
                  </a:lnTo>
                  <a:close/>
                </a:path>
                <a:path w="55245" h="10795">
                  <a:moveTo>
                    <a:pt x="46926" y="215"/>
                  </a:moveTo>
                  <a:lnTo>
                    <a:pt x="45148" y="215"/>
                  </a:lnTo>
                  <a:lnTo>
                    <a:pt x="45148" y="6197"/>
                  </a:lnTo>
                  <a:lnTo>
                    <a:pt x="42164" y="215"/>
                  </a:lnTo>
                  <a:lnTo>
                    <a:pt x="39458" y="215"/>
                  </a:lnTo>
                  <a:lnTo>
                    <a:pt x="39458" y="10477"/>
                  </a:lnTo>
                  <a:lnTo>
                    <a:pt x="41173" y="10477"/>
                  </a:lnTo>
                  <a:lnTo>
                    <a:pt x="41173" y="3987"/>
                  </a:lnTo>
                  <a:lnTo>
                    <a:pt x="43954" y="10477"/>
                  </a:lnTo>
                  <a:lnTo>
                    <a:pt x="46926" y="10477"/>
                  </a:lnTo>
                  <a:lnTo>
                    <a:pt x="46926" y="215"/>
                  </a:lnTo>
                  <a:close/>
                </a:path>
                <a:path w="55245" h="10795">
                  <a:moveTo>
                    <a:pt x="54622" y="4991"/>
                  </a:moveTo>
                  <a:lnTo>
                    <a:pt x="52628" y="4203"/>
                  </a:lnTo>
                  <a:lnTo>
                    <a:pt x="52425" y="4203"/>
                  </a:lnTo>
                  <a:lnTo>
                    <a:pt x="51917" y="3987"/>
                  </a:lnTo>
                  <a:lnTo>
                    <a:pt x="51422" y="3708"/>
                  </a:lnTo>
                  <a:lnTo>
                    <a:pt x="51130" y="3492"/>
                  </a:lnTo>
                  <a:lnTo>
                    <a:pt x="50914" y="3213"/>
                  </a:lnTo>
                  <a:lnTo>
                    <a:pt x="50647" y="2997"/>
                  </a:lnTo>
                  <a:lnTo>
                    <a:pt x="50419" y="2717"/>
                  </a:lnTo>
                  <a:lnTo>
                    <a:pt x="50419" y="2209"/>
                  </a:lnTo>
                  <a:lnTo>
                    <a:pt x="50914" y="1993"/>
                  </a:lnTo>
                  <a:lnTo>
                    <a:pt x="51638" y="1714"/>
                  </a:lnTo>
                  <a:lnTo>
                    <a:pt x="52425" y="1714"/>
                  </a:lnTo>
                  <a:lnTo>
                    <a:pt x="53619" y="2209"/>
                  </a:lnTo>
                  <a:lnTo>
                    <a:pt x="54127" y="2501"/>
                  </a:lnTo>
                  <a:lnTo>
                    <a:pt x="54127" y="1714"/>
                  </a:lnTo>
                  <a:lnTo>
                    <a:pt x="54127" y="215"/>
                  </a:lnTo>
                  <a:lnTo>
                    <a:pt x="53416" y="215"/>
                  </a:lnTo>
                  <a:lnTo>
                    <a:pt x="52908" y="0"/>
                  </a:lnTo>
                  <a:lnTo>
                    <a:pt x="50419" y="0"/>
                  </a:lnTo>
                  <a:lnTo>
                    <a:pt x="48145" y="495"/>
                  </a:lnTo>
                  <a:lnTo>
                    <a:pt x="48145" y="5486"/>
                  </a:lnTo>
                  <a:lnTo>
                    <a:pt x="49936" y="5981"/>
                  </a:lnTo>
                  <a:lnTo>
                    <a:pt x="50139" y="5981"/>
                  </a:lnTo>
                  <a:lnTo>
                    <a:pt x="50647" y="6197"/>
                  </a:lnTo>
                  <a:lnTo>
                    <a:pt x="50914" y="6477"/>
                  </a:lnTo>
                  <a:lnTo>
                    <a:pt x="51422" y="6705"/>
                  </a:lnTo>
                  <a:lnTo>
                    <a:pt x="51638" y="6972"/>
                  </a:lnTo>
                  <a:lnTo>
                    <a:pt x="51917" y="7200"/>
                  </a:lnTo>
                  <a:lnTo>
                    <a:pt x="52133" y="7200"/>
                  </a:lnTo>
                  <a:lnTo>
                    <a:pt x="52133" y="8267"/>
                  </a:lnTo>
                  <a:lnTo>
                    <a:pt x="51422" y="8750"/>
                  </a:lnTo>
                  <a:lnTo>
                    <a:pt x="50139" y="8750"/>
                  </a:lnTo>
                  <a:lnTo>
                    <a:pt x="48145" y="8267"/>
                  </a:lnTo>
                  <a:lnTo>
                    <a:pt x="48145" y="10261"/>
                  </a:lnTo>
                  <a:lnTo>
                    <a:pt x="48425" y="10261"/>
                  </a:lnTo>
                  <a:lnTo>
                    <a:pt x="49136" y="10477"/>
                  </a:lnTo>
                  <a:lnTo>
                    <a:pt x="50914" y="10756"/>
                  </a:lnTo>
                  <a:lnTo>
                    <a:pt x="52908" y="10756"/>
                  </a:lnTo>
                  <a:lnTo>
                    <a:pt x="54622" y="9474"/>
                  </a:lnTo>
                  <a:lnTo>
                    <a:pt x="54622" y="8750"/>
                  </a:lnTo>
                  <a:lnTo>
                    <a:pt x="54622" y="49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3925811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194" y="5283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3925811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194" y="0"/>
                  </a:lnTo>
                  <a:lnTo>
                    <a:pt x="5194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3933710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3933710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3941622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83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83" y="5283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3941635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3949534" y="770556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91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4991" y="5283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3949534" y="770556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91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4991" y="0"/>
                  </a:lnTo>
                  <a:lnTo>
                    <a:pt x="4991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3957446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194" y="5283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3957459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81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181" y="0"/>
                  </a:lnTo>
                  <a:lnTo>
                    <a:pt x="5181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3965358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3965358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3973271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83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83" y="5283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3973271" y="770556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83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83" y="0"/>
                  </a:lnTo>
                  <a:lnTo>
                    <a:pt x="5283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3981183" y="770556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78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4978" y="5283"/>
                  </a:lnTo>
                  <a:lnTo>
                    <a:pt x="497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3981183" y="770556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78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4978" y="0"/>
                  </a:lnTo>
                  <a:lnTo>
                    <a:pt x="4978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3925811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194" y="5283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3925811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194" y="0"/>
                  </a:lnTo>
                  <a:lnTo>
                    <a:pt x="5194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3933710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3933710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3941622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83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83" y="5283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3941635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3949534" y="785022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91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4991" y="5283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3949534" y="785022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91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4991" y="0"/>
                  </a:lnTo>
                  <a:lnTo>
                    <a:pt x="4991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3957446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94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194" y="5283"/>
                  </a:lnTo>
                  <a:lnTo>
                    <a:pt x="5194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3957459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181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181" y="0"/>
                  </a:lnTo>
                  <a:lnTo>
                    <a:pt x="5181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3965358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70" y="5283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3965358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70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70" y="0"/>
                  </a:lnTo>
                  <a:lnTo>
                    <a:pt x="5270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3973271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83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5283" y="5283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3973271" y="78502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5">
                  <a:moveTo>
                    <a:pt x="5283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5283" y="0"/>
                  </a:lnTo>
                  <a:lnTo>
                    <a:pt x="5283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3981183" y="785022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78" y="0"/>
                  </a:moveTo>
                  <a:lnTo>
                    <a:pt x="0" y="0"/>
                  </a:lnTo>
                  <a:lnTo>
                    <a:pt x="0" y="5283"/>
                  </a:lnTo>
                  <a:lnTo>
                    <a:pt x="4978" y="5283"/>
                  </a:lnTo>
                  <a:lnTo>
                    <a:pt x="497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3981183" y="785022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978" y="5283"/>
                  </a:moveTo>
                  <a:lnTo>
                    <a:pt x="0" y="5283"/>
                  </a:lnTo>
                  <a:lnTo>
                    <a:pt x="0" y="0"/>
                  </a:lnTo>
                  <a:lnTo>
                    <a:pt x="4978" y="0"/>
                  </a:lnTo>
                  <a:lnTo>
                    <a:pt x="4978" y="5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7" name="object 737"/>
          <p:cNvGrpSpPr/>
          <p:nvPr/>
        </p:nvGrpSpPr>
        <p:grpSpPr>
          <a:xfrm>
            <a:off x="8426692" y="9046858"/>
            <a:ext cx="896619" cy="64769"/>
            <a:chOff x="3372091" y="9046857"/>
            <a:chExt cx="896619" cy="64769"/>
          </a:xfrm>
        </p:grpSpPr>
        <p:sp>
          <p:nvSpPr>
            <p:cNvPr id="738" name="object 738"/>
            <p:cNvSpPr/>
            <p:nvPr/>
          </p:nvSpPr>
          <p:spPr>
            <a:xfrm>
              <a:off x="3374377" y="9049143"/>
              <a:ext cx="892175" cy="60325"/>
            </a:xfrm>
            <a:custGeom>
              <a:avLst/>
              <a:gdLst/>
              <a:ahLst/>
              <a:cxnLst/>
              <a:rect l="l" t="t" r="r" b="b"/>
              <a:pathLst>
                <a:path w="892175" h="60325">
                  <a:moveTo>
                    <a:pt x="891857" y="0"/>
                  </a:moveTo>
                  <a:lnTo>
                    <a:pt x="0" y="0"/>
                  </a:lnTo>
                  <a:lnTo>
                    <a:pt x="0" y="59982"/>
                  </a:lnTo>
                  <a:lnTo>
                    <a:pt x="891857" y="59982"/>
                  </a:lnTo>
                  <a:lnTo>
                    <a:pt x="89185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3374377" y="9049143"/>
              <a:ext cx="892175" cy="60325"/>
            </a:xfrm>
            <a:custGeom>
              <a:avLst/>
              <a:gdLst/>
              <a:ahLst/>
              <a:cxnLst/>
              <a:rect l="l" t="t" r="r" b="b"/>
              <a:pathLst>
                <a:path w="892175" h="60325">
                  <a:moveTo>
                    <a:pt x="0" y="0"/>
                  </a:moveTo>
                  <a:lnTo>
                    <a:pt x="891857" y="0"/>
                  </a:lnTo>
                  <a:lnTo>
                    <a:pt x="891857" y="59982"/>
                  </a:lnTo>
                  <a:lnTo>
                    <a:pt x="0" y="59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0" name="object 740"/>
          <p:cNvGrpSpPr/>
          <p:nvPr/>
        </p:nvGrpSpPr>
        <p:grpSpPr>
          <a:xfrm>
            <a:off x="8426692" y="7927201"/>
            <a:ext cx="896619" cy="1124585"/>
            <a:chOff x="3372091" y="7927200"/>
            <a:chExt cx="896619" cy="1124585"/>
          </a:xfrm>
        </p:grpSpPr>
        <p:sp>
          <p:nvSpPr>
            <p:cNvPr id="741" name="object 741"/>
            <p:cNvSpPr/>
            <p:nvPr/>
          </p:nvSpPr>
          <p:spPr>
            <a:xfrm>
              <a:off x="3446640" y="8375624"/>
              <a:ext cx="747395" cy="431800"/>
            </a:xfrm>
            <a:custGeom>
              <a:avLst/>
              <a:gdLst/>
              <a:ahLst/>
              <a:cxnLst/>
              <a:rect l="l" t="t" r="r" b="b"/>
              <a:pathLst>
                <a:path w="747395" h="431800">
                  <a:moveTo>
                    <a:pt x="747268" y="0"/>
                  </a:moveTo>
                  <a:lnTo>
                    <a:pt x="0" y="0"/>
                  </a:lnTo>
                  <a:lnTo>
                    <a:pt x="0" y="431736"/>
                  </a:lnTo>
                  <a:lnTo>
                    <a:pt x="747268" y="431736"/>
                  </a:lnTo>
                  <a:lnTo>
                    <a:pt x="747268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3446640" y="8375624"/>
              <a:ext cx="747395" cy="431800"/>
            </a:xfrm>
            <a:custGeom>
              <a:avLst/>
              <a:gdLst/>
              <a:ahLst/>
              <a:cxnLst/>
              <a:rect l="l" t="t" r="r" b="b"/>
              <a:pathLst>
                <a:path w="747395" h="431800">
                  <a:moveTo>
                    <a:pt x="0" y="0"/>
                  </a:moveTo>
                  <a:lnTo>
                    <a:pt x="747268" y="0"/>
                  </a:lnTo>
                  <a:lnTo>
                    <a:pt x="747268" y="431736"/>
                  </a:lnTo>
                  <a:lnTo>
                    <a:pt x="0" y="43173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3617315" y="8437131"/>
              <a:ext cx="418465" cy="307975"/>
            </a:xfrm>
            <a:custGeom>
              <a:avLst/>
              <a:gdLst/>
              <a:ahLst/>
              <a:cxnLst/>
              <a:rect l="l" t="t" r="r" b="b"/>
              <a:pathLst>
                <a:path w="418464" h="307975">
                  <a:moveTo>
                    <a:pt x="418236" y="0"/>
                  </a:moveTo>
                  <a:lnTo>
                    <a:pt x="0" y="0"/>
                  </a:lnTo>
                  <a:lnTo>
                    <a:pt x="0" y="307505"/>
                  </a:lnTo>
                  <a:lnTo>
                    <a:pt x="418236" y="307505"/>
                  </a:lnTo>
                  <a:lnTo>
                    <a:pt x="418236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3617315" y="8437131"/>
              <a:ext cx="418465" cy="307975"/>
            </a:xfrm>
            <a:custGeom>
              <a:avLst/>
              <a:gdLst/>
              <a:ahLst/>
              <a:cxnLst/>
              <a:rect l="l" t="t" r="r" b="b"/>
              <a:pathLst>
                <a:path w="418464" h="307975">
                  <a:moveTo>
                    <a:pt x="0" y="0"/>
                  </a:moveTo>
                  <a:lnTo>
                    <a:pt x="418236" y="0"/>
                  </a:lnTo>
                  <a:lnTo>
                    <a:pt x="418236" y="307505"/>
                  </a:lnTo>
                  <a:lnTo>
                    <a:pt x="0" y="30750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3374377" y="8809253"/>
              <a:ext cx="892175" cy="240029"/>
            </a:xfrm>
            <a:custGeom>
              <a:avLst/>
              <a:gdLst/>
              <a:ahLst/>
              <a:cxnLst/>
              <a:rect l="l" t="t" r="r" b="b"/>
              <a:pathLst>
                <a:path w="892175" h="240029">
                  <a:moveTo>
                    <a:pt x="70726" y="0"/>
                  </a:moveTo>
                  <a:lnTo>
                    <a:pt x="818007" y="0"/>
                  </a:lnTo>
                  <a:lnTo>
                    <a:pt x="891857" y="239890"/>
                  </a:lnTo>
                  <a:lnTo>
                    <a:pt x="0" y="239890"/>
                  </a:lnTo>
                  <a:lnTo>
                    <a:pt x="70726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3374377" y="8809253"/>
              <a:ext cx="892175" cy="240029"/>
            </a:xfrm>
            <a:custGeom>
              <a:avLst/>
              <a:gdLst/>
              <a:ahLst/>
              <a:cxnLst/>
              <a:rect l="l" t="t" r="r" b="b"/>
              <a:pathLst>
                <a:path w="892175" h="240029">
                  <a:moveTo>
                    <a:pt x="818007" y="0"/>
                  </a:moveTo>
                  <a:lnTo>
                    <a:pt x="70726" y="0"/>
                  </a:lnTo>
                  <a:lnTo>
                    <a:pt x="0" y="239890"/>
                  </a:lnTo>
                  <a:lnTo>
                    <a:pt x="891857" y="239890"/>
                  </a:lnTo>
                  <a:lnTo>
                    <a:pt x="818007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3374377" y="8809253"/>
              <a:ext cx="892175" cy="240029"/>
            </a:xfrm>
            <a:custGeom>
              <a:avLst/>
              <a:gdLst/>
              <a:ahLst/>
              <a:cxnLst/>
              <a:rect l="l" t="t" r="r" b="b"/>
              <a:pathLst>
                <a:path w="892175" h="240029">
                  <a:moveTo>
                    <a:pt x="70726" y="0"/>
                  </a:moveTo>
                  <a:lnTo>
                    <a:pt x="818007" y="0"/>
                  </a:lnTo>
                  <a:lnTo>
                    <a:pt x="891857" y="239890"/>
                  </a:lnTo>
                  <a:lnTo>
                    <a:pt x="0" y="239890"/>
                  </a:lnTo>
                  <a:lnTo>
                    <a:pt x="70726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3458921" y="8850770"/>
              <a:ext cx="715645" cy="138430"/>
            </a:xfrm>
            <a:custGeom>
              <a:avLst/>
              <a:gdLst/>
              <a:ahLst/>
              <a:cxnLst/>
              <a:rect l="l" t="t" r="r" b="b"/>
              <a:pathLst>
                <a:path w="715645" h="138429">
                  <a:moveTo>
                    <a:pt x="681202" y="0"/>
                  </a:moveTo>
                  <a:lnTo>
                    <a:pt x="33845" y="0"/>
                  </a:lnTo>
                  <a:lnTo>
                    <a:pt x="0" y="138417"/>
                  </a:lnTo>
                  <a:lnTo>
                    <a:pt x="715048" y="138417"/>
                  </a:lnTo>
                  <a:lnTo>
                    <a:pt x="681202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3458921" y="8850770"/>
              <a:ext cx="715645" cy="138430"/>
            </a:xfrm>
            <a:custGeom>
              <a:avLst/>
              <a:gdLst/>
              <a:ahLst/>
              <a:cxnLst/>
              <a:rect l="l" t="t" r="r" b="b"/>
              <a:pathLst>
                <a:path w="715645" h="138429">
                  <a:moveTo>
                    <a:pt x="33845" y="0"/>
                  </a:moveTo>
                  <a:lnTo>
                    <a:pt x="681202" y="0"/>
                  </a:lnTo>
                  <a:lnTo>
                    <a:pt x="715048" y="138417"/>
                  </a:lnTo>
                  <a:lnTo>
                    <a:pt x="0" y="138417"/>
                  </a:lnTo>
                  <a:lnTo>
                    <a:pt x="3384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3788511" y="7927200"/>
              <a:ext cx="71120" cy="447040"/>
            </a:xfrm>
            <a:custGeom>
              <a:avLst/>
              <a:gdLst/>
              <a:ahLst/>
              <a:cxnLst/>
              <a:rect l="l" t="t" r="r" b="b"/>
              <a:pathLst>
                <a:path w="71120" h="447040">
                  <a:moveTo>
                    <a:pt x="71120" y="0"/>
                  </a:moveTo>
                  <a:lnTo>
                    <a:pt x="0" y="0"/>
                  </a:lnTo>
                  <a:lnTo>
                    <a:pt x="0" y="447027"/>
                  </a:lnTo>
                  <a:lnTo>
                    <a:pt x="71120" y="447027"/>
                  </a:lnTo>
                  <a:lnTo>
                    <a:pt x="7112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1" name="object 751"/>
          <p:cNvSpPr/>
          <p:nvPr/>
        </p:nvSpPr>
        <p:spPr>
          <a:xfrm>
            <a:off x="11137734" y="7927200"/>
            <a:ext cx="71120" cy="447040"/>
          </a:xfrm>
          <a:custGeom>
            <a:avLst/>
            <a:gdLst/>
            <a:ahLst/>
            <a:cxnLst/>
            <a:rect l="l" t="t" r="r" b="b"/>
            <a:pathLst>
              <a:path w="71120" h="447040">
                <a:moveTo>
                  <a:pt x="71120" y="0"/>
                </a:moveTo>
                <a:lnTo>
                  <a:pt x="0" y="0"/>
                </a:lnTo>
                <a:lnTo>
                  <a:pt x="0" y="447027"/>
                </a:lnTo>
                <a:lnTo>
                  <a:pt x="71120" y="447027"/>
                </a:lnTo>
                <a:lnTo>
                  <a:pt x="71120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 txBox="1"/>
          <p:nvPr/>
        </p:nvSpPr>
        <p:spPr>
          <a:xfrm>
            <a:off x="7958095" y="487073"/>
            <a:ext cx="41567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b="1" spc="35" dirty="0">
                <a:latin typeface="Arial"/>
                <a:cs typeface="Arial"/>
              </a:rPr>
              <a:t>Módulo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50" dirty="0">
                <a:latin typeface="Arial"/>
                <a:cs typeface="Arial"/>
              </a:rPr>
              <a:t>módem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SINAUT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MD720-3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GSM/GPRS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asociados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b="1" spc="40" dirty="0">
                <a:latin typeface="Arial"/>
                <a:cs typeface="Arial"/>
              </a:rPr>
              <a:t>Antena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ANT794-4MR </a:t>
            </a:r>
            <a:r>
              <a:rPr sz="1000" spc="25" dirty="0">
                <a:latin typeface="Microsoft Sans Serif"/>
                <a:cs typeface="Microsoft Sans Serif"/>
              </a:rPr>
              <a:t>son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35" dirty="0">
                <a:latin typeface="Microsoft Sans Serif"/>
                <a:cs typeface="Microsoft Sans Serif"/>
              </a:rPr>
              <a:t>elementos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hardware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utilizan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conectar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65" dirty="0">
                <a:latin typeface="Microsoft Sans Serif"/>
                <a:cs typeface="Microsoft Sans Serif"/>
              </a:rPr>
              <a:t>PLC </a:t>
            </a:r>
            <a:r>
              <a:rPr sz="1000" spc="-15" dirty="0">
                <a:latin typeface="Microsoft Sans Serif"/>
                <a:cs typeface="Microsoft Sans Serif"/>
              </a:rPr>
              <a:t>S7-200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-20" dirty="0">
                <a:latin typeface="Microsoft Sans Serif"/>
                <a:cs typeface="Microsoft Sans Serif"/>
              </a:rPr>
              <a:t>SINAUT </a:t>
            </a:r>
            <a:r>
              <a:rPr sz="1000" spc="30" dirty="0">
                <a:latin typeface="Microsoft Sans Serif"/>
                <a:cs typeface="Microsoft Sans Serif"/>
              </a:rPr>
              <a:t>Micro. </a:t>
            </a:r>
            <a:r>
              <a:rPr sz="1000" b="1" spc="30" dirty="0">
                <a:latin typeface="Arial"/>
                <a:cs typeface="Arial"/>
              </a:rPr>
              <a:t>Software </a:t>
            </a:r>
            <a:r>
              <a:rPr sz="1000" b="1" spc="3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SINAUT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Micro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5" dirty="0">
                <a:latin typeface="Arial"/>
                <a:cs typeface="Arial"/>
              </a:rPr>
              <a:t>SC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también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35" dirty="0">
                <a:latin typeface="Microsoft Sans Serif"/>
                <a:cs typeface="Microsoft Sans Serif"/>
              </a:rPr>
              <a:t>requiere.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72" name="object 772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63</a:t>
            </a:fld>
            <a:endParaRPr spc="15" dirty="0"/>
          </a:p>
        </p:txBody>
      </p:sp>
      <p:sp>
        <p:nvSpPr>
          <p:cNvPr id="753" name="object 753"/>
          <p:cNvSpPr txBox="1"/>
          <p:nvPr/>
        </p:nvSpPr>
        <p:spPr>
          <a:xfrm>
            <a:off x="10091534" y="1419250"/>
            <a:ext cx="2142490" cy="312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L="1164590" marR="659130">
              <a:spcBef>
                <a:spcPts val="360"/>
              </a:spcBef>
            </a:pPr>
            <a:r>
              <a:rPr sz="350" spc="-10" dirty="0">
                <a:latin typeface="Microsoft Sans Serif"/>
                <a:cs typeface="Microsoft Sans Serif"/>
              </a:rPr>
              <a:t>WinCC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flexible,  </a:t>
            </a:r>
            <a:r>
              <a:rPr sz="350" spc="-10" dirty="0">
                <a:latin typeface="Microsoft Sans Serif"/>
                <a:cs typeface="Microsoft Sans Serif"/>
              </a:rPr>
              <a:t>WinCC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754" name="object 754"/>
          <p:cNvSpPr txBox="1"/>
          <p:nvPr/>
        </p:nvSpPr>
        <p:spPr>
          <a:xfrm>
            <a:off x="8394111" y="2305262"/>
            <a:ext cx="7175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COLOCAR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755" name="object 755"/>
          <p:cNvSpPr txBox="1"/>
          <p:nvPr/>
        </p:nvSpPr>
        <p:spPr>
          <a:xfrm>
            <a:off x="8432699" y="2487216"/>
            <a:ext cx="12573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S    </a:t>
            </a: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jefe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756" name="object 756"/>
          <p:cNvSpPr txBox="1"/>
          <p:nvPr/>
        </p:nvSpPr>
        <p:spPr>
          <a:xfrm>
            <a:off x="8378093" y="2913487"/>
            <a:ext cx="203835" cy="26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algn="ctr">
              <a:spcBef>
                <a:spcPts val="100"/>
              </a:spcBef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X1</a:t>
            </a:r>
            <a:endParaRPr sz="2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250">
              <a:latin typeface="Microsoft Sans Serif"/>
              <a:cs typeface="Microsoft Sans Serif"/>
            </a:endParaRPr>
          </a:p>
          <a:p>
            <a:pPr marR="2540" algn="ctr"/>
            <a:r>
              <a:rPr sz="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SINAUTO</a:t>
            </a:r>
            <a:endParaRPr sz="300">
              <a:latin typeface="Microsoft Sans Serif"/>
              <a:cs typeface="Microsoft Sans Serif"/>
            </a:endParaRPr>
          </a:p>
          <a:p>
            <a:pPr marR="2540" algn="ctr">
              <a:spcBef>
                <a:spcPts val="60"/>
              </a:spcBef>
            </a:pPr>
            <a:r>
              <a:rPr sz="3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MD720-3</a:t>
            </a:r>
            <a:endParaRPr sz="350">
              <a:latin typeface="Microsoft Sans Serif"/>
              <a:cs typeface="Microsoft Sans Serif"/>
            </a:endParaRPr>
          </a:p>
          <a:p>
            <a:pPr>
              <a:spcBef>
                <a:spcPts val="215"/>
              </a:spcBef>
            </a:pP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720-3AA00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757" name="object 757"/>
          <p:cNvSpPr txBox="1"/>
          <p:nvPr/>
        </p:nvSpPr>
        <p:spPr>
          <a:xfrm>
            <a:off x="7834881" y="3210742"/>
            <a:ext cx="120459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46355" algn="ctr">
              <a:spcBef>
                <a:spcPts val="284"/>
              </a:spcBef>
            </a:pPr>
            <a:r>
              <a:rPr sz="750" spc="-15" dirty="0">
                <a:latin typeface="Microsoft Sans Serif"/>
                <a:cs typeface="Microsoft Sans Serif"/>
              </a:rPr>
              <a:t>SINAUT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MD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720-3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650" spc="30" dirty="0">
                <a:latin typeface="Microsoft Sans Serif"/>
                <a:cs typeface="Microsoft Sans Serif"/>
              </a:rPr>
              <a:t>Módulo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40" dirty="0">
                <a:latin typeface="Microsoft Sans Serif"/>
                <a:cs typeface="Microsoft Sans Serif"/>
              </a:rPr>
              <a:t>módem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-30" dirty="0">
                <a:latin typeface="Microsoft Sans Serif"/>
                <a:cs typeface="Microsoft Sans Serif"/>
              </a:rPr>
              <a:t>GSM/GPRS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58" name="object 758"/>
          <p:cNvSpPr txBox="1"/>
          <p:nvPr/>
        </p:nvSpPr>
        <p:spPr>
          <a:xfrm>
            <a:off x="9214484" y="3475868"/>
            <a:ext cx="3460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latin typeface="Microsoft Sans Serif"/>
                <a:cs typeface="Microsoft Sans Serif"/>
              </a:rPr>
              <a:t>Antena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59" name="object 759"/>
          <p:cNvSpPr txBox="1"/>
          <p:nvPr/>
        </p:nvSpPr>
        <p:spPr>
          <a:xfrm>
            <a:off x="5762310" y="4054333"/>
            <a:ext cx="1929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-60" dirty="0">
                <a:latin typeface="Arial"/>
                <a:cs typeface="Arial"/>
              </a:rPr>
              <a:t>CP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243-1,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60" dirty="0">
                <a:latin typeface="Arial"/>
                <a:cs typeface="Arial"/>
              </a:rPr>
              <a:t>CP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243-1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Procesadores 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comunicación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TI</a:t>
            </a:r>
            <a:endParaRPr sz="950">
              <a:latin typeface="Arial"/>
              <a:cs typeface="Arial"/>
            </a:endParaRPr>
          </a:p>
        </p:txBody>
      </p:sp>
      <p:sp>
        <p:nvSpPr>
          <p:cNvPr id="760" name="object 760"/>
          <p:cNvSpPr txBox="1"/>
          <p:nvPr/>
        </p:nvSpPr>
        <p:spPr>
          <a:xfrm>
            <a:off x="7958089" y="4054333"/>
            <a:ext cx="4081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110" indent="-635">
              <a:lnSpc>
                <a:spcPct val="126299"/>
              </a:lnSpc>
              <a:spcBef>
                <a:spcPts val="100"/>
              </a:spcBef>
            </a:pPr>
            <a:r>
              <a:rPr sz="950" spc="40" dirty="0">
                <a:latin typeface="Microsoft Sans Serif"/>
                <a:cs typeface="Microsoft Sans Serif"/>
              </a:rPr>
              <a:t>Industrial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Ethernet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proporciona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medio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comprobado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computadoras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red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variedad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dispositivos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inteligentes.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b="1" spc="5" dirty="0">
                <a:latin typeface="Arial"/>
                <a:cs typeface="Arial"/>
              </a:rPr>
              <a:t>Procesadores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comunicación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60" dirty="0">
                <a:latin typeface="Arial"/>
                <a:cs typeface="Arial"/>
              </a:rPr>
              <a:t>CP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243-1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y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60" dirty="0">
                <a:latin typeface="Arial"/>
                <a:cs typeface="Arial"/>
              </a:rPr>
              <a:t>CP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243-1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IT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para  conectar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b="1" spc="35" dirty="0">
                <a:latin typeface="Arial"/>
                <a:cs typeface="Arial"/>
              </a:rPr>
              <a:t>red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55" dirty="0">
                <a:latin typeface="Arial"/>
                <a:cs typeface="Arial"/>
              </a:rPr>
              <a:t>ethernet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industrial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1" name="object 761"/>
          <p:cNvSpPr txBox="1"/>
          <p:nvPr/>
        </p:nvSpPr>
        <p:spPr>
          <a:xfrm>
            <a:off x="7958088" y="4970005"/>
            <a:ext cx="414909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25" dirty="0">
                <a:latin typeface="Microsoft Sans Serif"/>
                <a:cs typeface="Microsoft Sans Serif"/>
              </a:rPr>
              <a:t>procesadores </a:t>
            </a:r>
            <a:r>
              <a:rPr sz="1000" spc="30" dirty="0">
                <a:latin typeface="Microsoft Sans Serif"/>
                <a:cs typeface="Microsoft Sans Serif"/>
              </a:rPr>
              <a:t>de comunicación </a:t>
            </a:r>
            <a:r>
              <a:rPr sz="1000" spc="-80" dirty="0">
                <a:latin typeface="Microsoft Sans Serif"/>
                <a:cs typeface="Microsoft Sans Serif"/>
              </a:rPr>
              <a:t>CP</a:t>
            </a:r>
            <a:r>
              <a:rPr sz="1000" spc="-7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243-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80" dirty="0">
                <a:latin typeface="Microsoft Sans Serif"/>
                <a:cs typeface="Microsoft Sans Serif"/>
              </a:rPr>
              <a:t>CP</a:t>
            </a:r>
            <a:r>
              <a:rPr sz="1000" spc="-7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243-IT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pueden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utilizar para </a:t>
            </a:r>
            <a:r>
              <a:rPr sz="1000" spc="30" dirty="0">
                <a:latin typeface="Microsoft Sans Serif"/>
                <a:cs typeface="Microsoft Sans Serif"/>
              </a:rPr>
              <a:t>conectar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15" dirty="0">
                <a:latin typeface="Microsoft Sans Serif"/>
                <a:cs typeface="Microsoft Sans Serif"/>
              </a:rPr>
              <a:t>S7-200 </a:t>
            </a:r>
            <a:r>
              <a:rPr sz="1000" spc="-65" dirty="0">
                <a:latin typeface="Microsoft Sans Serif"/>
                <a:cs typeface="Microsoft Sans Serif"/>
              </a:rPr>
              <a:t>PLC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25" dirty="0">
                <a:latin typeface="Microsoft Sans Serif"/>
                <a:cs typeface="Microsoft Sans Serif"/>
              </a:rPr>
              <a:t>través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Industrial </a:t>
            </a:r>
            <a:r>
              <a:rPr sz="1000" spc="30" dirty="0">
                <a:latin typeface="Microsoft Sans Serif"/>
                <a:cs typeface="Microsoft Sans Serif"/>
              </a:rPr>
              <a:t>Ethernet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computadora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ejecuta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0" dirty="0">
                <a:latin typeface="Microsoft Sans Serif"/>
                <a:cs typeface="Microsoft Sans Serif"/>
              </a:rPr>
              <a:t>STEP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7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Micro/WIN.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Esto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permite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PLC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S7-200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35" dirty="0">
                <a:latin typeface="Microsoft Sans Serif"/>
                <a:cs typeface="Microsoft Sans Serif"/>
              </a:rPr>
              <a:t>configure,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programe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diagnostique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forma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remota.  </a:t>
            </a:r>
            <a:r>
              <a:rPr sz="1000" spc="15" dirty="0">
                <a:latin typeface="Microsoft Sans Serif"/>
                <a:cs typeface="Microsoft Sans Serif"/>
              </a:rPr>
              <a:t>Además,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65" dirty="0">
                <a:latin typeface="Microsoft Sans Serif"/>
                <a:cs typeface="Microsoft Sans Serif"/>
              </a:rPr>
              <a:t>PLC </a:t>
            </a:r>
            <a:r>
              <a:rPr sz="1000" spc="-15" dirty="0">
                <a:latin typeface="Microsoft Sans Serif"/>
                <a:cs typeface="Microsoft Sans Serif"/>
              </a:rPr>
              <a:t>S7-200 </a:t>
            </a:r>
            <a:r>
              <a:rPr sz="1000" spc="30" dirty="0">
                <a:latin typeface="Microsoft Sans Serif"/>
                <a:cs typeface="Microsoft Sans Serif"/>
              </a:rPr>
              <a:t>conectado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red Industrial </a:t>
            </a:r>
            <a:r>
              <a:rPr sz="1000" spc="30" dirty="0">
                <a:latin typeface="Microsoft Sans Serif"/>
                <a:cs typeface="Microsoft Sans Serif"/>
              </a:rPr>
              <a:t>Ethernet </a:t>
            </a:r>
            <a:r>
              <a:rPr sz="1000" spc="35" dirty="0">
                <a:latin typeface="Microsoft Sans Serif"/>
                <a:cs typeface="Microsoft Sans Serif"/>
              </a:rPr>
              <a:t> puede </a:t>
            </a:r>
            <a:r>
              <a:rPr sz="1000" spc="30" dirty="0">
                <a:latin typeface="Microsoft Sans Serif"/>
                <a:cs typeface="Microsoft Sans Serif"/>
              </a:rPr>
              <a:t>comunicarse con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-65" dirty="0">
                <a:latin typeface="Microsoft Sans Serif"/>
                <a:cs typeface="Microsoft Sans Serif"/>
              </a:rPr>
              <a:t>PLC </a:t>
            </a:r>
            <a:r>
              <a:rPr sz="1000" spc="-15" dirty="0">
                <a:latin typeface="Microsoft Sans Serif"/>
                <a:cs typeface="Microsoft Sans Serif"/>
              </a:rPr>
              <a:t>S7-200, S7-300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15" dirty="0">
                <a:latin typeface="Microsoft Sans Serif"/>
                <a:cs typeface="Microsoft Sans Serif"/>
              </a:rPr>
              <a:t>S7-400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variedad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otros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dispositivos.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11454" indent="-635">
              <a:lnSpc>
                <a:spcPct val="150000"/>
              </a:lnSpc>
            </a:pPr>
            <a:r>
              <a:rPr sz="800" spc="-15" dirty="0">
                <a:latin typeface="Microsoft Sans Serif"/>
                <a:cs typeface="Microsoft Sans Serif"/>
              </a:rPr>
              <a:t>Las </a:t>
            </a:r>
            <a:r>
              <a:rPr sz="800" spc="25" dirty="0">
                <a:latin typeface="Microsoft Sans Serif"/>
                <a:cs typeface="Microsoft Sans Serif"/>
              </a:rPr>
              <a:t>funciones de </a:t>
            </a:r>
            <a:r>
              <a:rPr sz="800" dirty="0">
                <a:latin typeface="Microsoft Sans Serif"/>
                <a:cs typeface="Microsoft Sans Serif"/>
              </a:rPr>
              <a:t>TI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45" dirty="0">
                <a:latin typeface="Microsoft Sans Serif"/>
                <a:cs typeface="Microsoft Sans Serif"/>
              </a:rPr>
              <a:t>módulo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Internet </a:t>
            </a:r>
            <a:r>
              <a:rPr sz="800" spc="-65" dirty="0">
                <a:latin typeface="Microsoft Sans Serif"/>
                <a:cs typeface="Microsoft Sans Serif"/>
              </a:rPr>
              <a:t>CP </a:t>
            </a:r>
            <a:r>
              <a:rPr sz="800" spc="5" dirty="0">
                <a:latin typeface="Microsoft Sans Serif"/>
                <a:cs typeface="Microsoft Sans Serif"/>
              </a:rPr>
              <a:t>243-IT </a:t>
            </a:r>
            <a:r>
              <a:rPr sz="800" spc="25" dirty="0">
                <a:latin typeface="Microsoft Sans Serif"/>
                <a:cs typeface="Microsoft Sans Serif"/>
              </a:rPr>
              <a:t>simplifican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0" dirty="0">
                <a:latin typeface="Microsoft Sans Serif"/>
                <a:cs typeface="Microsoft Sans Serif"/>
              </a:rPr>
              <a:t>proceso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configuración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20" dirty="0">
                <a:latin typeface="Microsoft Sans Serif"/>
                <a:cs typeface="Microsoft Sans Serif"/>
              </a:rPr>
              <a:t>sistema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control </a:t>
            </a:r>
            <a:r>
              <a:rPr sz="800" spc="30" dirty="0">
                <a:latin typeface="Microsoft Sans Serif"/>
                <a:cs typeface="Microsoft Sans Serif"/>
              </a:rPr>
              <a:t>que puede </a:t>
            </a:r>
            <a:r>
              <a:rPr sz="800" spc="25" dirty="0">
                <a:latin typeface="Microsoft Sans Serif"/>
                <a:cs typeface="Microsoft Sans Serif"/>
              </a:rPr>
              <a:t>enviar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30" dirty="0">
                <a:latin typeface="Microsoft Sans Serif"/>
                <a:cs typeface="Microsoft Sans Serif"/>
              </a:rPr>
              <a:t>correo </a:t>
            </a:r>
            <a:r>
              <a:rPr sz="800" spc="25" dirty="0">
                <a:latin typeface="Microsoft Sans Serif"/>
                <a:cs typeface="Microsoft Sans Serif"/>
              </a:rPr>
              <a:t>electrónico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información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diagnóstico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transferir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archivos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utilizando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protocolos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Internet.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62" name="object 762"/>
          <p:cNvSpPr txBox="1"/>
          <p:nvPr/>
        </p:nvSpPr>
        <p:spPr>
          <a:xfrm>
            <a:off x="8321919" y="7128229"/>
            <a:ext cx="1160780" cy="41806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98755">
              <a:spcBef>
                <a:spcPts val="360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marL="12700" marR="5080" indent="22225">
              <a:lnSpc>
                <a:spcPts val="960"/>
              </a:lnSpc>
              <a:spcBef>
                <a:spcPts val="45"/>
              </a:spcBef>
            </a:pPr>
            <a:r>
              <a:rPr sz="600" spc="10" dirty="0">
                <a:latin typeface="Microsoft Sans Serif"/>
                <a:cs typeface="Microsoft Sans Serif"/>
              </a:rPr>
              <a:t>Procesador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comunicaciones </a:t>
            </a:r>
            <a:r>
              <a:rPr sz="600" spc="-140" dirty="0">
                <a:latin typeface="Microsoft Sans Serif"/>
                <a:cs typeface="Microsoft Sans Serif"/>
              </a:rPr>
              <a:t> </a:t>
            </a:r>
            <a:r>
              <a:rPr sz="600" spc="-50" dirty="0">
                <a:latin typeface="Microsoft Sans Serif"/>
                <a:cs typeface="Microsoft Sans Serif"/>
              </a:rPr>
              <a:t>CP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243-1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50" dirty="0">
                <a:latin typeface="Microsoft Sans Serif"/>
                <a:cs typeface="Microsoft Sans Serif"/>
              </a:rPr>
              <a:t>CP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243-1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IT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63" name="object 763"/>
          <p:cNvSpPr txBox="1"/>
          <p:nvPr/>
        </p:nvSpPr>
        <p:spPr>
          <a:xfrm>
            <a:off x="10722816" y="7317334"/>
            <a:ext cx="9213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SIMATIC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S7-300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64" name="object 764"/>
          <p:cNvSpPr txBox="1"/>
          <p:nvPr/>
        </p:nvSpPr>
        <p:spPr>
          <a:xfrm>
            <a:off x="8650626" y="7680219"/>
            <a:ext cx="5016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765" name="object 765"/>
          <p:cNvSpPr txBox="1"/>
          <p:nvPr/>
        </p:nvSpPr>
        <p:spPr>
          <a:xfrm>
            <a:off x="9064528" y="7685630"/>
            <a:ext cx="6096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2159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CP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243-1</a:t>
            </a:r>
            <a:endParaRPr sz="100">
              <a:latin typeface="Microsoft Sans Serif"/>
              <a:cs typeface="Microsoft Sans Serif"/>
            </a:endParaRPr>
          </a:p>
          <a:p>
            <a:pPr marL="12700">
              <a:spcBef>
                <a:spcPts val="1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PC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Ethernet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766" name="object 766"/>
          <p:cNvSpPr txBox="1"/>
          <p:nvPr/>
        </p:nvSpPr>
        <p:spPr>
          <a:xfrm>
            <a:off x="9045909" y="7836045"/>
            <a:ext cx="7493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3-1EX00-0XE0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767" name="object 767"/>
          <p:cNvSpPr txBox="1"/>
          <p:nvPr/>
        </p:nvSpPr>
        <p:spPr>
          <a:xfrm>
            <a:off x="9547735" y="8071198"/>
            <a:ext cx="8597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Ethernet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industrial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68" name="object 768"/>
          <p:cNvSpPr txBox="1"/>
          <p:nvPr/>
        </p:nvSpPr>
        <p:spPr>
          <a:xfrm>
            <a:off x="8300687" y="9161922"/>
            <a:ext cx="11239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Dispositivo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programación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-25" dirty="0">
                <a:latin typeface="Microsoft Sans Serif"/>
                <a:cs typeface="Microsoft Sans Serif"/>
              </a:rPr>
              <a:t>(PG)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69" name="object 769"/>
          <p:cNvSpPr txBox="1"/>
          <p:nvPr/>
        </p:nvSpPr>
        <p:spPr>
          <a:xfrm>
            <a:off x="8628144" y="9277492"/>
            <a:ext cx="577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latin typeface="Microsoft Sans Serif"/>
                <a:cs typeface="Microsoft Sans Serif"/>
              </a:rPr>
              <a:t>o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computadora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70" name="object 770"/>
          <p:cNvSpPr txBox="1"/>
          <p:nvPr/>
        </p:nvSpPr>
        <p:spPr>
          <a:xfrm>
            <a:off x="10673845" y="9280755"/>
            <a:ext cx="9213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SIMATIC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S7-400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71" name="object 771"/>
          <p:cNvSpPr txBox="1"/>
          <p:nvPr/>
        </p:nvSpPr>
        <p:spPr>
          <a:xfrm>
            <a:off x="8353075" y="2672714"/>
            <a:ext cx="76944" cy="117475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RS232</a:t>
            </a:r>
            <a:endParaRPr sz="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81938" y="3266656"/>
            <a:ext cx="4622800" cy="132080"/>
          </a:xfrm>
          <a:custGeom>
            <a:avLst/>
            <a:gdLst/>
            <a:ahLst/>
            <a:cxnLst/>
            <a:rect l="l" t="t" r="r" b="b"/>
            <a:pathLst>
              <a:path w="4622800" h="132079">
                <a:moveTo>
                  <a:pt x="4622800" y="0"/>
                </a:moveTo>
                <a:lnTo>
                  <a:pt x="0" y="0"/>
                </a:lnTo>
                <a:lnTo>
                  <a:pt x="0" y="132079"/>
                </a:lnTo>
                <a:lnTo>
                  <a:pt x="4622800" y="132079"/>
                </a:lnTo>
                <a:lnTo>
                  <a:pt x="4622800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664080" y="2724303"/>
            <a:ext cx="600075" cy="296545"/>
            <a:chOff x="3609479" y="2724302"/>
            <a:chExt cx="600075" cy="296545"/>
          </a:xfrm>
        </p:grpSpPr>
        <p:sp>
          <p:nvSpPr>
            <p:cNvPr id="4" name="object 4"/>
            <p:cNvSpPr/>
            <p:nvPr/>
          </p:nvSpPr>
          <p:spPr>
            <a:xfrm>
              <a:off x="3611765" y="2726588"/>
              <a:ext cx="595630" cy="292100"/>
            </a:xfrm>
            <a:custGeom>
              <a:avLst/>
              <a:gdLst/>
              <a:ahLst/>
              <a:cxnLst/>
              <a:rect l="l" t="t" r="r" b="b"/>
              <a:pathLst>
                <a:path w="595629" h="292100">
                  <a:moveTo>
                    <a:pt x="595452" y="0"/>
                  </a:moveTo>
                  <a:lnTo>
                    <a:pt x="0" y="0"/>
                  </a:lnTo>
                  <a:lnTo>
                    <a:pt x="0" y="291617"/>
                  </a:lnTo>
                  <a:lnTo>
                    <a:pt x="595452" y="291617"/>
                  </a:lnTo>
                  <a:lnTo>
                    <a:pt x="59545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11765" y="2726588"/>
              <a:ext cx="595630" cy="292100"/>
            </a:xfrm>
            <a:custGeom>
              <a:avLst/>
              <a:gdLst/>
              <a:ahLst/>
              <a:cxnLst/>
              <a:rect l="l" t="t" r="r" b="b"/>
              <a:pathLst>
                <a:path w="595629" h="292100">
                  <a:moveTo>
                    <a:pt x="0" y="0"/>
                  </a:moveTo>
                  <a:lnTo>
                    <a:pt x="595452" y="0"/>
                  </a:lnTo>
                  <a:lnTo>
                    <a:pt x="595452" y="291617"/>
                  </a:lnTo>
                  <a:lnTo>
                    <a:pt x="0" y="2916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11765" y="2726588"/>
              <a:ext cx="595630" cy="292100"/>
            </a:xfrm>
            <a:custGeom>
              <a:avLst/>
              <a:gdLst/>
              <a:ahLst/>
              <a:cxnLst/>
              <a:rect l="l" t="t" r="r" b="b"/>
              <a:pathLst>
                <a:path w="595629" h="292100">
                  <a:moveTo>
                    <a:pt x="0" y="0"/>
                  </a:moveTo>
                  <a:lnTo>
                    <a:pt x="595452" y="0"/>
                  </a:lnTo>
                  <a:lnTo>
                    <a:pt x="595452" y="291617"/>
                  </a:lnTo>
                  <a:lnTo>
                    <a:pt x="0" y="2916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11765" y="2726588"/>
              <a:ext cx="499745" cy="292100"/>
            </a:xfrm>
            <a:custGeom>
              <a:avLst/>
              <a:gdLst/>
              <a:ahLst/>
              <a:cxnLst/>
              <a:rect l="l" t="t" r="r" b="b"/>
              <a:pathLst>
                <a:path w="499745" h="292100">
                  <a:moveTo>
                    <a:pt x="499643" y="3276"/>
                  </a:moveTo>
                  <a:lnTo>
                    <a:pt x="499643" y="291617"/>
                  </a:lnTo>
                </a:path>
                <a:path w="499745" h="292100">
                  <a:moveTo>
                    <a:pt x="405028" y="2057"/>
                  </a:moveTo>
                  <a:lnTo>
                    <a:pt x="405028" y="291617"/>
                  </a:lnTo>
                </a:path>
                <a:path w="499745" h="292100">
                  <a:moveTo>
                    <a:pt x="310413" y="825"/>
                  </a:moveTo>
                  <a:lnTo>
                    <a:pt x="310413" y="291617"/>
                  </a:lnTo>
                </a:path>
                <a:path w="499745" h="292100">
                  <a:moveTo>
                    <a:pt x="215811" y="0"/>
                  </a:moveTo>
                  <a:lnTo>
                    <a:pt x="215811" y="291617"/>
                  </a:lnTo>
                </a:path>
                <a:path w="499745" h="292100">
                  <a:moveTo>
                    <a:pt x="121208" y="0"/>
                  </a:moveTo>
                  <a:lnTo>
                    <a:pt x="121208" y="291617"/>
                  </a:lnTo>
                </a:path>
                <a:path w="499745" h="292100">
                  <a:moveTo>
                    <a:pt x="0" y="163842"/>
                  </a:moveTo>
                  <a:lnTo>
                    <a:pt x="210477" y="1638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11765" y="2726588"/>
              <a:ext cx="595630" cy="292100"/>
            </a:xfrm>
            <a:custGeom>
              <a:avLst/>
              <a:gdLst/>
              <a:ahLst/>
              <a:cxnLst/>
              <a:rect l="l" t="t" r="r" b="b"/>
              <a:pathLst>
                <a:path w="595629" h="292100">
                  <a:moveTo>
                    <a:pt x="0" y="0"/>
                  </a:moveTo>
                  <a:lnTo>
                    <a:pt x="595452" y="0"/>
                  </a:lnTo>
                  <a:lnTo>
                    <a:pt x="595452" y="291617"/>
                  </a:lnTo>
                  <a:lnTo>
                    <a:pt x="0" y="291617"/>
                  </a:lnTo>
                  <a:lnTo>
                    <a:pt x="0" y="0"/>
                  </a:lnTo>
                  <a:close/>
                </a:path>
                <a:path w="595629" h="292100">
                  <a:moveTo>
                    <a:pt x="152336" y="8204"/>
                  </a:moveTo>
                  <a:lnTo>
                    <a:pt x="207200" y="8204"/>
                  </a:lnTo>
                  <a:lnTo>
                    <a:pt x="207200" y="27038"/>
                  </a:lnTo>
                  <a:lnTo>
                    <a:pt x="152336" y="27038"/>
                  </a:lnTo>
                  <a:lnTo>
                    <a:pt x="152336" y="82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35361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51587" y="0"/>
                  </a:moveTo>
                  <a:lnTo>
                    <a:pt x="0" y="0"/>
                  </a:lnTo>
                  <a:lnTo>
                    <a:pt x="0" y="248196"/>
                  </a:lnTo>
                  <a:lnTo>
                    <a:pt x="51587" y="248196"/>
                  </a:lnTo>
                  <a:lnTo>
                    <a:pt x="5158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5361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0" y="0"/>
                  </a:moveTo>
                  <a:lnTo>
                    <a:pt x="51587" y="0"/>
                  </a:lnTo>
                  <a:lnTo>
                    <a:pt x="51587" y="248196"/>
                  </a:lnTo>
                  <a:lnTo>
                    <a:pt x="0" y="24819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30370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51612" y="0"/>
                  </a:moveTo>
                  <a:lnTo>
                    <a:pt x="0" y="0"/>
                  </a:lnTo>
                  <a:lnTo>
                    <a:pt x="0" y="248196"/>
                  </a:lnTo>
                  <a:lnTo>
                    <a:pt x="51612" y="248196"/>
                  </a:lnTo>
                  <a:lnTo>
                    <a:pt x="5161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30370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0" y="0"/>
                  </a:moveTo>
                  <a:lnTo>
                    <a:pt x="51612" y="0"/>
                  </a:lnTo>
                  <a:lnTo>
                    <a:pt x="51612" y="248196"/>
                  </a:lnTo>
                  <a:lnTo>
                    <a:pt x="0" y="24819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26192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51612" y="0"/>
                  </a:moveTo>
                  <a:lnTo>
                    <a:pt x="0" y="0"/>
                  </a:lnTo>
                  <a:lnTo>
                    <a:pt x="0" y="248196"/>
                  </a:lnTo>
                  <a:lnTo>
                    <a:pt x="51612" y="248196"/>
                  </a:lnTo>
                  <a:lnTo>
                    <a:pt x="5161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26192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0" y="0"/>
                  </a:moveTo>
                  <a:lnTo>
                    <a:pt x="51612" y="0"/>
                  </a:lnTo>
                  <a:lnTo>
                    <a:pt x="51612" y="248196"/>
                  </a:lnTo>
                  <a:lnTo>
                    <a:pt x="0" y="24819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21226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51600" y="0"/>
                  </a:moveTo>
                  <a:lnTo>
                    <a:pt x="0" y="0"/>
                  </a:lnTo>
                  <a:lnTo>
                    <a:pt x="0" y="248196"/>
                  </a:lnTo>
                  <a:lnTo>
                    <a:pt x="51600" y="248196"/>
                  </a:lnTo>
                  <a:lnTo>
                    <a:pt x="5160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21226" y="2747073"/>
              <a:ext cx="52069" cy="248285"/>
            </a:xfrm>
            <a:custGeom>
              <a:avLst/>
              <a:gdLst/>
              <a:ahLst/>
              <a:cxnLst/>
              <a:rect l="l" t="t" r="r" b="b"/>
              <a:pathLst>
                <a:path w="52070" h="248285">
                  <a:moveTo>
                    <a:pt x="0" y="0"/>
                  </a:moveTo>
                  <a:lnTo>
                    <a:pt x="51600" y="0"/>
                  </a:lnTo>
                  <a:lnTo>
                    <a:pt x="51600" y="248196"/>
                  </a:lnTo>
                  <a:lnTo>
                    <a:pt x="0" y="24819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23614" y="2783116"/>
              <a:ext cx="149860" cy="83820"/>
            </a:xfrm>
            <a:custGeom>
              <a:avLst/>
              <a:gdLst/>
              <a:ahLst/>
              <a:cxnLst/>
              <a:rect l="l" t="t" r="r" b="b"/>
              <a:pathLst>
                <a:path w="149860" h="83819">
                  <a:moveTo>
                    <a:pt x="123939" y="53428"/>
                  </a:moveTo>
                  <a:lnTo>
                    <a:pt x="149440" y="70637"/>
                  </a:lnTo>
                  <a:lnTo>
                    <a:pt x="140665" y="83654"/>
                  </a:lnTo>
                  <a:lnTo>
                    <a:pt x="115163" y="66446"/>
                  </a:lnTo>
                  <a:lnTo>
                    <a:pt x="123939" y="53428"/>
                  </a:lnTo>
                </a:path>
                <a:path w="149860" h="83819">
                  <a:moveTo>
                    <a:pt x="0" y="0"/>
                  </a:moveTo>
                  <a:lnTo>
                    <a:pt x="27038" y="0"/>
                  </a:lnTo>
                  <a:lnTo>
                    <a:pt x="27038" y="42595"/>
                  </a:lnTo>
                  <a:lnTo>
                    <a:pt x="0" y="425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30180" y="2791726"/>
              <a:ext cx="22225" cy="36195"/>
            </a:xfrm>
            <a:custGeom>
              <a:avLst/>
              <a:gdLst/>
              <a:ahLst/>
              <a:cxnLst/>
              <a:rect l="l" t="t" r="r" b="b"/>
              <a:pathLst>
                <a:path w="22225" h="36194">
                  <a:moveTo>
                    <a:pt x="0" y="0"/>
                  </a:moveTo>
                  <a:lnTo>
                    <a:pt x="21704" y="0"/>
                  </a:lnTo>
                  <a:lnTo>
                    <a:pt x="21704" y="35623"/>
                  </a:lnTo>
                  <a:lnTo>
                    <a:pt x="0" y="3562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23614" y="2783116"/>
              <a:ext cx="27305" cy="43180"/>
            </a:xfrm>
            <a:custGeom>
              <a:avLst/>
              <a:gdLst/>
              <a:ahLst/>
              <a:cxnLst/>
              <a:rect l="l" t="t" r="r" b="b"/>
              <a:pathLst>
                <a:path w="27304" h="43180">
                  <a:moveTo>
                    <a:pt x="0" y="0"/>
                  </a:moveTo>
                  <a:lnTo>
                    <a:pt x="27038" y="0"/>
                  </a:lnTo>
                  <a:lnTo>
                    <a:pt x="27038" y="42595"/>
                  </a:lnTo>
                  <a:lnTo>
                    <a:pt x="0" y="425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095919" y="3602418"/>
            <a:ext cx="596900" cy="528320"/>
            <a:chOff x="3041319" y="3602418"/>
            <a:chExt cx="596900" cy="528320"/>
          </a:xfrm>
        </p:grpSpPr>
        <p:sp>
          <p:nvSpPr>
            <p:cNvPr id="21" name="object 21"/>
            <p:cNvSpPr/>
            <p:nvPr/>
          </p:nvSpPr>
          <p:spPr>
            <a:xfrm>
              <a:off x="3094253" y="3604704"/>
              <a:ext cx="542290" cy="204470"/>
            </a:xfrm>
            <a:custGeom>
              <a:avLst/>
              <a:gdLst/>
              <a:ahLst/>
              <a:cxnLst/>
              <a:rect l="l" t="t" r="r" b="b"/>
              <a:pathLst>
                <a:path w="542289" h="204470">
                  <a:moveTo>
                    <a:pt x="541667" y="0"/>
                  </a:moveTo>
                  <a:lnTo>
                    <a:pt x="0" y="0"/>
                  </a:lnTo>
                  <a:lnTo>
                    <a:pt x="0" y="204444"/>
                  </a:lnTo>
                  <a:lnTo>
                    <a:pt x="541667" y="204444"/>
                  </a:lnTo>
                  <a:lnTo>
                    <a:pt x="54166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94253" y="3604704"/>
              <a:ext cx="542290" cy="204470"/>
            </a:xfrm>
            <a:custGeom>
              <a:avLst/>
              <a:gdLst/>
              <a:ahLst/>
              <a:cxnLst/>
              <a:rect l="l" t="t" r="r" b="b"/>
              <a:pathLst>
                <a:path w="542289" h="204470">
                  <a:moveTo>
                    <a:pt x="0" y="0"/>
                  </a:moveTo>
                  <a:lnTo>
                    <a:pt x="541667" y="0"/>
                  </a:lnTo>
                  <a:lnTo>
                    <a:pt x="541667" y="204444"/>
                  </a:lnTo>
                  <a:lnTo>
                    <a:pt x="0" y="20444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54616" y="3664089"/>
              <a:ext cx="255270" cy="426720"/>
            </a:xfrm>
            <a:custGeom>
              <a:avLst/>
              <a:gdLst/>
              <a:ahLst/>
              <a:cxnLst/>
              <a:rect l="l" t="t" r="r" b="b"/>
              <a:pathLst>
                <a:path w="255270" h="426720">
                  <a:moveTo>
                    <a:pt x="255066" y="0"/>
                  </a:moveTo>
                  <a:lnTo>
                    <a:pt x="0" y="0"/>
                  </a:lnTo>
                  <a:lnTo>
                    <a:pt x="0" y="426338"/>
                  </a:lnTo>
                  <a:lnTo>
                    <a:pt x="255066" y="426338"/>
                  </a:lnTo>
                  <a:lnTo>
                    <a:pt x="25506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54616" y="3664089"/>
              <a:ext cx="255270" cy="426720"/>
            </a:xfrm>
            <a:custGeom>
              <a:avLst/>
              <a:gdLst/>
              <a:ahLst/>
              <a:cxnLst/>
              <a:rect l="l" t="t" r="r" b="b"/>
              <a:pathLst>
                <a:path w="255270" h="426720">
                  <a:moveTo>
                    <a:pt x="0" y="0"/>
                  </a:moveTo>
                  <a:lnTo>
                    <a:pt x="255066" y="0"/>
                  </a:lnTo>
                  <a:lnTo>
                    <a:pt x="255066" y="426339"/>
                  </a:lnTo>
                  <a:lnTo>
                    <a:pt x="0" y="426339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82886" y="3613429"/>
              <a:ext cx="348615" cy="176530"/>
            </a:xfrm>
            <a:custGeom>
              <a:avLst/>
              <a:gdLst/>
              <a:ahLst/>
              <a:cxnLst/>
              <a:rect l="l" t="t" r="r" b="b"/>
              <a:pathLst>
                <a:path w="348614" h="176529">
                  <a:moveTo>
                    <a:pt x="288315" y="63779"/>
                  </a:moveTo>
                  <a:lnTo>
                    <a:pt x="348589" y="63779"/>
                  </a:lnTo>
                  <a:lnTo>
                    <a:pt x="348589" y="80390"/>
                  </a:lnTo>
                  <a:lnTo>
                    <a:pt x="288315" y="80390"/>
                  </a:lnTo>
                  <a:lnTo>
                    <a:pt x="288315" y="63779"/>
                  </a:lnTo>
                  <a:close/>
                </a:path>
                <a:path w="348614" h="176529">
                  <a:moveTo>
                    <a:pt x="0" y="0"/>
                  </a:moveTo>
                  <a:lnTo>
                    <a:pt x="53289" y="0"/>
                  </a:lnTo>
                  <a:lnTo>
                    <a:pt x="53289" y="51549"/>
                  </a:lnTo>
                  <a:lnTo>
                    <a:pt x="0" y="51549"/>
                  </a:lnTo>
                  <a:lnTo>
                    <a:pt x="0" y="0"/>
                  </a:lnTo>
                  <a:close/>
                </a:path>
                <a:path w="348614" h="176529">
                  <a:moveTo>
                    <a:pt x="0" y="62890"/>
                  </a:moveTo>
                  <a:lnTo>
                    <a:pt x="53289" y="62890"/>
                  </a:lnTo>
                  <a:lnTo>
                    <a:pt x="53289" y="114452"/>
                  </a:lnTo>
                  <a:lnTo>
                    <a:pt x="0" y="114452"/>
                  </a:lnTo>
                  <a:lnTo>
                    <a:pt x="0" y="62890"/>
                  </a:lnTo>
                  <a:close/>
                </a:path>
                <a:path w="348614" h="176529">
                  <a:moveTo>
                    <a:pt x="0" y="124929"/>
                  </a:moveTo>
                  <a:lnTo>
                    <a:pt x="53289" y="124929"/>
                  </a:lnTo>
                  <a:lnTo>
                    <a:pt x="53289" y="176479"/>
                  </a:lnTo>
                  <a:lnTo>
                    <a:pt x="0" y="176479"/>
                  </a:lnTo>
                  <a:lnTo>
                    <a:pt x="0" y="1249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3605" y="3616045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40182" y="0"/>
                  </a:moveTo>
                  <a:lnTo>
                    <a:pt x="0" y="0"/>
                  </a:lnTo>
                  <a:lnTo>
                    <a:pt x="0" y="46316"/>
                  </a:lnTo>
                  <a:lnTo>
                    <a:pt x="40182" y="46316"/>
                  </a:lnTo>
                  <a:lnTo>
                    <a:pt x="4018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3605" y="3616045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0" y="0"/>
                  </a:moveTo>
                  <a:lnTo>
                    <a:pt x="40182" y="0"/>
                  </a:lnTo>
                  <a:lnTo>
                    <a:pt x="40182" y="46316"/>
                  </a:lnTo>
                  <a:lnTo>
                    <a:pt x="0" y="463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43605" y="3680726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40182" y="0"/>
                  </a:moveTo>
                  <a:lnTo>
                    <a:pt x="0" y="0"/>
                  </a:lnTo>
                  <a:lnTo>
                    <a:pt x="0" y="46266"/>
                  </a:lnTo>
                  <a:lnTo>
                    <a:pt x="40182" y="46266"/>
                  </a:lnTo>
                  <a:lnTo>
                    <a:pt x="4018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43605" y="3680726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0" y="0"/>
                  </a:moveTo>
                  <a:lnTo>
                    <a:pt x="40182" y="0"/>
                  </a:lnTo>
                  <a:lnTo>
                    <a:pt x="40182" y="46266"/>
                  </a:lnTo>
                  <a:lnTo>
                    <a:pt x="0" y="462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43605" y="3741864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40182" y="0"/>
                  </a:moveTo>
                  <a:lnTo>
                    <a:pt x="0" y="0"/>
                  </a:lnTo>
                  <a:lnTo>
                    <a:pt x="0" y="46304"/>
                  </a:lnTo>
                  <a:lnTo>
                    <a:pt x="40182" y="46304"/>
                  </a:lnTo>
                  <a:lnTo>
                    <a:pt x="4018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3605" y="3741864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0" y="0"/>
                  </a:moveTo>
                  <a:lnTo>
                    <a:pt x="40182" y="0"/>
                  </a:lnTo>
                  <a:lnTo>
                    <a:pt x="40182" y="46304"/>
                  </a:lnTo>
                  <a:lnTo>
                    <a:pt x="0" y="463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45802" y="3708679"/>
              <a:ext cx="456565" cy="117475"/>
            </a:xfrm>
            <a:custGeom>
              <a:avLst/>
              <a:gdLst/>
              <a:ahLst/>
              <a:cxnLst/>
              <a:rect l="l" t="t" r="r" b="b"/>
              <a:pathLst>
                <a:path w="456564" h="117475">
                  <a:moveTo>
                    <a:pt x="0" y="17462"/>
                  </a:moveTo>
                  <a:lnTo>
                    <a:pt x="17475" y="17462"/>
                  </a:lnTo>
                  <a:lnTo>
                    <a:pt x="17475" y="32321"/>
                  </a:lnTo>
                  <a:lnTo>
                    <a:pt x="0" y="32321"/>
                  </a:lnTo>
                  <a:lnTo>
                    <a:pt x="0" y="17462"/>
                  </a:lnTo>
                  <a:close/>
                </a:path>
                <a:path w="456564" h="117475">
                  <a:moveTo>
                    <a:pt x="0" y="34061"/>
                  </a:moveTo>
                  <a:lnTo>
                    <a:pt x="17475" y="34061"/>
                  </a:lnTo>
                  <a:lnTo>
                    <a:pt x="17475" y="48933"/>
                  </a:lnTo>
                  <a:lnTo>
                    <a:pt x="0" y="48933"/>
                  </a:lnTo>
                  <a:lnTo>
                    <a:pt x="0" y="34061"/>
                  </a:lnTo>
                  <a:close/>
                </a:path>
                <a:path w="456564" h="117475">
                  <a:moveTo>
                    <a:pt x="0" y="50634"/>
                  </a:moveTo>
                  <a:lnTo>
                    <a:pt x="17475" y="50634"/>
                  </a:lnTo>
                  <a:lnTo>
                    <a:pt x="17475" y="65506"/>
                  </a:lnTo>
                  <a:lnTo>
                    <a:pt x="0" y="65506"/>
                  </a:lnTo>
                  <a:lnTo>
                    <a:pt x="0" y="50634"/>
                  </a:lnTo>
                  <a:close/>
                </a:path>
                <a:path w="456564" h="117475">
                  <a:moveTo>
                    <a:pt x="0" y="67246"/>
                  </a:moveTo>
                  <a:lnTo>
                    <a:pt x="17475" y="67246"/>
                  </a:lnTo>
                  <a:lnTo>
                    <a:pt x="17475" y="82105"/>
                  </a:lnTo>
                  <a:lnTo>
                    <a:pt x="0" y="82105"/>
                  </a:lnTo>
                  <a:lnTo>
                    <a:pt x="0" y="67246"/>
                  </a:lnTo>
                  <a:close/>
                </a:path>
                <a:path w="456564" h="117475">
                  <a:moveTo>
                    <a:pt x="214896" y="0"/>
                  </a:moveTo>
                  <a:lnTo>
                    <a:pt x="456031" y="0"/>
                  </a:lnTo>
                  <a:lnTo>
                    <a:pt x="456031" y="117068"/>
                  </a:lnTo>
                  <a:lnTo>
                    <a:pt x="214896" y="117068"/>
                  </a:lnTo>
                  <a:lnTo>
                    <a:pt x="21489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0699" y="3713365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729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60699" y="370954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86" y="1911"/>
                  </a:moveTo>
                  <a:lnTo>
                    <a:pt x="2286" y="1911"/>
                  </a:lnTo>
                </a:path>
              </a:pathLst>
            </a:custGeom>
            <a:ln w="38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60699" y="3709542"/>
              <a:ext cx="67945" cy="115570"/>
            </a:xfrm>
            <a:custGeom>
              <a:avLst/>
              <a:gdLst/>
              <a:ahLst/>
              <a:cxnLst/>
              <a:rect l="l" t="t" r="r" b="b"/>
              <a:pathLst>
                <a:path w="67945" h="115570">
                  <a:moveTo>
                    <a:pt x="0" y="0"/>
                  </a:moveTo>
                  <a:lnTo>
                    <a:pt x="67297" y="0"/>
                  </a:lnTo>
                  <a:lnTo>
                    <a:pt x="67297" y="115316"/>
                  </a:lnTo>
                  <a:lnTo>
                    <a:pt x="0" y="115316"/>
                  </a:lnTo>
                  <a:lnTo>
                    <a:pt x="0" y="0"/>
                  </a:lnTo>
                  <a:close/>
                </a:path>
                <a:path w="67945" h="115570">
                  <a:moveTo>
                    <a:pt x="0" y="13258"/>
                  </a:moveTo>
                  <a:lnTo>
                    <a:pt x="67411" y="13258"/>
                  </a:lnTo>
                  <a:lnTo>
                    <a:pt x="67411" y="3556"/>
                  </a:lnTo>
                  <a:lnTo>
                    <a:pt x="0" y="3556"/>
                  </a:lnTo>
                  <a:lnTo>
                    <a:pt x="0" y="13258"/>
                  </a:lnTo>
                  <a:close/>
                </a:path>
                <a:path w="67945" h="115570">
                  <a:moveTo>
                    <a:pt x="0" y="22720"/>
                  </a:moveTo>
                  <a:lnTo>
                    <a:pt x="67411" y="22720"/>
                  </a:lnTo>
                  <a:lnTo>
                    <a:pt x="67411" y="13030"/>
                  </a:lnTo>
                  <a:lnTo>
                    <a:pt x="0" y="13030"/>
                  </a:lnTo>
                  <a:lnTo>
                    <a:pt x="0" y="22720"/>
                  </a:lnTo>
                  <a:close/>
                </a:path>
                <a:path w="67945" h="115570">
                  <a:moveTo>
                    <a:pt x="0" y="32194"/>
                  </a:moveTo>
                  <a:lnTo>
                    <a:pt x="67411" y="32194"/>
                  </a:lnTo>
                  <a:lnTo>
                    <a:pt x="67411" y="22491"/>
                  </a:lnTo>
                  <a:lnTo>
                    <a:pt x="0" y="22491"/>
                  </a:lnTo>
                  <a:lnTo>
                    <a:pt x="0" y="32194"/>
                  </a:lnTo>
                  <a:close/>
                </a:path>
                <a:path w="67945" h="115570">
                  <a:moveTo>
                    <a:pt x="0" y="41656"/>
                  </a:moveTo>
                  <a:lnTo>
                    <a:pt x="67411" y="41656"/>
                  </a:lnTo>
                  <a:lnTo>
                    <a:pt x="67411" y="31953"/>
                  </a:lnTo>
                  <a:lnTo>
                    <a:pt x="0" y="31953"/>
                  </a:lnTo>
                  <a:lnTo>
                    <a:pt x="0" y="41656"/>
                  </a:lnTo>
                  <a:close/>
                </a:path>
                <a:path w="67945" h="115570">
                  <a:moveTo>
                    <a:pt x="0" y="41605"/>
                  </a:moveTo>
                  <a:lnTo>
                    <a:pt x="67411" y="41605"/>
                  </a:lnTo>
                  <a:lnTo>
                    <a:pt x="67411" y="29946"/>
                  </a:lnTo>
                  <a:lnTo>
                    <a:pt x="0" y="29946"/>
                  </a:lnTo>
                  <a:lnTo>
                    <a:pt x="0" y="41605"/>
                  </a:lnTo>
                  <a:close/>
                </a:path>
                <a:path w="67945" h="115570">
                  <a:moveTo>
                    <a:pt x="0" y="52933"/>
                  </a:moveTo>
                  <a:lnTo>
                    <a:pt x="67411" y="52933"/>
                  </a:lnTo>
                  <a:lnTo>
                    <a:pt x="67411" y="41249"/>
                  </a:lnTo>
                  <a:lnTo>
                    <a:pt x="0" y="41249"/>
                  </a:lnTo>
                  <a:lnTo>
                    <a:pt x="0" y="52933"/>
                  </a:lnTo>
                  <a:close/>
                </a:path>
                <a:path w="67945" h="115570">
                  <a:moveTo>
                    <a:pt x="0" y="64274"/>
                  </a:moveTo>
                  <a:lnTo>
                    <a:pt x="67411" y="64274"/>
                  </a:lnTo>
                  <a:lnTo>
                    <a:pt x="67411" y="52590"/>
                  </a:lnTo>
                  <a:lnTo>
                    <a:pt x="0" y="52590"/>
                  </a:lnTo>
                  <a:lnTo>
                    <a:pt x="0" y="64274"/>
                  </a:lnTo>
                  <a:close/>
                </a:path>
                <a:path w="67945" h="115570">
                  <a:moveTo>
                    <a:pt x="0" y="75628"/>
                  </a:moveTo>
                  <a:lnTo>
                    <a:pt x="67411" y="75628"/>
                  </a:lnTo>
                  <a:lnTo>
                    <a:pt x="67411" y="63957"/>
                  </a:lnTo>
                  <a:lnTo>
                    <a:pt x="0" y="63957"/>
                  </a:lnTo>
                  <a:lnTo>
                    <a:pt x="0" y="75628"/>
                  </a:lnTo>
                  <a:close/>
                </a:path>
                <a:path w="67945" h="115570">
                  <a:moveTo>
                    <a:pt x="0" y="86956"/>
                  </a:moveTo>
                  <a:lnTo>
                    <a:pt x="67411" y="86956"/>
                  </a:lnTo>
                  <a:lnTo>
                    <a:pt x="67411" y="75298"/>
                  </a:lnTo>
                  <a:lnTo>
                    <a:pt x="0" y="75298"/>
                  </a:lnTo>
                  <a:lnTo>
                    <a:pt x="0" y="86956"/>
                  </a:lnTo>
                  <a:close/>
                </a:path>
                <a:path w="67945" h="115570">
                  <a:moveTo>
                    <a:pt x="0" y="98285"/>
                  </a:moveTo>
                  <a:lnTo>
                    <a:pt x="67411" y="98285"/>
                  </a:lnTo>
                  <a:lnTo>
                    <a:pt x="67411" y="86652"/>
                  </a:lnTo>
                  <a:lnTo>
                    <a:pt x="0" y="86652"/>
                  </a:lnTo>
                  <a:lnTo>
                    <a:pt x="0" y="98285"/>
                  </a:lnTo>
                  <a:close/>
                </a:path>
                <a:path w="67945" h="115570">
                  <a:moveTo>
                    <a:pt x="0" y="109651"/>
                  </a:moveTo>
                  <a:lnTo>
                    <a:pt x="67411" y="109651"/>
                  </a:lnTo>
                  <a:lnTo>
                    <a:pt x="67411" y="97993"/>
                  </a:lnTo>
                  <a:lnTo>
                    <a:pt x="0" y="97993"/>
                  </a:lnTo>
                  <a:lnTo>
                    <a:pt x="0" y="1096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60699" y="3818889"/>
              <a:ext cx="67310" cy="6350"/>
            </a:xfrm>
            <a:custGeom>
              <a:avLst/>
              <a:gdLst/>
              <a:ahLst/>
              <a:cxnLst/>
              <a:rect l="l" t="t" r="r" b="b"/>
              <a:pathLst>
                <a:path w="67310" h="6350">
                  <a:moveTo>
                    <a:pt x="67297" y="0"/>
                  </a:moveTo>
                  <a:lnTo>
                    <a:pt x="0" y="0"/>
                  </a:lnTo>
                  <a:lnTo>
                    <a:pt x="0" y="596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60699" y="3709542"/>
              <a:ext cx="227329" cy="115570"/>
            </a:xfrm>
            <a:custGeom>
              <a:avLst/>
              <a:gdLst/>
              <a:ahLst/>
              <a:cxnLst/>
              <a:rect l="l" t="t" r="r" b="b"/>
              <a:pathLst>
                <a:path w="227329" h="115570">
                  <a:moveTo>
                    <a:pt x="0" y="0"/>
                  </a:moveTo>
                  <a:lnTo>
                    <a:pt x="67297" y="0"/>
                  </a:lnTo>
                  <a:lnTo>
                    <a:pt x="67297" y="115316"/>
                  </a:lnTo>
                  <a:lnTo>
                    <a:pt x="0" y="115316"/>
                  </a:lnTo>
                  <a:lnTo>
                    <a:pt x="0" y="0"/>
                  </a:lnTo>
                  <a:close/>
                </a:path>
                <a:path w="227329" h="115570">
                  <a:moveTo>
                    <a:pt x="75158" y="16598"/>
                  </a:moveTo>
                  <a:lnTo>
                    <a:pt x="227177" y="16598"/>
                  </a:lnTo>
                  <a:lnTo>
                    <a:pt x="227177" y="96964"/>
                  </a:lnTo>
                  <a:lnTo>
                    <a:pt x="75158" y="96964"/>
                  </a:lnTo>
                  <a:lnTo>
                    <a:pt x="75158" y="16598"/>
                  </a:lnTo>
                  <a:close/>
                </a:path>
                <a:path w="227329" h="115570">
                  <a:moveTo>
                    <a:pt x="178244" y="34937"/>
                  </a:moveTo>
                  <a:lnTo>
                    <a:pt x="220192" y="34937"/>
                  </a:lnTo>
                  <a:lnTo>
                    <a:pt x="220192" y="51523"/>
                  </a:lnTo>
                  <a:lnTo>
                    <a:pt x="178244" y="51523"/>
                  </a:lnTo>
                  <a:lnTo>
                    <a:pt x="178244" y="3493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42131" y="3747388"/>
              <a:ext cx="29845" cy="10795"/>
            </a:xfrm>
            <a:custGeom>
              <a:avLst/>
              <a:gdLst/>
              <a:ahLst/>
              <a:cxnLst/>
              <a:rect l="l" t="t" r="r" b="b"/>
              <a:pathLst>
                <a:path w="29845" h="10795">
                  <a:moveTo>
                    <a:pt x="6604" y="3136"/>
                  </a:moveTo>
                  <a:lnTo>
                    <a:pt x="6337" y="1676"/>
                  </a:lnTo>
                  <a:lnTo>
                    <a:pt x="6146" y="546"/>
                  </a:lnTo>
                  <a:lnTo>
                    <a:pt x="5359" y="546"/>
                  </a:lnTo>
                  <a:lnTo>
                    <a:pt x="5359" y="3136"/>
                  </a:lnTo>
                  <a:lnTo>
                    <a:pt x="5359" y="8051"/>
                  </a:lnTo>
                  <a:lnTo>
                    <a:pt x="4724" y="9525"/>
                  </a:lnTo>
                  <a:lnTo>
                    <a:pt x="1905" y="9525"/>
                  </a:lnTo>
                  <a:lnTo>
                    <a:pt x="1257" y="8051"/>
                  </a:lnTo>
                  <a:lnTo>
                    <a:pt x="1257" y="3136"/>
                  </a:lnTo>
                  <a:lnTo>
                    <a:pt x="1905" y="1676"/>
                  </a:lnTo>
                  <a:lnTo>
                    <a:pt x="4724" y="1676"/>
                  </a:lnTo>
                  <a:lnTo>
                    <a:pt x="5359" y="3136"/>
                  </a:lnTo>
                  <a:lnTo>
                    <a:pt x="5359" y="546"/>
                  </a:lnTo>
                  <a:lnTo>
                    <a:pt x="469" y="546"/>
                  </a:lnTo>
                  <a:lnTo>
                    <a:pt x="12" y="3136"/>
                  </a:lnTo>
                  <a:lnTo>
                    <a:pt x="0" y="8051"/>
                  </a:lnTo>
                  <a:lnTo>
                    <a:pt x="469" y="10642"/>
                  </a:lnTo>
                  <a:lnTo>
                    <a:pt x="6146" y="10642"/>
                  </a:lnTo>
                  <a:lnTo>
                    <a:pt x="6337" y="9525"/>
                  </a:lnTo>
                  <a:lnTo>
                    <a:pt x="6604" y="8051"/>
                  </a:lnTo>
                  <a:lnTo>
                    <a:pt x="6604" y="3136"/>
                  </a:lnTo>
                  <a:close/>
                </a:path>
                <a:path w="29845" h="10795">
                  <a:moveTo>
                    <a:pt x="29273" y="0"/>
                  </a:moveTo>
                  <a:lnTo>
                    <a:pt x="28295" y="0"/>
                  </a:lnTo>
                  <a:lnTo>
                    <a:pt x="27901" y="1612"/>
                  </a:lnTo>
                  <a:lnTo>
                    <a:pt x="27266" y="1739"/>
                  </a:lnTo>
                  <a:lnTo>
                    <a:pt x="25654" y="1866"/>
                  </a:lnTo>
                  <a:lnTo>
                    <a:pt x="25654" y="2857"/>
                  </a:lnTo>
                  <a:lnTo>
                    <a:pt x="27952" y="2857"/>
                  </a:lnTo>
                  <a:lnTo>
                    <a:pt x="27952" y="9829"/>
                  </a:lnTo>
                  <a:lnTo>
                    <a:pt x="29273" y="9829"/>
                  </a:lnTo>
                  <a:lnTo>
                    <a:pt x="292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35426" y="3726141"/>
              <a:ext cx="49530" cy="80010"/>
            </a:xfrm>
            <a:custGeom>
              <a:avLst/>
              <a:gdLst/>
              <a:ahLst/>
              <a:cxnLst/>
              <a:rect l="l" t="t" r="r" b="b"/>
              <a:pathLst>
                <a:path w="49529" h="80010">
                  <a:moveTo>
                    <a:pt x="0" y="0"/>
                  </a:moveTo>
                  <a:lnTo>
                    <a:pt x="49339" y="0"/>
                  </a:lnTo>
                  <a:lnTo>
                    <a:pt x="49339" y="79921"/>
                  </a:lnTo>
                  <a:lnTo>
                    <a:pt x="0" y="7992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5129" y="4049737"/>
              <a:ext cx="178676" cy="80708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9373768" y="3608414"/>
            <a:ext cx="656590" cy="480695"/>
            <a:chOff x="4319168" y="3608413"/>
            <a:chExt cx="656590" cy="480695"/>
          </a:xfrm>
        </p:grpSpPr>
        <p:sp>
          <p:nvSpPr>
            <p:cNvPr id="42" name="object 42"/>
            <p:cNvSpPr/>
            <p:nvPr/>
          </p:nvSpPr>
          <p:spPr>
            <a:xfrm>
              <a:off x="4321454" y="3610699"/>
              <a:ext cx="652145" cy="476250"/>
            </a:xfrm>
            <a:custGeom>
              <a:avLst/>
              <a:gdLst/>
              <a:ahLst/>
              <a:cxnLst/>
              <a:rect l="l" t="t" r="r" b="b"/>
              <a:pathLst>
                <a:path w="652145" h="476250">
                  <a:moveTo>
                    <a:pt x="651903" y="0"/>
                  </a:moveTo>
                  <a:lnTo>
                    <a:pt x="0" y="0"/>
                  </a:lnTo>
                  <a:lnTo>
                    <a:pt x="0" y="475716"/>
                  </a:lnTo>
                  <a:lnTo>
                    <a:pt x="651903" y="475716"/>
                  </a:lnTo>
                  <a:lnTo>
                    <a:pt x="65190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21454" y="3610699"/>
              <a:ext cx="652145" cy="476250"/>
            </a:xfrm>
            <a:custGeom>
              <a:avLst/>
              <a:gdLst/>
              <a:ahLst/>
              <a:cxnLst/>
              <a:rect l="l" t="t" r="r" b="b"/>
              <a:pathLst>
                <a:path w="652145" h="476250">
                  <a:moveTo>
                    <a:pt x="0" y="0"/>
                  </a:moveTo>
                  <a:lnTo>
                    <a:pt x="651903" y="0"/>
                  </a:lnTo>
                  <a:lnTo>
                    <a:pt x="651903" y="475716"/>
                  </a:lnTo>
                  <a:lnTo>
                    <a:pt x="0" y="4757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2982" y="3925506"/>
              <a:ext cx="141732" cy="14166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368368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82" y="40995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68368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71276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08" y="0"/>
                  </a:moveTo>
                  <a:lnTo>
                    <a:pt x="7747" y="0"/>
                  </a:lnTo>
                  <a:lnTo>
                    <a:pt x="0" y="7708"/>
                  </a:lnTo>
                  <a:lnTo>
                    <a:pt x="0" y="17221"/>
                  </a:lnTo>
                  <a:lnTo>
                    <a:pt x="0" y="26708"/>
                  </a:lnTo>
                  <a:lnTo>
                    <a:pt x="7747" y="34416"/>
                  </a:lnTo>
                  <a:lnTo>
                    <a:pt x="26708" y="34416"/>
                  </a:lnTo>
                  <a:lnTo>
                    <a:pt x="34417" y="26708"/>
                  </a:lnTo>
                  <a:lnTo>
                    <a:pt x="34417" y="7708"/>
                  </a:lnTo>
                  <a:lnTo>
                    <a:pt x="26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71276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21"/>
                  </a:moveTo>
                  <a:lnTo>
                    <a:pt x="0" y="7708"/>
                  </a:lnTo>
                  <a:lnTo>
                    <a:pt x="7747" y="0"/>
                  </a:lnTo>
                  <a:lnTo>
                    <a:pt x="17208" y="0"/>
                  </a:lnTo>
                  <a:lnTo>
                    <a:pt x="26708" y="0"/>
                  </a:lnTo>
                  <a:lnTo>
                    <a:pt x="34417" y="7708"/>
                  </a:lnTo>
                  <a:lnTo>
                    <a:pt x="34417" y="17221"/>
                  </a:lnTo>
                  <a:lnTo>
                    <a:pt x="34417" y="26708"/>
                  </a:lnTo>
                  <a:lnTo>
                    <a:pt x="26708" y="34416"/>
                  </a:lnTo>
                  <a:lnTo>
                    <a:pt x="17208" y="34416"/>
                  </a:lnTo>
                  <a:lnTo>
                    <a:pt x="7747" y="34416"/>
                  </a:lnTo>
                  <a:lnTo>
                    <a:pt x="0" y="26708"/>
                  </a:lnTo>
                  <a:lnTo>
                    <a:pt x="0" y="1722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19854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95" y="40995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19854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22800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7683" y="0"/>
                  </a:lnTo>
                  <a:lnTo>
                    <a:pt x="0" y="7708"/>
                  </a:lnTo>
                  <a:lnTo>
                    <a:pt x="0" y="17221"/>
                  </a:lnTo>
                  <a:lnTo>
                    <a:pt x="0" y="26708"/>
                  </a:lnTo>
                  <a:lnTo>
                    <a:pt x="7683" y="34416"/>
                  </a:lnTo>
                  <a:lnTo>
                    <a:pt x="26695" y="34416"/>
                  </a:lnTo>
                  <a:lnTo>
                    <a:pt x="34378" y="26708"/>
                  </a:lnTo>
                  <a:lnTo>
                    <a:pt x="34378" y="7708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22800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21"/>
                  </a:moveTo>
                  <a:lnTo>
                    <a:pt x="0" y="7708"/>
                  </a:lnTo>
                  <a:lnTo>
                    <a:pt x="7683" y="0"/>
                  </a:lnTo>
                  <a:lnTo>
                    <a:pt x="17208" y="0"/>
                  </a:lnTo>
                  <a:lnTo>
                    <a:pt x="26695" y="0"/>
                  </a:lnTo>
                  <a:lnTo>
                    <a:pt x="34378" y="7708"/>
                  </a:lnTo>
                  <a:lnTo>
                    <a:pt x="34378" y="17221"/>
                  </a:lnTo>
                  <a:lnTo>
                    <a:pt x="34378" y="26708"/>
                  </a:lnTo>
                  <a:lnTo>
                    <a:pt x="26695" y="34416"/>
                  </a:lnTo>
                  <a:lnTo>
                    <a:pt x="17208" y="34416"/>
                  </a:lnTo>
                  <a:lnTo>
                    <a:pt x="7683" y="34416"/>
                  </a:lnTo>
                  <a:lnTo>
                    <a:pt x="0" y="26708"/>
                  </a:lnTo>
                  <a:lnTo>
                    <a:pt x="0" y="1722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71466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82" y="40995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71466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74413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70" y="0"/>
                  </a:lnTo>
                  <a:lnTo>
                    <a:pt x="0" y="7708"/>
                  </a:lnTo>
                  <a:lnTo>
                    <a:pt x="0" y="17221"/>
                  </a:lnTo>
                  <a:lnTo>
                    <a:pt x="0" y="26708"/>
                  </a:lnTo>
                  <a:lnTo>
                    <a:pt x="7670" y="34416"/>
                  </a:lnTo>
                  <a:lnTo>
                    <a:pt x="26682" y="34416"/>
                  </a:lnTo>
                  <a:lnTo>
                    <a:pt x="34378" y="26708"/>
                  </a:lnTo>
                  <a:lnTo>
                    <a:pt x="34378" y="7708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74413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21"/>
                  </a:moveTo>
                  <a:lnTo>
                    <a:pt x="0" y="7708"/>
                  </a:lnTo>
                  <a:lnTo>
                    <a:pt x="7670" y="0"/>
                  </a:lnTo>
                  <a:lnTo>
                    <a:pt x="17183" y="0"/>
                  </a:lnTo>
                  <a:lnTo>
                    <a:pt x="26682" y="0"/>
                  </a:lnTo>
                  <a:lnTo>
                    <a:pt x="34378" y="7708"/>
                  </a:lnTo>
                  <a:lnTo>
                    <a:pt x="34378" y="17221"/>
                  </a:lnTo>
                  <a:lnTo>
                    <a:pt x="34378" y="26708"/>
                  </a:lnTo>
                  <a:lnTo>
                    <a:pt x="26682" y="34416"/>
                  </a:lnTo>
                  <a:lnTo>
                    <a:pt x="17183" y="34416"/>
                  </a:lnTo>
                  <a:lnTo>
                    <a:pt x="7670" y="34416"/>
                  </a:lnTo>
                  <a:lnTo>
                    <a:pt x="0" y="26708"/>
                  </a:lnTo>
                  <a:lnTo>
                    <a:pt x="0" y="1722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23067" y="40273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82" y="40995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23067" y="40273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25988" y="4029913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96" y="0"/>
                  </a:lnTo>
                  <a:lnTo>
                    <a:pt x="0" y="7708"/>
                  </a:lnTo>
                  <a:lnTo>
                    <a:pt x="0" y="17208"/>
                  </a:lnTo>
                  <a:lnTo>
                    <a:pt x="0" y="26695"/>
                  </a:lnTo>
                  <a:lnTo>
                    <a:pt x="7696" y="34417"/>
                  </a:lnTo>
                  <a:lnTo>
                    <a:pt x="26682" y="34417"/>
                  </a:lnTo>
                  <a:lnTo>
                    <a:pt x="34404" y="26695"/>
                  </a:lnTo>
                  <a:lnTo>
                    <a:pt x="34404" y="7708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25988" y="4029913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708"/>
                  </a:lnTo>
                  <a:lnTo>
                    <a:pt x="7696" y="0"/>
                  </a:lnTo>
                  <a:lnTo>
                    <a:pt x="17170" y="0"/>
                  </a:lnTo>
                  <a:lnTo>
                    <a:pt x="26682" y="0"/>
                  </a:lnTo>
                  <a:lnTo>
                    <a:pt x="34404" y="7708"/>
                  </a:lnTo>
                  <a:lnTo>
                    <a:pt x="34404" y="17208"/>
                  </a:lnTo>
                  <a:lnTo>
                    <a:pt x="34404" y="26695"/>
                  </a:lnTo>
                  <a:lnTo>
                    <a:pt x="26682" y="34417"/>
                  </a:lnTo>
                  <a:lnTo>
                    <a:pt x="17170" y="34417"/>
                  </a:lnTo>
                  <a:lnTo>
                    <a:pt x="7696" y="34417"/>
                  </a:lnTo>
                  <a:lnTo>
                    <a:pt x="0" y="26695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74463" y="40273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95" y="40995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74463" y="40273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77384" y="4029913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7708" y="0"/>
                  </a:lnTo>
                  <a:lnTo>
                    <a:pt x="0" y="7708"/>
                  </a:lnTo>
                  <a:lnTo>
                    <a:pt x="0" y="17208"/>
                  </a:lnTo>
                  <a:lnTo>
                    <a:pt x="0" y="26695"/>
                  </a:lnTo>
                  <a:lnTo>
                    <a:pt x="7708" y="34417"/>
                  </a:lnTo>
                  <a:lnTo>
                    <a:pt x="26695" y="34417"/>
                  </a:lnTo>
                  <a:lnTo>
                    <a:pt x="34404" y="26695"/>
                  </a:lnTo>
                  <a:lnTo>
                    <a:pt x="34404" y="7708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77384" y="4029913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708"/>
                  </a:lnTo>
                  <a:lnTo>
                    <a:pt x="7708" y="0"/>
                  </a:lnTo>
                  <a:lnTo>
                    <a:pt x="17195" y="0"/>
                  </a:lnTo>
                  <a:lnTo>
                    <a:pt x="26695" y="0"/>
                  </a:lnTo>
                  <a:lnTo>
                    <a:pt x="34404" y="7708"/>
                  </a:lnTo>
                  <a:lnTo>
                    <a:pt x="34404" y="17208"/>
                  </a:lnTo>
                  <a:lnTo>
                    <a:pt x="34404" y="26695"/>
                  </a:lnTo>
                  <a:lnTo>
                    <a:pt x="26695" y="34417"/>
                  </a:lnTo>
                  <a:lnTo>
                    <a:pt x="17195" y="34417"/>
                  </a:lnTo>
                  <a:lnTo>
                    <a:pt x="7708" y="34417"/>
                  </a:lnTo>
                  <a:lnTo>
                    <a:pt x="0" y="26695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26229" y="40273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82" y="40995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626229" y="40273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29175" y="4029913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70" y="0"/>
                  </a:lnTo>
                  <a:lnTo>
                    <a:pt x="0" y="7708"/>
                  </a:lnTo>
                  <a:lnTo>
                    <a:pt x="0" y="17208"/>
                  </a:lnTo>
                  <a:lnTo>
                    <a:pt x="0" y="26695"/>
                  </a:lnTo>
                  <a:lnTo>
                    <a:pt x="7670" y="34417"/>
                  </a:lnTo>
                  <a:lnTo>
                    <a:pt x="26682" y="34417"/>
                  </a:lnTo>
                  <a:lnTo>
                    <a:pt x="34366" y="26695"/>
                  </a:lnTo>
                  <a:lnTo>
                    <a:pt x="34366" y="7708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29175" y="4029913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708"/>
                  </a:lnTo>
                  <a:lnTo>
                    <a:pt x="7670" y="0"/>
                  </a:lnTo>
                  <a:lnTo>
                    <a:pt x="17170" y="0"/>
                  </a:lnTo>
                  <a:lnTo>
                    <a:pt x="26682" y="0"/>
                  </a:lnTo>
                  <a:lnTo>
                    <a:pt x="34366" y="7708"/>
                  </a:lnTo>
                  <a:lnTo>
                    <a:pt x="34366" y="17208"/>
                  </a:lnTo>
                  <a:lnTo>
                    <a:pt x="34366" y="26695"/>
                  </a:lnTo>
                  <a:lnTo>
                    <a:pt x="26682" y="34417"/>
                  </a:lnTo>
                  <a:lnTo>
                    <a:pt x="17170" y="34417"/>
                  </a:lnTo>
                  <a:lnTo>
                    <a:pt x="7670" y="34417"/>
                  </a:lnTo>
                  <a:lnTo>
                    <a:pt x="0" y="26695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77829" y="402750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95" y="40995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77829" y="402750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80762" y="403011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70" y="0"/>
                  </a:moveTo>
                  <a:lnTo>
                    <a:pt x="7683" y="0"/>
                  </a:lnTo>
                  <a:lnTo>
                    <a:pt x="0" y="7721"/>
                  </a:lnTo>
                  <a:lnTo>
                    <a:pt x="0" y="17208"/>
                  </a:lnTo>
                  <a:lnTo>
                    <a:pt x="0" y="26708"/>
                  </a:lnTo>
                  <a:lnTo>
                    <a:pt x="7683" y="34417"/>
                  </a:lnTo>
                  <a:lnTo>
                    <a:pt x="26670" y="34417"/>
                  </a:lnTo>
                  <a:lnTo>
                    <a:pt x="34366" y="26708"/>
                  </a:lnTo>
                  <a:lnTo>
                    <a:pt x="34366" y="7721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680762" y="403011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721"/>
                  </a:lnTo>
                  <a:lnTo>
                    <a:pt x="7683" y="0"/>
                  </a:lnTo>
                  <a:lnTo>
                    <a:pt x="17170" y="0"/>
                  </a:lnTo>
                  <a:lnTo>
                    <a:pt x="26670" y="0"/>
                  </a:lnTo>
                  <a:lnTo>
                    <a:pt x="34366" y="7721"/>
                  </a:lnTo>
                  <a:lnTo>
                    <a:pt x="34366" y="17208"/>
                  </a:lnTo>
                  <a:lnTo>
                    <a:pt x="34366" y="26708"/>
                  </a:lnTo>
                  <a:lnTo>
                    <a:pt x="26670" y="34417"/>
                  </a:lnTo>
                  <a:lnTo>
                    <a:pt x="17170" y="34417"/>
                  </a:lnTo>
                  <a:lnTo>
                    <a:pt x="7683" y="34417"/>
                  </a:lnTo>
                  <a:lnTo>
                    <a:pt x="0" y="26708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29391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70" y="40995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729391" y="40271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732324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7734" y="0"/>
                  </a:lnTo>
                  <a:lnTo>
                    <a:pt x="0" y="7708"/>
                  </a:lnTo>
                  <a:lnTo>
                    <a:pt x="0" y="17221"/>
                  </a:lnTo>
                  <a:lnTo>
                    <a:pt x="0" y="26708"/>
                  </a:lnTo>
                  <a:lnTo>
                    <a:pt x="7734" y="34416"/>
                  </a:lnTo>
                  <a:lnTo>
                    <a:pt x="26720" y="34416"/>
                  </a:lnTo>
                  <a:lnTo>
                    <a:pt x="34429" y="26708"/>
                  </a:lnTo>
                  <a:lnTo>
                    <a:pt x="34429" y="7708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732324" y="402973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21"/>
                  </a:moveTo>
                  <a:lnTo>
                    <a:pt x="0" y="7708"/>
                  </a:lnTo>
                  <a:lnTo>
                    <a:pt x="7734" y="0"/>
                  </a:lnTo>
                  <a:lnTo>
                    <a:pt x="17208" y="0"/>
                  </a:lnTo>
                  <a:lnTo>
                    <a:pt x="26720" y="0"/>
                  </a:lnTo>
                  <a:lnTo>
                    <a:pt x="34429" y="7708"/>
                  </a:lnTo>
                  <a:lnTo>
                    <a:pt x="34429" y="17221"/>
                  </a:lnTo>
                  <a:lnTo>
                    <a:pt x="34429" y="26708"/>
                  </a:lnTo>
                  <a:lnTo>
                    <a:pt x="26720" y="34416"/>
                  </a:lnTo>
                  <a:lnTo>
                    <a:pt x="17208" y="34416"/>
                  </a:lnTo>
                  <a:lnTo>
                    <a:pt x="7734" y="34416"/>
                  </a:lnTo>
                  <a:lnTo>
                    <a:pt x="0" y="26708"/>
                  </a:lnTo>
                  <a:lnTo>
                    <a:pt x="0" y="1722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19003" y="3661473"/>
              <a:ext cx="331470" cy="258445"/>
            </a:xfrm>
            <a:custGeom>
              <a:avLst/>
              <a:gdLst/>
              <a:ahLst/>
              <a:cxnLst/>
              <a:rect l="l" t="t" r="r" b="b"/>
              <a:pathLst>
                <a:path w="331470" h="258445">
                  <a:moveTo>
                    <a:pt x="331330" y="0"/>
                  </a:moveTo>
                  <a:lnTo>
                    <a:pt x="0" y="0"/>
                  </a:lnTo>
                  <a:lnTo>
                    <a:pt x="0" y="258305"/>
                  </a:lnTo>
                  <a:lnTo>
                    <a:pt x="331330" y="258305"/>
                  </a:lnTo>
                  <a:lnTo>
                    <a:pt x="331330" y="0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19003" y="3661473"/>
              <a:ext cx="331470" cy="258445"/>
            </a:xfrm>
            <a:custGeom>
              <a:avLst/>
              <a:gdLst/>
              <a:ahLst/>
              <a:cxnLst/>
              <a:rect l="l" t="t" r="r" b="b"/>
              <a:pathLst>
                <a:path w="331470" h="258445">
                  <a:moveTo>
                    <a:pt x="0" y="0"/>
                  </a:moveTo>
                  <a:lnTo>
                    <a:pt x="331330" y="0"/>
                  </a:lnTo>
                  <a:lnTo>
                    <a:pt x="331330" y="258305"/>
                  </a:lnTo>
                  <a:lnTo>
                    <a:pt x="0" y="25830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67808" y="397583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96" y="0"/>
                  </a:lnTo>
                  <a:lnTo>
                    <a:pt x="0" y="7696"/>
                  </a:lnTo>
                  <a:lnTo>
                    <a:pt x="0" y="17183"/>
                  </a:lnTo>
                  <a:lnTo>
                    <a:pt x="0" y="26695"/>
                  </a:lnTo>
                  <a:lnTo>
                    <a:pt x="7696" y="34404"/>
                  </a:lnTo>
                  <a:lnTo>
                    <a:pt x="26682" y="34404"/>
                  </a:lnTo>
                  <a:lnTo>
                    <a:pt x="34417" y="26695"/>
                  </a:lnTo>
                  <a:lnTo>
                    <a:pt x="34417" y="7696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67808" y="397583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183"/>
                  </a:moveTo>
                  <a:lnTo>
                    <a:pt x="0" y="7696"/>
                  </a:lnTo>
                  <a:lnTo>
                    <a:pt x="7696" y="0"/>
                  </a:lnTo>
                  <a:lnTo>
                    <a:pt x="17183" y="0"/>
                  </a:lnTo>
                  <a:lnTo>
                    <a:pt x="26682" y="0"/>
                  </a:lnTo>
                  <a:lnTo>
                    <a:pt x="34417" y="7696"/>
                  </a:lnTo>
                  <a:lnTo>
                    <a:pt x="34417" y="17183"/>
                  </a:lnTo>
                  <a:lnTo>
                    <a:pt x="34417" y="26695"/>
                  </a:lnTo>
                  <a:lnTo>
                    <a:pt x="26682" y="34404"/>
                  </a:lnTo>
                  <a:lnTo>
                    <a:pt x="17183" y="34404"/>
                  </a:lnTo>
                  <a:lnTo>
                    <a:pt x="7696" y="34404"/>
                  </a:lnTo>
                  <a:lnTo>
                    <a:pt x="0" y="26695"/>
                  </a:lnTo>
                  <a:lnTo>
                    <a:pt x="0" y="171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14951" y="367376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70" y="40995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14951" y="367376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814951" y="371915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70"/>
                  </a:lnTo>
                  <a:lnTo>
                    <a:pt x="40970" y="40970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814951" y="371915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70"/>
                  </a:lnTo>
                  <a:lnTo>
                    <a:pt x="0" y="4097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814951" y="376450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814951" y="376450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814951" y="380988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70"/>
                  </a:lnTo>
                  <a:lnTo>
                    <a:pt x="40970" y="40970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14951" y="380988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70"/>
                  </a:lnTo>
                  <a:lnTo>
                    <a:pt x="0" y="4097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14951" y="385525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814951" y="385525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17859" y="36774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208" y="0"/>
                  </a:lnTo>
                  <a:lnTo>
                    <a:pt x="7708" y="0"/>
                  </a:lnTo>
                  <a:lnTo>
                    <a:pt x="0" y="7696"/>
                  </a:lnTo>
                  <a:lnTo>
                    <a:pt x="0" y="26708"/>
                  </a:lnTo>
                  <a:lnTo>
                    <a:pt x="7708" y="34378"/>
                  </a:lnTo>
                  <a:lnTo>
                    <a:pt x="26695" y="34378"/>
                  </a:lnTo>
                  <a:lnTo>
                    <a:pt x="34417" y="26708"/>
                  </a:lnTo>
                  <a:lnTo>
                    <a:pt x="34417" y="7696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17859" y="36774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208" y="0"/>
                  </a:moveTo>
                  <a:lnTo>
                    <a:pt x="26695" y="0"/>
                  </a:lnTo>
                  <a:lnTo>
                    <a:pt x="34417" y="7696"/>
                  </a:lnTo>
                  <a:lnTo>
                    <a:pt x="34417" y="17183"/>
                  </a:lnTo>
                  <a:lnTo>
                    <a:pt x="34417" y="26708"/>
                  </a:lnTo>
                  <a:lnTo>
                    <a:pt x="26695" y="34378"/>
                  </a:lnTo>
                  <a:lnTo>
                    <a:pt x="17208" y="34378"/>
                  </a:lnTo>
                  <a:lnTo>
                    <a:pt x="7708" y="34378"/>
                  </a:lnTo>
                  <a:lnTo>
                    <a:pt x="0" y="26708"/>
                  </a:lnTo>
                  <a:lnTo>
                    <a:pt x="0" y="17183"/>
                  </a:lnTo>
                  <a:lnTo>
                    <a:pt x="0" y="7696"/>
                  </a:lnTo>
                  <a:lnTo>
                    <a:pt x="7708" y="0"/>
                  </a:lnTo>
                  <a:lnTo>
                    <a:pt x="1720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17859" y="37226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208" y="0"/>
                  </a:lnTo>
                  <a:lnTo>
                    <a:pt x="7708" y="0"/>
                  </a:lnTo>
                  <a:lnTo>
                    <a:pt x="0" y="7683"/>
                  </a:lnTo>
                  <a:lnTo>
                    <a:pt x="0" y="26695"/>
                  </a:lnTo>
                  <a:lnTo>
                    <a:pt x="7708" y="34391"/>
                  </a:lnTo>
                  <a:lnTo>
                    <a:pt x="26695" y="34391"/>
                  </a:lnTo>
                  <a:lnTo>
                    <a:pt x="34417" y="26695"/>
                  </a:lnTo>
                  <a:lnTo>
                    <a:pt x="34417" y="7683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817859" y="37226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208" y="0"/>
                  </a:moveTo>
                  <a:lnTo>
                    <a:pt x="26695" y="0"/>
                  </a:lnTo>
                  <a:lnTo>
                    <a:pt x="34417" y="7683"/>
                  </a:lnTo>
                  <a:lnTo>
                    <a:pt x="34417" y="17195"/>
                  </a:lnTo>
                  <a:lnTo>
                    <a:pt x="34417" y="26695"/>
                  </a:lnTo>
                  <a:lnTo>
                    <a:pt x="26695" y="34391"/>
                  </a:lnTo>
                  <a:lnTo>
                    <a:pt x="17208" y="34391"/>
                  </a:lnTo>
                  <a:lnTo>
                    <a:pt x="7708" y="34391"/>
                  </a:lnTo>
                  <a:lnTo>
                    <a:pt x="0" y="26695"/>
                  </a:lnTo>
                  <a:lnTo>
                    <a:pt x="0" y="17195"/>
                  </a:lnTo>
                  <a:lnTo>
                    <a:pt x="0" y="7683"/>
                  </a:lnTo>
                  <a:lnTo>
                    <a:pt x="7708" y="0"/>
                  </a:lnTo>
                  <a:lnTo>
                    <a:pt x="1720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817859" y="376781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208" y="0"/>
                  </a:lnTo>
                  <a:lnTo>
                    <a:pt x="7708" y="0"/>
                  </a:lnTo>
                  <a:lnTo>
                    <a:pt x="0" y="7683"/>
                  </a:lnTo>
                  <a:lnTo>
                    <a:pt x="0" y="26695"/>
                  </a:lnTo>
                  <a:lnTo>
                    <a:pt x="7708" y="34391"/>
                  </a:lnTo>
                  <a:lnTo>
                    <a:pt x="26695" y="34391"/>
                  </a:lnTo>
                  <a:lnTo>
                    <a:pt x="34417" y="26695"/>
                  </a:lnTo>
                  <a:lnTo>
                    <a:pt x="34417" y="7683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17859" y="376781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208" y="0"/>
                  </a:moveTo>
                  <a:lnTo>
                    <a:pt x="26695" y="0"/>
                  </a:lnTo>
                  <a:lnTo>
                    <a:pt x="34417" y="7683"/>
                  </a:lnTo>
                  <a:lnTo>
                    <a:pt x="34417" y="17195"/>
                  </a:lnTo>
                  <a:lnTo>
                    <a:pt x="34417" y="26695"/>
                  </a:lnTo>
                  <a:lnTo>
                    <a:pt x="26695" y="34391"/>
                  </a:lnTo>
                  <a:lnTo>
                    <a:pt x="17208" y="34391"/>
                  </a:lnTo>
                  <a:lnTo>
                    <a:pt x="7708" y="34391"/>
                  </a:lnTo>
                  <a:lnTo>
                    <a:pt x="0" y="26695"/>
                  </a:lnTo>
                  <a:lnTo>
                    <a:pt x="0" y="17195"/>
                  </a:lnTo>
                  <a:lnTo>
                    <a:pt x="0" y="7683"/>
                  </a:lnTo>
                  <a:lnTo>
                    <a:pt x="7708" y="0"/>
                  </a:lnTo>
                  <a:lnTo>
                    <a:pt x="1720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817859" y="3812997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208" y="0"/>
                  </a:lnTo>
                  <a:lnTo>
                    <a:pt x="7708" y="0"/>
                  </a:lnTo>
                  <a:lnTo>
                    <a:pt x="0" y="7696"/>
                  </a:lnTo>
                  <a:lnTo>
                    <a:pt x="0" y="26708"/>
                  </a:lnTo>
                  <a:lnTo>
                    <a:pt x="7708" y="34391"/>
                  </a:lnTo>
                  <a:lnTo>
                    <a:pt x="26695" y="34391"/>
                  </a:lnTo>
                  <a:lnTo>
                    <a:pt x="34417" y="26708"/>
                  </a:lnTo>
                  <a:lnTo>
                    <a:pt x="34417" y="7696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17859" y="3812997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208" y="0"/>
                  </a:moveTo>
                  <a:lnTo>
                    <a:pt x="26695" y="0"/>
                  </a:lnTo>
                  <a:lnTo>
                    <a:pt x="34417" y="7696"/>
                  </a:lnTo>
                  <a:lnTo>
                    <a:pt x="34417" y="17221"/>
                  </a:lnTo>
                  <a:lnTo>
                    <a:pt x="34417" y="26708"/>
                  </a:lnTo>
                  <a:lnTo>
                    <a:pt x="26695" y="34391"/>
                  </a:lnTo>
                  <a:lnTo>
                    <a:pt x="17208" y="34391"/>
                  </a:lnTo>
                  <a:lnTo>
                    <a:pt x="7708" y="34391"/>
                  </a:lnTo>
                  <a:lnTo>
                    <a:pt x="0" y="26708"/>
                  </a:lnTo>
                  <a:lnTo>
                    <a:pt x="0" y="17221"/>
                  </a:lnTo>
                  <a:lnTo>
                    <a:pt x="0" y="7696"/>
                  </a:lnTo>
                  <a:lnTo>
                    <a:pt x="7708" y="0"/>
                  </a:lnTo>
                  <a:lnTo>
                    <a:pt x="1720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17859" y="3858171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208" y="0"/>
                  </a:lnTo>
                  <a:lnTo>
                    <a:pt x="7708" y="0"/>
                  </a:lnTo>
                  <a:lnTo>
                    <a:pt x="0" y="7708"/>
                  </a:lnTo>
                  <a:lnTo>
                    <a:pt x="0" y="26720"/>
                  </a:lnTo>
                  <a:lnTo>
                    <a:pt x="7708" y="34404"/>
                  </a:lnTo>
                  <a:lnTo>
                    <a:pt x="26695" y="34404"/>
                  </a:lnTo>
                  <a:lnTo>
                    <a:pt x="34417" y="26720"/>
                  </a:lnTo>
                  <a:lnTo>
                    <a:pt x="34417" y="7708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17859" y="3858171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208" y="0"/>
                  </a:moveTo>
                  <a:lnTo>
                    <a:pt x="26695" y="0"/>
                  </a:lnTo>
                  <a:lnTo>
                    <a:pt x="34417" y="7708"/>
                  </a:lnTo>
                  <a:lnTo>
                    <a:pt x="34417" y="17195"/>
                  </a:lnTo>
                  <a:lnTo>
                    <a:pt x="34417" y="26720"/>
                  </a:lnTo>
                  <a:lnTo>
                    <a:pt x="26695" y="34404"/>
                  </a:lnTo>
                  <a:lnTo>
                    <a:pt x="17208" y="34404"/>
                  </a:lnTo>
                  <a:lnTo>
                    <a:pt x="7708" y="34404"/>
                  </a:lnTo>
                  <a:lnTo>
                    <a:pt x="0" y="26720"/>
                  </a:lnTo>
                  <a:lnTo>
                    <a:pt x="0" y="17195"/>
                  </a:lnTo>
                  <a:lnTo>
                    <a:pt x="0" y="7708"/>
                  </a:lnTo>
                  <a:lnTo>
                    <a:pt x="7708" y="0"/>
                  </a:lnTo>
                  <a:lnTo>
                    <a:pt x="1720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864201" y="36732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864201" y="36732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64201" y="371862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70" y="40995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64201" y="371862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864201" y="376398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864201" y="376398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64201" y="380939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864201" y="380939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864201" y="385474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864201" y="385474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67110" y="3676929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17195" y="0"/>
                  </a:lnTo>
                  <a:lnTo>
                    <a:pt x="7708" y="0"/>
                  </a:lnTo>
                  <a:lnTo>
                    <a:pt x="0" y="7670"/>
                  </a:lnTo>
                  <a:lnTo>
                    <a:pt x="0" y="26682"/>
                  </a:lnTo>
                  <a:lnTo>
                    <a:pt x="7708" y="34378"/>
                  </a:lnTo>
                  <a:lnTo>
                    <a:pt x="26720" y="34378"/>
                  </a:lnTo>
                  <a:lnTo>
                    <a:pt x="34416" y="26682"/>
                  </a:lnTo>
                  <a:lnTo>
                    <a:pt x="34416" y="7670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67110" y="3676929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95" y="0"/>
                  </a:moveTo>
                  <a:lnTo>
                    <a:pt x="26720" y="0"/>
                  </a:lnTo>
                  <a:lnTo>
                    <a:pt x="34416" y="7670"/>
                  </a:lnTo>
                  <a:lnTo>
                    <a:pt x="34416" y="17195"/>
                  </a:lnTo>
                  <a:lnTo>
                    <a:pt x="34416" y="26682"/>
                  </a:lnTo>
                  <a:lnTo>
                    <a:pt x="26720" y="34378"/>
                  </a:lnTo>
                  <a:lnTo>
                    <a:pt x="17195" y="34378"/>
                  </a:lnTo>
                  <a:lnTo>
                    <a:pt x="7708" y="34378"/>
                  </a:lnTo>
                  <a:lnTo>
                    <a:pt x="0" y="26682"/>
                  </a:lnTo>
                  <a:lnTo>
                    <a:pt x="0" y="17195"/>
                  </a:lnTo>
                  <a:lnTo>
                    <a:pt x="0" y="7670"/>
                  </a:lnTo>
                  <a:lnTo>
                    <a:pt x="7708" y="0"/>
                  </a:lnTo>
                  <a:lnTo>
                    <a:pt x="171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67110" y="37220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17195" y="0"/>
                  </a:lnTo>
                  <a:lnTo>
                    <a:pt x="7708" y="0"/>
                  </a:lnTo>
                  <a:lnTo>
                    <a:pt x="0" y="7696"/>
                  </a:lnTo>
                  <a:lnTo>
                    <a:pt x="0" y="26708"/>
                  </a:lnTo>
                  <a:lnTo>
                    <a:pt x="7708" y="34404"/>
                  </a:lnTo>
                  <a:lnTo>
                    <a:pt x="26720" y="34404"/>
                  </a:lnTo>
                  <a:lnTo>
                    <a:pt x="34416" y="26708"/>
                  </a:lnTo>
                  <a:lnTo>
                    <a:pt x="34416" y="7696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67110" y="37220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95" y="0"/>
                  </a:moveTo>
                  <a:lnTo>
                    <a:pt x="26720" y="0"/>
                  </a:lnTo>
                  <a:lnTo>
                    <a:pt x="34416" y="7696"/>
                  </a:lnTo>
                  <a:lnTo>
                    <a:pt x="34416" y="17221"/>
                  </a:lnTo>
                  <a:lnTo>
                    <a:pt x="34416" y="26708"/>
                  </a:lnTo>
                  <a:lnTo>
                    <a:pt x="26720" y="34404"/>
                  </a:lnTo>
                  <a:lnTo>
                    <a:pt x="17195" y="34404"/>
                  </a:lnTo>
                  <a:lnTo>
                    <a:pt x="7708" y="34404"/>
                  </a:lnTo>
                  <a:lnTo>
                    <a:pt x="0" y="26708"/>
                  </a:lnTo>
                  <a:lnTo>
                    <a:pt x="0" y="17221"/>
                  </a:lnTo>
                  <a:lnTo>
                    <a:pt x="0" y="7696"/>
                  </a:lnTo>
                  <a:lnTo>
                    <a:pt x="7708" y="0"/>
                  </a:lnTo>
                  <a:lnTo>
                    <a:pt x="171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867110" y="37672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17195" y="0"/>
                  </a:lnTo>
                  <a:lnTo>
                    <a:pt x="7708" y="0"/>
                  </a:lnTo>
                  <a:lnTo>
                    <a:pt x="0" y="7721"/>
                  </a:lnTo>
                  <a:lnTo>
                    <a:pt x="0" y="26708"/>
                  </a:lnTo>
                  <a:lnTo>
                    <a:pt x="7708" y="34417"/>
                  </a:lnTo>
                  <a:lnTo>
                    <a:pt x="26720" y="34417"/>
                  </a:lnTo>
                  <a:lnTo>
                    <a:pt x="34416" y="26708"/>
                  </a:lnTo>
                  <a:lnTo>
                    <a:pt x="34416" y="7721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67110" y="37672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95" y="0"/>
                  </a:moveTo>
                  <a:lnTo>
                    <a:pt x="26720" y="0"/>
                  </a:lnTo>
                  <a:lnTo>
                    <a:pt x="34416" y="7721"/>
                  </a:lnTo>
                  <a:lnTo>
                    <a:pt x="34416" y="17233"/>
                  </a:lnTo>
                  <a:lnTo>
                    <a:pt x="34416" y="26708"/>
                  </a:lnTo>
                  <a:lnTo>
                    <a:pt x="26720" y="34417"/>
                  </a:lnTo>
                  <a:lnTo>
                    <a:pt x="17195" y="34417"/>
                  </a:lnTo>
                  <a:lnTo>
                    <a:pt x="7708" y="34417"/>
                  </a:lnTo>
                  <a:lnTo>
                    <a:pt x="0" y="26708"/>
                  </a:lnTo>
                  <a:lnTo>
                    <a:pt x="0" y="17233"/>
                  </a:lnTo>
                  <a:lnTo>
                    <a:pt x="0" y="7721"/>
                  </a:lnTo>
                  <a:lnTo>
                    <a:pt x="7708" y="0"/>
                  </a:lnTo>
                  <a:lnTo>
                    <a:pt x="171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867110" y="381247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17195" y="0"/>
                  </a:lnTo>
                  <a:lnTo>
                    <a:pt x="7708" y="0"/>
                  </a:lnTo>
                  <a:lnTo>
                    <a:pt x="0" y="7708"/>
                  </a:lnTo>
                  <a:lnTo>
                    <a:pt x="0" y="26695"/>
                  </a:lnTo>
                  <a:lnTo>
                    <a:pt x="7708" y="34417"/>
                  </a:lnTo>
                  <a:lnTo>
                    <a:pt x="26720" y="34417"/>
                  </a:lnTo>
                  <a:lnTo>
                    <a:pt x="34416" y="26695"/>
                  </a:lnTo>
                  <a:lnTo>
                    <a:pt x="34416" y="7708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867110" y="381247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95" y="0"/>
                  </a:moveTo>
                  <a:lnTo>
                    <a:pt x="26720" y="0"/>
                  </a:lnTo>
                  <a:lnTo>
                    <a:pt x="34416" y="7708"/>
                  </a:lnTo>
                  <a:lnTo>
                    <a:pt x="34416" y="17208"/>
                  </a:lnTo>
                  <a:lnTo>
                    <a:pt x="34416" y="26695"/>
                  </a:lnTo>
                  <a:lnTo>
                    <a:pt x="26720" y="34417"/>
                  </a:lnTo>
                  <a:lnTo>
                    <a:pt x="17195" y="34417"/>
                  </a:lnTo>
                  <a:lnTo>
                    <a:pt x="7708" y="34417"/>
                  </a:lnTo>
                  <a:lnTo>
                    <a:pt x="0" y="26695"/>
                  </a:lnTo>
                  <a:lnTo>
                    <a:pt x="0" y="17208"/>
                  </a:lnTo>
                  <a:lnTo>
                    <a:pt x="0" y="7708"/>
                  </a:lnTo>
                  <a:lnTo>
                    <a:pt x="7708" y="0"/>
                  </a:lnTo>
                  <a:lnTo>
                    <a:pt x="171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867110" y="385768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17195" y="0"/>
                  </a:lnTo>
                  <a:lnTo>
                    <a:pt x="7708" y="0"/>
                  </a:lnTo>
                  <a:lnTo>
                    <a:pt x="0" y="7708"/>
                  </a:lnTo>
                  <a:lnTo>
                    <a:pt x="0" y="26708"/>
                  </a:lnTo>
                  <a:lnTo>
                    <a:pt x="7708" y="34417"/>
                  </a:lnTo>
                  <a:lnTo>
                    <a:pt x="26720" y="34417"/>
                  </a:lnTo>
                  <a:lnTo>
                    <a:pt x="34416" y="26708"/>
                  </a:lnTo>
                  <a:lnTo>
                    <a:pt x="34416" y="7708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867110" y="385768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95" y="0"/>
                  </a:moveTo>
                  <a:lnTo>
                    <a:pt x="26720" y="0"/>
                  </a:lnTo>
                  <a:lnTo>
                    <a:pt x="34416" y="7708"/>
                  </a:lnTo>
                  <a:lnTo>
                    <a:pt x="34416" y="17195"/>
                  </a:lnTo>
                  <a:lnTo>
                    <a:pt x="34416" y="26708"/>
                  </a:lnTo>
                  <a:lnTo>
                    <a:pt x="26720" y="34417"/>
                  </a:lnTo>
                  <a:lnTo>
                    <a:pt x="17195" y="34417"/>
                  </a:lnTo>
                  <a:lnTo>
                    <a:pt x="7708" y="34417"/>
                  </a:lnTo>
                  <a:lnTo>
                    <a:pt x="0" y="26708"/>
                  </a:lnTo>
                  <a:lnTo>
                    <a:pt x="0" y="17195"/>
                  </a:lnTo>
                  <a:lnTo>
                    <a:pt x="0" y="7708"/>
                  </a:lnTo>
                  <a:lnTo>
                    <a:pt x="7708" y="0"/>
                  </a:lnTo>
                  <a:lnTo>
                    <a:pt x="171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912499" y="36732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95" y="40982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912499" y="367324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12499" y="371862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95" y="40995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12499" y="371862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12499" y="376398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95" y="40982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912499" y="376398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912499" y="380939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95" y="40982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912499" y="3809390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915433" y="3676929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17157" y="0"/>
                  </a:lnTo>
                  <a:lnTo>
                    <a:pt x="7696" y="0"/>
                  </a:lnTo>
                  <a:lnTo>
                    <a:pt x="0" y="7670"/>
                  </a:lnTo>
                  <a:lnTo>
                    <a:pt x="0" y="26682"/>
                  </a:lnTo>
                  <a:lnTo>
                    <a:pt x="7696" y="34378"/>
                  </a:lnTo>
                  <a:lnTo>
                    <a:pt x="26682" y="34378"/>
                  </a:lnTo>
                  <a:lnTo>
                    <a:pt x="34378" y="26682"/>
                  </a:lnTo>
                  <a:lnTo>
                    <a:pt x="34378" y="7670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915433" y="3676929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57" y="0"/>
                  </a:moveTo>
                  <a:lnTo>
                    <a:pt x="26682" y="0"/>
                  </a:lnTo>
                  <a:lnTo>
                    <a:pt x="34378" y="7670"/>
                  </a:lnTo>
                  <a:lnTo>
                    <a:pt x="34378" y="17195"/>
                  </a:lnTo>
                  <a:lnTo>
                    <a:pt x="34378" y="26682"/>
                  </a:lnTo>
                  <a:lnTo>
                    <a:pt x="26682" y="34378"/>
                  </a:lnTo>
                  <a:lnTo>
                    <a:pt x="17157" y="34378"/>
                  </a:lnTo>
                  <a:lnTo>
                    <a:pt x="7696" y="34378"/>
                  </a:lnTo>
                  <a:lnTo>
                    <a:pt x="0" y="26682"/>
                  </a:lnTo>
                  <a:lnTo>
                    <a:pt x="0" y="17195"/>
                  </a:lnTo>
                  <a:lnTo>
                    <a:pt x="0" y="7670"/>
                  </a:lnTo>
                  <a:lnTo>
                    <a:pt x="7696" y="0"/>
                  </a:lnTo>
                  <a:lnTo>
                    <a:pt x="1715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915433" y="37220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17157" y="0"/>
                  </a:lnTo>
                  <a:lnTo>
                    <a:pt x="7696" y="0"/>
                  </a:lnTo>
                  <a:lnTo>
                    <a:pt x="0" y="7696"/>
                  </a:lnTo>
                  <a:lnTo>
                    <a:pt x="0" y="26708"/>
                  </a:lnTo>
                  <a:lnTo>
                    <a:pt x="7696" y="34404"/>
                  </a:lnTo>
                  <a:lnTo>
                    <a:pt x="26682" y="34404"/>
                  </a:lnTo>
                  <a:lnTo>
                    <a:pt x="34378" y="26708"/>
                  </a:lnTo>
                  <a:lnTo>
                    <a:pt x="34378" y="7696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915433" y="37220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57" y="0"/>
                  </a:moveTo>
                  <a:lnTo>
                    <a:pt x="26682" y="0"/>
                  </a:lnTo>
                  <a:lnTo>
                    <a:pt x="34378" y="7696"/>
                  </a:lnTo>
                  <a:lnTo>
                    <a:pt x="34378" y="17221"/>
                  </a:lnTo>
                  <a:lnTo>
                    <a:pt x="34378" y="26708"/>
                  </a:lnTo>
                  <a:lnTo>
                    <a:pt x="26682" y="34404"/>
                  </a:lnTo>
                  <a:lnTo>
                    <a:pt x="17157" y="34404"/>
                  </a:lnTo>
                  <a:lnTo>
                    <a:pt x="7696" y="34404"/>
                  </a:lnTo>
                  <a:lnTo>
                    <a:pt x="0" y="26708"/>
                  </a:lnTo>
                  <a:lnTo>
                    <a:pt x="0" y="17221"/>
                  </a:lnTo>
                  <a:lnTo>
                    <a:pt x="0" y="7696"/>
                  </a:lnTo>
                  <a:lnTo>
                    <a:pt x="7696" y="0"/>
                  </a:lnTo>
                  <a:lnTo>
                    <a:pt x="1715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15433" y="37672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17157" y="0"/>
                  </a:lnTo>
                  <a:lnTo>
                    <a:pt x="7696" y="0"/>
                  </a:lnTo>
                  <a:lnTo>
                    <a:pt x="0" y="7721"/>
                  </a:lnTo>
                  <a:lnTo>
                    <a:pt x="0" y="26708"/>
                  </a:lnTo>
                  <a:lnTo>
                    <a:pt x="7696" y="34417"/>
                  </a:lnTo>
                  <a:lnTo>
                    <a:pt x="26682" y="34417"/>
                  </a:lnTo>
                  <a:lnTo>
                    <a:pt x="34378" y="26708"/>
                  </a:lnTo>
                  <a:lnTo>
                    <a:pt x="34378" y="7721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15433" y="376729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57" y="0"/>
                  </a:moveTo>
                  <a:lnTo>
                    <a:pt x="26682" y="0"/>
                  </a:lnTo>
                  <a:lnTo>
                    <a:pt x="34378" y="7721"/>
                  </a:lnTo>
                  <a:lnTo>
                    <a:pt x="34378" y="17233"/>
                  </a:lnTo>
                  <a:lnTo>
                    <a:pt x="34378" y="26708"/>
                  </a:lnTo>
                  <a:lnTo>
                    <a:pt x="26682" y="34417"/>
                  </a:lnTo>
                  <a:lnTo>
                    <a:pt x="17157" y="34417"/>
                  </a:lnTo>
                  <a:lnTo>
                    <a:pt x="7696" y="34417"/>
                  </a:lnTo>
                  <a:lnTo>
                    <a:pt x="0" y="26708"/>
                  </a:lnTo>
                  <a:lnTo>
                    <a:pt x="0" y="17233"/>
                  </a:lnTo>
                  <a:lnTo>
                    <a:pt x="0" y="7721"/>
                  </a:lnTo>
                  <a:lnTo>
                    <a:pt x="7696" y="0"/>
                  </a:lnTo>
                  <a:lnTo>
                    <a:pt x="1715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15433" y="381247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17157" y="0"/>
                  </a:lnTo>
                  <a:lnTo>
                    <a:pt x="7696" y="0"/>
                  </a:lnTo>
                  <a:lnTo>
                    <a:pt x="0" y="7708"/>
                  </a:lnTo>
                  <a:lnTo>
                    <a:pt x="0" y="26695"/>
                  </a:lnTo>
                  <a:lnTo>
                    <a:pt x="7696" y="34417"/>
                  </a:lnTo>
                  <a:lnTo>
                    <a:pt x="26682" y="34417"/>
                  </a:lnTo>
                  <a:lnTo>
                    <a:pt x="34378" y="26695"/>
                  </a:lnTo>
                  <a:lnTo>
                    <a:pt x="34378" y="7708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15433" y="381247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57" y="0"/>
                  </a:moveTo>
                  <a:lnTo>
                    <a:pt x="26682" y="0"/>
                  </a:lnTo>
                  <a:lnTo>
                    <a:pt x="34378" y="7708"/>
                  </a:lnTo>
                  <a:lnTo>
                    <a:pt x="34378" y="17208"/>
                  </a:lnTo>
                  <a:lnTo>
                    <a:pt x="34378" y="26695"/>
                  </a:lnTo>
                  <a:lnTo>
                    <a:pt x="26682" y="34417"/>
                  </a:lnTo>
                  <a:lnTo>
                    <a:pt x="17157" y="34417"/>
                  </a:lnTo>
                  <a:lnTo>
                    <a:pt x="7696" y="34417"/>
                  </a:lnTo>
                  <a:lnTo>
                    <a:pt x="0" y="26695"/>
                  </a:lnTo>
                  <a:lnTo>
                    <a:pt x="0" y="17208"/>
                  </a:lnTo>
                  <a:lnTo>
                    <a:pt x="0" y="7708"/>
                  </a:lnTo>
                  <a:lnTo>
                    <a:pt x="7696" y="0"/>
                  </a:lnTo>
                  <a:lnTo>
                    <a:pt x="1715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13249" y="38545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021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1021" y="40995"/>
                  </a:lnTo>
                  <a:lnTo>
                    <a:pt x="41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13249" y="38545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1021" y="0"/>
                  </a:lnTo>
                  <a:lnTo>
                    <a:pt x="41021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16208" y="385718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7708" y="0"/>
                  </a:lnTo>
                  <a:lnTo>
                    <a:pt x="0" y="7708"/>
                  </a:lnTo>
                  <a:lnTo>
                    <a:pt x="0" y="17208"/>
                  </a:lnTo>
                  <a:lnTo>
                    <a:pt x="0" y="26708"/>
                  </a:lnTo>
                  <a:lnTo>
                    <a:pt x="7708" y="34391"/>
                  </a:lnTo>
                  <a:lnTo>
                    <a:pt x="26695" y="34391"/>
                  </a:lnTo>
                  <a:lnTo>
                    <a:pt x="34404" y="26708"/>
                  </a:lnTo>
                  <a:lnTo>
                    <a:pt x="34404" y="7708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16208" y="3857180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708"/>
                  </a:lnTo>
                  <a:lnTo>
                    <a:pt x="7708" y="0"/>
                  </a:lnTo>
                  <a:lnTo>
                    <a:pt x="17183" y="0"/>
                  </a:lnTo>
                  <a:lnTo>
                    <a:pt x="26695" y="0"/>
                  </a:lnTo>
                  <a:lnTo>
                    <a:pt x="34404" y="7708"/>
                  </a:lnTo>
                  <a:lnTo>
                    <a:pt x="34404" y="17208"/>
                  </a:lnTo>
                  <a:lnTo>
                    <a:pt x="34404" y="26708"/>
                  </a:lnTo>
                  <a:lnTo>
                    <a:pt x="26695" y="34391"/>
                  </a:lnTo>
                  <a:lnTo>
                    <a:pt x="17183" y="34391"/>
                  </a:lnTo>
                  <a:lnTo>
                    <a:pt x="7708" y="34391"/>
                  </a:lnTo>
                  <a:lnTo>
                    <a:pt x="0" y="26708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368368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82" y="40995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368368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371276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08" y="0"/>
                  </a:moveTo>
                  <a:lnTo>
                    <a:pt x="7747" y="0"/>
                  </a:lnTo>
                  <a:lnTo>
                    <a:pt x="0" y="7708"/>
                  </a:lnTo>
                  <a:lnTo>
                    <a:pt x="0" y="17233"/>
                  </a:lnTo>
                  <a:lnTo>
                    <a:pt x="0" y="26708"/>
                  </a:lnTo>
                  <a:lnTo>
                    <a:pt x="7747" y="34404"/>
                  </a:lnTo>
                  <a:lnTo>
                    <a:pt x="26708" y="34404"/>
                  </a:lnTo>
                  <a:lnTo>
                    <a:pt x="34417" y="26708"/>
                  </a:lnTo>
                  <a:lnTo>
                    <a:pt x="34417" y="7708"/>
                  </a:lnTo>
                  <a:lnTo>
                    <a:pt x="26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371276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33"/>
                  </a:moveTo>
                  <a:lnTo>
                    <a:pt x="0" y="7708"/>
                  </a:lnTo>
                  <a:lnTo>
                    <a:pt x="7747" y="0"/>
                  </a:lnTo>
                  <a:lnTo>
                    <a:pt x="17208" y="0"/>
                  </a:lnTo>
                  <a:lnTo>
                    <a:pt x="26708" y="0"/>
                  </a:lnTo>
                  <a:lnTo>
                    <a:pt x="34417" y="7708"/>
                  </a:lnTo>
                  <a:lnTo>
                    <a:pt x="34417" y="17233"/>
                  </a:lnTo>
                  <a:lnTo>
                    <a:pt x="34417" y="26708"/>
                  </a:lnTo>
                  <a:lnTo>
                    <a:pt x="26708" y="34404"/>
                  </a:lnTo>
                  <a:lnTo>
                    <a:pt x="17208" y="34404"/>
                  </a:lnTo>
                  <a:lnTo>
                    <a:pt x="7747" y="34404"/>
                  </a:lnTo>
                  <a:lnTo>
                    <a:pt x="0" y="26708"/>
                  </a:lnTo>
                  <a:lnTo>
                    <a:pt x="0" y="172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19854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95" y="40995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19854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22800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7683" y="0"/>
                  </a:lnTo>
                  <a:lnTo>
                    <a:pt x="0" y="7708"/>
                  </a:lnTo>
                  <a:lnTo>
                    <a:pt x="0" y="17233"/>
                  </a:lnTo>
                  <a:lnTo>
                    <a:pt x="0" y="26708"/>
                  </a:lnTo>
                  <a:lnTo>
                    <a:pt x="7683" y="34404"/>
                  </a:lnTo>
                  <a:lnTo>
                    <a:pt x="26695" y="34404"/>
                  </a:lnTo>
                  <a:lnTo>
                    <a:pt x="34378" y="26708"/>
                  </a:lnTo>
                  <a:lnTo>
                    <a:pt x="34378" y="7708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22800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33"/>
                  </a:moveTo>
                  <a:lnTo>
                    <a:pt x="0" y="7708"/>
                  </a:lnTo>
                  <a:lnTo>
                    <a:pt x="7683" y="0"/>
                  </a:lnTo>
                  <a:lnTo>
                    <a:pt x="17208" y="0"/>
                  </a:lnTo>
                  <a:lnTo>
                    <a:pt x="26695" y="0"/>
                  </a:lnTo>
                  <a:lnTo>
                    <a:pt x="34378" y="7708"/>
                  </a:lnTo>
                  <a:lnTo>
                    <a:pt x="34378" y="17233"/>
                  </a:lnTo>
                  <a:lnTo>
                    <a:pt x="34378" y="26708"/>
                  </a:lnTo>
                  <a:lnTo>
                    <a:pt x="26695" y="34404"/>
                  </a:lnTo>
                  <a:lnTo>
                    <a:pt x="17208" y="34404"/>
                  </a:lnTo>
                  <a:lnTo>
                    <a:pt x="7683" y="34404"/>
                  </a:lnTo>
                  <a:lnTo>
                    <a:pt x="0" y="26708"/>
                  </a:lnTo>
                  <a:lnTo>
                    <a:pt x="0" y="172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71466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82" y="40995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71466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74413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70" y="0"/>
                  </a:lnTo>
                  <a:lnTo>
                    <a:pt x="0" y="7708"/>
                  </a:lnTo>
                  <a:lnTo>
                    <a:pt x="0" y="17233"/>
                  </a:lnTo>
                  <a:lnTo>
                    <a:pt x="0" y="26708"/>
                  </a:lnTo>
                  <a:lnTo>
                    <a:pt x="7670" y="34404"/>
                  </a:lnTo>
                  <a:lnTo>
                    <a:pt x="26682" y="34404"/>
                  </a:lnTo>
                  <a:lnTo>
                    <a:pt x="34378" y="26708"/>
                  </a:lnTo>
                  <a:lnTo>
                    <a:pt x="34378" y="7708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474413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33"/>
                  </a:moveTo>
                  <a:lnTo>
                    <a:pt x="0" y="7708"/>
                  </a:lnTo>
                  <a:lnTo>
                    <a:pt x="7670" y="0"/>
                  </a:lnTo>
                  <a:lnTo>
                    <a:pt x="17183" y="0"/>
                  </a:lnTo>
                  <a:lnTo>
                    <a:pt x="26682" y="0"/>
                  </a:lnTo>
                  <a:lnTo>
                    <a:pt x="34378" y="7708"/>
                  </a:lnTo>
                  <a:lnTo>
                    <a:pt x="34378" y="17233"/>
                  </a:lnTo>
                  <a:lnTo>
                    <a:pt x="34378" y="26708"/>
                  </a:lnTo>
                  <a:lnTo>
                    <a:pt x="26682" y="34404"/>
                  </a:lnTo>
                  <a:lnTo>
                    <a:pt x="17183" y="34404"/>
                  </a:lnTo>
                  <a:lnTo>
                    <a:pt x="7670" y="34404"/>
                  </a:lnTo>
                  <a:lnTo>
                    <a:pt x="0" y="26708"/>
                  </a:lnTo>
                  <a:lnTo>
                    <a:pt x="0" y="172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23067" y="39742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82" y="40982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523067" y="39742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525988" y="39768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96" y="0"/>
                  </a:lnTo>
                  <a:lnTo>
                    <a:pt x="0" y="7683"/>
                  </a:lnTo>
                  <a:lnTo>
                    <a:pt x="0" y="17208"/>
                  </a:lnTo>
                  <a:lnTo>
                    <a:pt x="0" y="26682"/>
                  </a:lnTo>
                  <a:lnTo>
                    <a:pt x="7696" y="34378"/>
                  </a:lnTo>
                  <a:lnTo>
                    <a:pt x="26682" y="34378"/>
                  </a:lnTo>
                  <a:lnTo>
                    <a:pt x="34404" y="26682"/>
                  </a:lnTo>
                  <a:lnTo>
                    <a:pt x="34404" y="7683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525988" y="39768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683"/>
                  </a:lnTo>
                  <a:lnTo>
                    <a:pt x="7696" y="0"/>
                  </a:lnTo>
                  <a:lnTo>
                    <a:pt x="17170" y="0"/>
                  </a:lnTo>
                  <a:lnTo>
                    <a:pt x="26682" y="0"/>
                  </a:lnTo>
                  <a:lnTo>
                    <a:pt x="34404" y="7683"/>
                  </a:lnTo>
                  <a:lnTo>
                    <a:pt x="34404" y="17208"/>
                  </a:lnTo>
                  <a:lnTo>
                    <a:pt x="34404" y="26682"/>
                  </a:lnTo>
                  <a:lnTo>
                    <a:pt x="26682" y="34378"/>
                  </a:lnTo>
                  <a:lnTo>
                    <a:pt x="17170" y="34378"/>
                  </a:lnTo>
                  <a:lnTo>
                    <a:pt x="7696" y="34378"/>
                  </a:lnTo>
                  <a:lnTo>
                    <a:pt x="0" y="26682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574463" y="39742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95" y="40982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574463" y="39742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577384" y="39768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7708" y="0"/>
                  </a:lnTo>
                  <a:lnTo>
                    <a:pt x="0" y="7683"/>
                  </a:lnTo>
                  <a:lnTo>
                    <a:pt x="0" y="17208"/>
                  </a:lnTo>
                  <a:lnTo>
                    <a:pt x="0" y="26682"/>
                  </a:lnTo>
                  <a:lnTo>
                    <a:pt x="7708" y="34378"/>
                  </a:lnTo>
                  <a:lnTo>
                    <a:pt x="26695" y="34378"/>
                  </a:lnTo>
                  <a:lnTo>
                    <a:pt x="34404" y="26682"/>
                  </a:lnTo>
                  <a:lnTo>
                    <a:pt x="34404" y="7683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577384" y="39768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683"/>
                  </a:lnTo>
                  <a:lnTo>
                    <a:pt x="7708" y="0"/>
                  </a:lnTo>
                  <a:lnTo>
                    <a:pt x="17195" y="0"/>
                  </a:lnTo>
                  <a:lnTo>
                    <a:pt x="26695" y="0"/>
                  </a:lnTo>
                  <a:lnTo>
                    <a:pt x="34404" y="7683"/>
                  </a:lnTo>
                  <a:lnTo>
                    <a:pt x="34404" y="17208"/>
                  </a:lnTo>
                  <a:lnTo>
                    <a:pt x="34404" y="26682"/>
                  </a:lnTo>
                  <a:lnTo>
                    <a:pt x="26695" y="34378"/>
                  </a:lnTo>
                  <a:lnTo>
                    <a:pt x="17195" y="34378"/>
                  </a:lnTo>
                  <a:lnTo>
                    <a:pt x="7708" y="34378"/>
                  </a:lnTo>
                  <a:lnTo>
                    <a:pt x="0" y="26682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626229" y="39742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82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82" y="40982"/>
                  </a:lnTo>
                  <a:lnTo>
                    <a:pt x="40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626229" y="397426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82" y="0"/>
                  </a:lnTo>
                  <a:lnTo>
                    <a:pt x="40982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29175" y="39768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82" y="0"/>
                  </a:moveTo>
                  <a:lnTo>
                    <a:pt x="7670" y="0"/>
                  </a:lnTo>
                  <a:lnTo>
                    <a:pt x="0" y="7683"/>
                  </a:lnTo>
                  <a:lnTo>
                    <a:pt x="0" y="17208"/>
                  </a:lnTo>
                  <a:lnTo>
                    <a:pt x="0" y="26682"/>
                  </a:lnTo>
                  <a:lnTo>
                    <a:pt x="7670" y="34378"/>
                  </a:lnTo>
                  <a:lnTo>
                    <a:pt x="26682" y="34378"/>
                  </a:lnTo>
                  <a:lnTo>
                    <a:pt x="34366" y="26682"/>
                  </a:lnTo>
                  <a:lnTo>
                    <a:pt x="34366" y="7683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629175" y="39768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08"/>
                  </a:moveTo>
                  <a:lnTo>
                    <a:pt x="0" y="7683"/>
                  </a:lnTo>
                  <a:lnTo>
                    <a:pt x="7670" y="0"/>
                  </a:lnTo>
                  <a:lnTo>
                    <a:pt x="17170" y="0"/>
                  </a:lnTo>
                  <a:lnTo>
                    <a:pt x="26682" y="0"/>
                  </a:lnTo>
                  <a:lnTo>
                    <a:pt x="34366" y="7683"/>
                  </a:lnTo>
                  <a:lnTo>
                    <a:pt x="34366" y="17208"/>
                  </a:lnTo>
                  <a:lnTo>
                    <a:pt x="34366" y="26682"/>
                  </a:lnTo>
                  <a:lnTo>
                    <a:pt x="26682" y="34378"/>
                  </a:lnTo>
                  <a:lnTo>
                    <a:pt x="17170" y="34378"/>
                  </a:lnTo>
                  <a:lnTo>
                    <a:pt x="7670" y="34378"/>
                  </a:lnTo>
                  <a:lnTo>
                    <a:pt x="0" y="26682"/>
                  </a:lnTo>
                  <a:lnTo>
                    <a:pt x="0" y="172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677829" y="397443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95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95" y="40982"/>
                  </a:lnTo>
                  <a:lnTo>
                    <a:pt x="40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677829" y="397443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95" y="0"/>
                  </a:lnTo>
                  <a:lnTo>
                    <a:pt x="40995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680762" y="397705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70" y="0"/>
                  </a:moveTo>
                  <a:lnTo>
                    <a:pt x="7683" y="0"/>
                  </a:lnTo>
                  <a:lnTo>
                    <a:pt x="0" y="7670"/>
                  </a:lnTo>
                  <a:lnTo>
                    <a:pt x="0" y="17195"/>
                  </a:lnTo>
                  <a:lnTo>
                    <a:pt x="0" y="26669"/>
                  </a:lnTo>
                  <a:lnTo>
                    <a:pt x="7683" y="34378"/>
                  </a:lnTo>
                  <a:lnTo>
                    <a:pt x="26670" y="34378"/>
                  </a:lnTo>
                  <a:lnTo>
                    <a:pt x="34366" y="26669"/>
                  </a:lnTo>
                  <a:lnTo>
                    <a:pt x="34366" y="7670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680762" y="3977055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195"/>
                  </a:moveTo>
                  <a:lnTo>
                    <a:pt x="0" y="7670"/>
                  </a:lnTo>
                  <a:lnTo>
                    <a:pt x="7683" y="0"/>
                  </a:lnTo>
                  <a:lnTo>
                    <a:pt x="17170" y="0"/>
                  </a:lnTo>
                  <a:lnTo>
                    <a:pt x="26670" y="0"/>
                  </a:lnTo>
                  <a:lnTo>
                    <a:pt x="34366" y="7670"/>
                  </a:lnTo>
                  <a:lnTo>
                    <a:pt x="34366" y="17195"/>
                  </a:lnTo>
                  <a:lnTo>
                    <a:pt x="34366" y="26669"/>
                  </a:lnTo>
                  <a:lnTo>
                    <a:pt x="26670" y="34378"/>
                  </a:lnTo>
                  <a:lnTo>
                    <a:pt x="17170" y="34378"/>
                  </a:lnTo>
                  <a:lnTo>
                    <a:pt x="7683" y="34378"/>
                  </a:lnTo>
                  <a:lnTo>
                    <a:pt x="0" y="26669"/>
                  </a:lnTo>
                  <a:lnTo>
                    <a:pt x="0" y="171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729391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70" y="40995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729391" y="3974071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32324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7734" y="0"/>
                  </a:lnTo>
                  <a:lnTo>
                    <a:pt x="0" y="7708"/>
                  </a:lnTo>
                  <a:lnTo>
                    <a:pt x="0" y="17233"/>
                  </a:lnTo>
                  <a:lnTo>
                    <a:pt x="0" y="26708"/>
                  </a:lnTo>
                  <a:lnTo>
                    <a:pt x="7734" y="34404"/>
                  </a:lnTo>
                  <a:lnTo>
                    <a:pt x="26720" y="34404"/>
                  </a:lnTo>
                  <a:lnTo>
                    <a:pt x="34429" y="26708"/>
                  </a:lnTo>
                  <a:lnTo>
                    <a:pt x="34429" y="7708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732324" y="3976662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17233"/>
                  </a:moveTo>
                  <a:lnTo>
                    <a:pt x="0" y="7708"/>
                  </a:lnTo>
                  <a:lnTo>
                    <a:pt x="7734" y="0"/>
                  </a:lnTo>
                  <a:lnTo>
                    <a:pt x="17208" y="0"/>
                  </a:lnTo>
                  <a:lnTo>
                    <a:pt x="26720" y="0"/>
                  </a:lnTo>
                  <a:lnTo>
                    <a:pt x="34429" y="7708"/>
                  </a:lnTo>
                  <a:lnTo>
                    <a:pt x="34429" y="17233"/>
                  </a:lnTo>
                  <a:lnTo>
                    <a:pt x="34429" y="26708"/>
                  </a:lnTo>
                  <a:lnTo>
                    <a:pt x="26720" y="34404"/>
                  </a:lnTo>
                  <a:lnTo>
                    <a:pt x="17208" y="34404"/>
                  </a:lnTo>
                  <a:lnTo>
                    <a:pt x="7734" y="34404"/>
                  </a:lnTo>
                  <a:lnTo>
                    <a:pt x="0" y="26708"/>
                  </a:lnTo>
                  <a:lnTo>
                    <a:pt x="0" y="172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763224" y="36874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70" y="40995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763224" y="36874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763224" y="373913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763224" y="373913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763224" y="379023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70" y="40995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763224" y="379023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763224" y="384487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70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70" y="40982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763224" y="384487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70" y="0"/>
                  </a:lnTo>
                  <a:lnTo>
                    <a:pt x="40970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766157" y="36901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70" y="0"/>
                  </a:moveTo>
                  <a:lnTo>
                    <a:pt x="17183" y="0"/>
                  </a:lnTo>
                  <a:lnTo>
                    <a:pt x="7670" y="0"/>
                  </a:lnTo>
                  <a:lnTo>
                    <a:pt x="0" y="7670"/>
                  </a:lnTo>
                  <a:lnTo>
                    <a:pt x="0" y="26695"/>
                  </a:lnTo>
                  <a:lnTo>
                    <a:pt x="7670" y="34378"/>
                  </a:lnTo>
                  <a:lnTo>
                    <a:pt x="26670" y="34378"/>
                  </a:lnTo>
                  <a:lnTo>
                    <a:pt x="34366" y="26695"/>
                  </a:lnTo>
                  <a:lnTo>
                    <a:pt x="34366" y="7670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766157" y="36901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70" y="0"/>
                  </a:lnTo>
                  <a:lnTo>
                    <a:pt x="34366" y="7670"/>
                  </a:lnTo>
                  <a:lnTo>
                    <a:pt x="34366" y="17183"/>
                  </a:lnTo>
                  <a:lnTo>
                    <a:pt x="34366" y="26695"/>
                  </a:lnTo>
                  <a:lnTo>
                    <a:pt x="26670" y="34378"/>
                  </a:lnTo>
                  <a:lnTo>
                    <a:pt x="17183" y="34378"/>
                  </a:lnTo>
                  <a:lnTo>
                    <a:pt x="7670" y="34378"/>
                  </a:lnTo>
                  <a:lnTo>
                    <a:pt x="0" y="26695"/>
                  </a:lnTo>
                  <a:lnTo>
                    <a:pt x="0" y="17183"/>
                  </a:lnTo>
                  <a:lnTo>
                    <a:pt x="0" y="7670"/>
                  </a:lnTo>
                  <a:lnTo>
                    <a:pt x="7670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766157" y="3847757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70" y="0"/>
                  </a:moveTo>
                  <a:lnTo>
                    <a:pt x="17183" y="0"/>
                  </a:lnTo>
                  <a:lnTo>
                    <a:pt x="7670" y="0"/>
                  </a:lnTo>
                  <a:lnTo>
                    <a:pt x="0" y="7696"/>
                  </a:lnTo>
                  <a:lnTo>
                    <a:pt x="0" y="26695"/>
                  </a:lnTo>
                  <a:lnTo>
                    <a:pt x="7670" y="34404"/>
                  </a:lnTo>
                  <a:lnTo>
                    <a:pt x="26670" y="34404"/>
                  </a:lnTo>
                  <a:lnTo>
                    <a:pt x="34366" y="26695"/>
                  </a:lnTo>
                  <a:lnTo>
                    <a:pt x="34366" y="7696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766157" y="3847757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70" y="0"/>
                  </a:lnTo>
                  <a:lnTo>
                    <a:pt x="34366" y="7696"/>
                  </a:lnTo>
                  <a:lnTo>
                    <a:pt x="34366" y="17208"/>
                  </a:lnTo>
                  <a:lnTo>
                    <a:pt x="34366" y="26695"/>
                  </a:lnTo>
                  <a:lnTo>
                    <a:pt x="26670" y="34404"/>
                  </a:lnTo>
                  <a:lnTo>
                    <a:pt x="17183" y="34404"/>
                  </a:lnTo>
                  <a:lnTo>
                    <a:pt x="7670" y="34404"/>
                  </a:lnTo>
                  <a:lnTo>
                    <a:pt x="0" y="26695"/>
                  </a:lnTo>
                  <a:lnTo>
                    <a:pt x="0" y="17208"/>
                  </a:lnTo>
                  <a:lnTo>
                    <a:pt x="0" y="7696"/>
                  </a:lnTo>
                  <a:lnTo>
                    <a:pt x="7670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766157" y="379313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70" y="0"/>
                  </a:moveTo>
                  <a:lnTo>
                    <a:pt x="17183" y="0"/>
                  </a:lnTo>
                  <a:lnTo>
                    <a:pt x="7670" y="0"/>
                  </a:lnTo>
                  <a:lnTo>
                    <a:pt x="0" y="7708"/>
                  </a:lnTo>
                  <a:lnTo>
                    <a:pt x="0" y="26695"/>
                  </a:lnTo>
                  <a:lnTo>
                    <a:pt x="7670" y="34404"/>
                  </a:lnTo>
                  <a:lnTo>
                    <a:pt x="26670" y="34404"/>
                  </a:lnTo>
                  <a:lnTo>
                    <a:pt x="34366" y="26695"/>
                  </a:lnTo>
                  <a:lnTo>
                    <a:pt x="34366" y="7708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766157" y="379313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70" y="0"/>
                  </a:lnTo>
                  <a:lnTo>
                    <a:pt x="34366" y="7708"/>
                  </a:lnTo>
                  <a:lnTo>
                    <a:pt x="34366" y="17195"/>
                  </a:lnTo>
                  <a:lnTo>
                    <a:pt x="34366" y="26695"/>
                  </a:lnTo>
                  <a:lnTo>
                    <a:pt x="26670" y="34404"/>
                  </a:lnTo>
                  <a:lnTo>
                    <a:pt x="17183" y="34404"/>
                  </a:lnTo>
                  <a:lnTo>
                    <a:pt x="7670" y="34404"/>
                  </a:lnTo>
                  <a:lnTo>
                    <a:pt x="0" y="26695"/>
                  </a:lnTo>
                  <a:lnTo>
                    <a:pt x="0" y="17195"/>
                  </a:lnTo>
                  <a:lnTo>
                    <a:pt x="0" y="7708"/>
                  </a:lnTo>
                  <a:lnTo>
                    <a:pt x="7670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766157" y="374163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70" y="0"/>
                  </a:moveTo>
                  <a:lnTo>
                    <a:pt x="17183" y="0"/>
                  </a:lnTo>
                  <a:lnTo>
                    <a:pt x="7670" y="0"/>
                  </a:lnTo>
                  <a:lnTo>
                    <a:pt x="0" y="7696"/>
                  </a:lnTo>
                  <a:lnTo>
                    <a:pt x="0" y="26695"/>
                  </a:lnTo>
                  <a:lnTo>
                    <a:pt x="7670" y="34391"/>
                  </a:lnTo>
                  <a:lnTo>
                    <a:pt x="26670" y="34391"/>
                  </a:lnTo>
                  <a:lnTo>
                    <a:pt x="34366" y="26695"/>
                  </a:lnTo>
                  <a:lnTo>
                    <a:pt x="34366" y="7696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766157" y="374163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70" y="0"/>
                  </a:lnTo>
                  <a:lnTo>
                    <a:pt x="34366" y="7696"/>
                  </a:lnTo>
                  <a:lnTo>
                    <a:pt x="34366" y="17170"/>
                  </a:lnTo>
                  <a:lnTo>
                    <a:pt x="34366" y="26695"/>
                  </a:lnTo>
                  <a:lnTo>
                    <a:pt x="26670" y="34391"/>
                  </a:lnTo>
                  <a:lnTo>
                    <a:pt x="17183" y="34391"/>
                  </a:lnTo>
                  <a:lnTo>
                    <a:pt x="7670" y="34391"/>
                  </a:lnTo>
                  <a:lnTo>
                    <a:pt x="0" y="26695"/>
                  </a:lnTo>
                  <a:lnTo>
                    <a:pt x="0" y="17170"/>
                  </a:lnTo>
                  <a:lnTo>
                    <a:pt x="0" y="7696"/>
                  </a:lnTo>
                  <a:lnTo>
                    <a:pt x="7670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365180" y="36874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57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57" y="40995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365180" y="368743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57" y="0"/>
                  </a:lnTo>
                  <a:lnTo>
                    <a:pt x="40957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365180" y="373913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57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57" y="40982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365180" y="373913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57" y="0"/>
                  </a:lnTo>
                  <a:lnTo>
                    <a:pt x="40957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365180" y="379023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57" y="0"/>
                  </a:moveTo>
                  <a:lnTo>
                    <a:pt x="0" y="0"/>
                  </a:lnTo>
                  <a:lnTo>
                    <a:pt x="0" y="40995"/>
                  </a:lnTo>
                  <a:lnTo>
                    <a:pt x="40957" y="40995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365180" y="3790238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57" y="0"/>
                  </a:lnTo>
                  <a:lnTo>
                    <a:pt x="40957" y="40995"/>
                  </a:lnTo>
                  <a:lnTo>
                    <a:pt x="0" y="409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365180" y="384487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0957" y="0"/>
                  </a:moveTo>
                  <a:lnTo>
                    <a:pt x="0" y="0"/>
                  </a:lnTo>
                  <a:lnTo>
                    <a:pt x="0" y="40982"/>
                  </a:lnTo>
                  <a:lnTo>
                    <a:pt x="40957" y="40982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365180" y="384487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0"/>
                  </a:moveTo>
                  <a:lnTo>
                    <a:pt x="40957" y="0"/>
                  </a:lnTo>
                  <a:lnTo>
                    <a:pt x="40957" y="40982"/>
                  </a:lnTo>
                  <a:lnTo>
                    <a:pt x="0" y="409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368101" y="36901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183" y="0"/>
                  </a:lnTo>
                  <a:lnTo>
                    <a:pt x="7708" y="0"/>
                  </a:lnTo>
                  <a:lnTo>
                    <a:pt x="0" y="7670"/>
                  </a:lnTo>
                  <a:lnTo>
                    <a:pt x="0" y="26695"/>
                  </a:lnTo>
                  <a:lnTo>
                    <a:pt x="7708" y="34378"/>
                  </a:lnTo>
                  <a:lnTo>
                    <a:pt x="26695" y="34378"/>
                  </a:lnTo>
                  <a:lnTo>
                    <a:pt x="34404" y="26695"/>
                  </a:lnTo>
                  <a:lnTo>
                    <a:pt x="34404" y="7670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368101" y="369012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95" y="0"/>
                  </a:lnTo>
                  <a:lnTo>
                    <a:pt x="34404" y="7670"/>
                  </a:lnTo>
                  <a:lnTo>
                    <a:pt x="34404" y="17183"/>
                  </a:lnTo>
                  <a:lnTo>
                    <a:pt x="34404" y="26695"/>
                  </a:lnTo>
                  <a:lnTo>
                    <a:pt x="26695" y="34378"/>
                  </a:lnTo>
                  <a:lnTo>
                    <a:pt x="17183" y="34378"/>
                  </a:lnTo>
                  <a:lnTo>
                    <a:pt x="7708" y="34378"/>
                  </a:lnTo>
                  <a:lnTo>
                    <a:pt x="0" y="26695"/>
                  </a:lnTo>
                  <a:lnTo>
                    <a:pt x="0" y="17183"/>
                  </a:lnTo>
                  <a:lnTo>
                    <a:pt x="0" y="7670"/>
                  </a:lnTo>
                  <a:lnTo>
                    <a:pt x="7708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368101" y="3847757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183" y="0"/>
                  </a:lnTo>
                  <a:lnTo>
                    <a:pt x="7708" y="0"/>
                  </a:lnTo>
                  <a:lnTo>
                    <a:pt x="0" y="7696"/>
                  </a:lnTo>
                  <a:lnTo>
                    <a:pt x="0" y="26695"/>
                  </a:lnTo>
                  <a:lnTo>
                    <a:pt x="7708" y="34404"/>
                  </a:lnTo>
                  <a:lnTo>
                    <a:pt x="26695" y="34404"/>
                  </a:lnTo>
                  <a:lnTo>
                    <a:pt x="34404" y="26695"/>
                  </a:lnTo>
                  <a:lnTo>
                    <a:pt x="34404" y="7696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368101" y="3847757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95" y="0"/>
                  </a:lnTo>
                  <a:lnTo>
                    <a:pt x="34404" y="7696"/>
                  </a:lnTo>
                  <a:lnTo>
                    <a:pt x="34404" y="17208"/>
                  </a:lnTo>
                  <a:lnTo>
                    <a:pt x="34404" y="26695"/>
                  </a:lnTo>
                  <a:lnTo>
                    <a:pt x="26695" y="34404"/>
                  </a:lnTo>
                  <a:lnTo>
                    <a:pt x="17183" y="34404"/>
                  </a:lnTo>
                  <a:lnTo>
                    <a:pt x="7708" y="34404"/>
                  </a:lnTo>
                  <a:lnTo>
                    <a:pt x="0" y="26695"/>
                  </a:lnTo>
                  <a:lnTo>
                    <a:pt x="0" y="17208"/>
                  </a:lnTo>
                  <a:lnTo>
                    <a:pt x="0" y="7696"/>
                  </a:lnTo>
                  <a:lnTo>
                    <a:pt x="7708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368101" y="379313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183" y="0"/>
                  </a:lnTo>
                  <a:lnTo>
                    <a:pt x="7708" y="0"/>
                  </a:lnTo>
                  <a:lnTo>
                    <a:pt x="0" y="7708"/>
                  </a:lnTo>
                  <a:lnTo>
                    <a:pt x="0" y="26695"/>
                  </a:lnTo>
                  <a:lnTo>
                    <a:pt x="7708" y="34404"/>
                  </a:lnTo>
                  <a:lnTo>
                    <a:pt x="26695" y="34404"/>
                  </a:lnTo>
                  <a:lnTo>
                    <a:pt x="34404" y="26695"/>
                  </a:lnTo>
                  <a:lnTo>
                    <a:pt x="34404" y="7708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368101" y="3793134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95" y="0"/>
                  </a:lnTo>
                  <a:lnTo>
                    <a:pt x="34404" y="7708"/>
                  </a:lnTo>
                  <a:lnTo>
                    <a:pt x="34404" y="17195"/>
                  </a:lnTo>
                  <a:lnTo>
                    <a:pt x="34404" y="26695"/>
                  </a:lnTo>
                  <a:lnTo>
                    <a:pt x="26695" y="34404"/>
                  </a:lnTo>
                  <a:lnTo>
                    <a:pt x="17183" y="34404"/>
                  </a:lnTo>
                  <a:lnTo>
                    <a:pt x="7708" y="34404"/>
                  </a:lnTo>
                  <a:lnTo>
                    <a:pt x="0" y="26695"/>
                  </a:lnTo>
                  <a:lnTo>
                    <a:pt x="0" y="17195"/>
                  </a:lnTo>
                  <a:lnTo>
                    <a:pt x="0" y="7708"/>
                  </a:lnTo>
                  <a:lnTo>
                    <a:pt x="7708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368101" y="374163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695" y="0"/>
                  </a:moveTo>
                  <a:lnTo>
                    <a:pt x="17183" y="0"/>
                  </a:lnTo>
                  <a:lnTo>
                    <a:pt x="7708" y="0"/>
                  </a:lnTo>
                  <a:lnTo>
                    <a:pt x="0" y="7696"/>
                  </a:lnTo>
                  <a:lnTo>
                    <a:pt x="0" y="26695"/>
                  </a:lnTo>
                  <a:lnTo>
                    <a:pt x="7708" y="34391"/>
                  </a:lnTo>
                  <a:lnTo>
                    <a:pt x="26695" y="34391"/>
                  </a:lnTo>
                  <a:lnTo>
                    <a:pt x="34404" y="26695"/>
                  </a:lnTo>
                  <a:lnTo>
                    <a:pt x="34404" y="7696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368101" y="3741636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17183" y="0"/>
                  </a:moveTo>
                  <a:lnTo>
                    <a:pt x="26695" y="0"/>
                  </a:lnTo>
                  <a:lnTo>
                    <a:pt x="34404" y="7696"/>
                  </a:lnTo>
                  <a:lnTo>
                    <a:pt x="34404" y="17170"/>
                  </a:lnTo>
                  <a:lnTo>
                    <a:pt x="34404" y="26695"/>
                  </a:lnTo>
                  <a:lnTo>
                    <a:pt x="26695" y="34391"/>
                  </a:lnTo>
                  <a:lnTo>
                    <a:pt x="17183" y="34391"/>
                  </a:lnTo>
                  <a:lnTo>
                    <a:pt x="7708" y="34391"/>
                  </a:lnTo>
                  <a:lnTo>
                    <a:pt x="0" y="26695"/>
                  </a:lnTo>
                  <a:lnTo>
                    <a:pt x="0" y="17170"/>
                  </a:lnTo>
                  <a:lnTo>
                    <a:pt x="0" y="7696"/>
                  </a:lnTo>
                  <a:lnTo>
                    <a:pt x="7708" y="0"/>
                  </a:lnTo>
                  <a:lnTo>
                    <a:pt x="1718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333329" y="3625380"/>
              <a:ext cx="118745" cy="23495"/>
            </a:xfrm>
            <a:custGeom>
              <a:avLst/>
              <a:gdLst/>
              <a:ahLst/>
              <a:cxnLst/>
              <a:rect l="l" t="t" r="r" b="b"/>
              <a:pathLst>
                <a:path w="118745" h="23495">
                  <a:moveTo>
                    <a:pt x="118617" y="0"/>
                  </a:moveTo>
                  <a:lnTo>
                    <a:pt x="0" y="0"/>
                  </a:lnTo>
                  <a:lnTo>
                    <a:pt x="0" y="23393"/>
                  </a:lnTo>
                  <a:lnTo>
                    <a:pt x="118617" y="23393"/>
                  </a:lnTo>
                  <a:lnTo>
                    <a:pt x="118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333329" y="3625380"/>
              <a:ext cx="118745" cy="23495"/>
            </a:xfrm>
            <a:custGeom>
              <a:avLst/>
              <a:gdLst/>
              <a:ahLst/>
              <a:cxnLst/>
              <a:rect l="l" t="t" r="r" b="b"/>
              <a:pathLst>
                <a:path w="118745" h="23495">
                  <a:moveTo>
                    <a:pt x="0" y="0"/>
                  </a:moveTo>
                  <a:lnTo>
                    <a:pt x="118618" y="0"/>
                  </a:lnTo>
                  <a:lnTo>
                    <a:pt x="118618" y="23393"/>
                  </a:lnTo>
                  <a:lnTo>
                    <a:pt x="0" y="23393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7" name="object 207"/>
          <p:cNvGrpSpPr/>
          <p:nvPr/>
        </p:nvGrpSpPr>
        <p:grpSpPr>
          <a:xfrm>
            <a:off x="10871124" y="4079037"/>
            <a:ext cx="641985" cy="47625"/>
            <a:chOff x="5816523" y="4079036"/>
            <a:chExt cx="641985" cy="47625"/>
          </a:xfrm>
        </p:grpSpPr>
        <p:sp>
          <p:nvSpPr>
            <p:cNvPr id="208" name="object 208"/>
            <p:cNvSpPr/>
            <p:nvPr/>
          </p:nvSpPr>
          <p:spPr>
            <a:xfrm>
              <a:off x="5818809" y="4081322"/>
              <a:ext cx="637540" cy="43180"/>
            </a:xfrm>
            <a:custGeom>
              <a:avLst/>
              <a:gdLst/>
              <a:ahLst/>
              <a:cxnLst/>
              <a:rect l="l" t="t" r="r" b="b"/>
              <a:pathLst>
                <a:path w="637539" h="43179">
                  <a:moveTo>
                    <a:pt x="637044" y="0"/>
                  </a:moveTo>
                  <a:lnTo>
                    <a:pt x="0" y="0"/>
                  </a:lnTo>
                  <a:lnTo>
                    <a:pt x="0" y="42837"/>
                  </a:lnTo>
                  <a:lnTo>
                    <a:pt x="637044" y="42837"/>
                  </a:lnTo>
                  <a:lnTo>
                    <a:pt x="63704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818809" y="4081322"/>
              <a:ext cx="637540" cy="43180"/>
            </a:xfrm>
            <a:custGeom>
              <a:avLst/>
              <a:gdLst/>
              <a:ahLst/>
              <a:cxnLst/>
              <a:rect l="l" t="t" r="r" b="b"/>
              <a:pathLst>
                <a:path w="637539" h="43179">
                  <a:moveTo>
                    <a:pt x="0" y="0"/>
                  </a:moveTo>
                  <a:lnTo>
                    <a:pt x="637044" y="0"/>
                  </a:lnTo>
                  <a:lnTo>
                    <a:pt x="637044" y="42837"/>
                  </a:lnTo>
                  <a:lnTo>
                    <a:pt x="0" y="428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0" name="object 210"/>
          <p:cNvGrpSpPr/>
          <p:nvPr/>
        </p:nvGrpSpPr>
        <p:grpSpPr>
          <a:xfrm>
            <a:off x="10871124" y="3597949"/>
            <a:ext cx="641985" cy="485775"/>
            <a:chOff x="5816523" y="3597948"/>
            <a:chExt cx="641985" cy="485775"/>
          </a:xfrm>
        </p:grpSpPr>
        <p:sp>
          <p:nvSpPr>
            <p:cNvPr id="211" name="object 211"/>
            <p:cNvSpPr/>
            <p:nvPr/>
          </p:nvSpPr>
          <p:spPr>
            <a:xfrm>
              <a:off x="5870409" y="3600234"/>
              <a:ext cx="534035" cy="308610"/>
            </a:xfrm>
            <a:custGeom>
              <a:avLst/>
              <a:gdLst/>
              <a:ahLst/>
              <a:cxnLst/>
              <a:rect l="l" t="t" r="r" b="b"/>
              <a:pathLst>
                <a:path w="534035" h="308610">
                  <a:moveTo>
                    <a:pt x="533768" y="0"/>
                  </a:moveTo>
                  <a:lnTo>
                    <a:pt x="0" y="0"/>
                  </a:lnTo>
                  <a:lnTo>
                    <a:pt x="0" y="308394"/>
                  </a:lnTo>
                  <a:lnTo>
                    <a:pt x="533768" y="308394"/>
                  </a:lnTo>
                  <a:lnTo>
                    <a:pt x="533768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870409" y="3600234"/>
              <a:ext cx="534035" cy="308610"/>
            </a:xfrm>
            <a:custGeom>
              <a:avLst/>
              <a:gdLst/>
              <a:ahLst/>
              <a:cxnLst/>
              <a:rect l="l" t="t" r="r" b="b"/>
              <a:pathLst>
                <a:path w="534035" h="308610">
                  <a:moveTo>
                    <a:pt x="0" y="0"/>
                  </a:moveTo>
                  <a:lnTo>
                    <a:pt x="533768" y="0"/>
                  </a:lnTo>
                  <a:lnTo>
                    <a:pt x="533768" y="308394"/>
                  </a:lnTo>
                  <a:lnTo>
                    <a:pt x="0" y="30839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328409" y="3640861"/>
              <a:ext cx="61594" cy="22225"/>
            </a:xfrm>
            <a:custGeom>
              <a:avLst/>
              <a:gdLst/>
              <a:ahLst/>
              <a:cxnLst/>
              <a:rect l="l" t="t" r="r" b="b"/>
              <a:pathLst>
                <a:path w="61595" h="22225">
                  <a:moveTo>
                    <a:pt x="61531" y="0"/>
                  </a:moveTo>
                  <a:lnTo>
                    <a:pt x="0" y="0"/>
                  </a:lnTo>
                  <a:lnTo>
                    <a:pt x="0" y="21971"/>
                  </a:lnTo>
                  <a:lnTo>
                    <a:pt x="61531" y="21971"/>
                  </a:lnTo>
                  <a:lnTo>
                    <a:pt x="61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328409" y="3640861"/>
              <a:ext cx="61594" cy="22225"/>
            </a:xfrm>
            <a:custGeom>
              <a:avLst/>
              <a:gdLst/>
              <a:ahLst/>
              <a:cxnLst/>
              <a:rect l="l" t="t" r="r" b="b"/>
              <a:pathLst>
                <a:path w="61595" h="22225">
                  <a:moveTo>
                    <a:pt x="0" y="0"/>
                  </a:moveTo>
                  <a:lnTo>
                    <a:pt x="61531" y="0"/>
                  </a:lnTo>
                  <a:lnTo>
                    <a:pt x="61531" y="21971"/>
                  </a:lnTo>
                  <a:lnTo>
                    <a:pt x="0" y="2197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992317" y="3644163"/>
              <a:ext cx="299085" cy="219710"/>
            </a:xfrm>
            <a:custGeom>
              <a:avLst/>
              <a:gdLst/>
              <a:ahLst/>
              <a:cxnLst/>
              <a:rect l="l" t="t" r="r" b="b"/>
              <a:pathLst>
                <a:path w="299085" h="219710">
                  <a:moveTo>
                    <a:pt x="0" y="0"/>
                  </a:moveTo>
                  <a:lnTo>
                    <a:pt x="298742" y="0"/>
                  </a:lnTo>
                  <a:lnTo>
                    <a:pt x="298742" y="219659"/>
                  </a:lnTo>
                  <a:lnTo>
                    <a:pt x="0" y="21965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992317" y="3644163"/>
              <a:ext cx="299085" cy="219710"/>
            </a:xfrm>
            <a:custGeom>
              <a:avLst/>
              <a:gdLst/>
              <a:ahLst/>
              <a:cxnLst/>
              <a:rect l="l" t="t" r="r" b="b"/>
              <a:pathLst>
                <a:path w="299085" h="219710">
                  <a:moveTo>
                    <a:pt x="298742" y="0"/>
                  </a:moveTo>
                  <a:lnTo>
                    <a:pt x="0" y="0"/>
                  </a:lnTo>
                  <a:lnTo>
                    <a:pt x="0" y="219659"/>
                  </a:lnTo>
                  <a:lnTo>
                    <a:pt x="298742" y="219659"/>
                  </a:lnTo>
                  <a:lnTo>
                    <a:pt x="298742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992317" y="3644163"/>
              <a:ext cx="299085" cy="219710"/>
            </a:xfrm>
            <a:custGeom>
              <a:avLst/>
              <a:gdLst/>
              <a:ahLst/>
              <a:cxnLst/>
              <a:rect l="l" t="t" r="r" b="b"/>
              <a:pathLst>
                <a:path w="299085" h="219710">
                  <a:moveTo>
                    <a:pt x="0" y="0"/>
                  </a:moveTo>
                  <a:lnTo>
                    <a:pt x="298742" y="0"/>
                  </a:lnTo>
                  <a:lnTo>
                    <a:pt x="298742" y="219659"/>
                  </a:lnTo>
                  <a:lnTo>
                    <a:pt x="0" y="21965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818809" y="3909961"/>
              <a:ext cx="637540" cy="171450"/>
            </a:xfrm>
            <a:custGeom>
              <a:avLst/>
              <a:gdLst/>
              <a:ahLst/>
              <a:cxnLst/>
              <a:rect l="l" t="t" r="r" b="b"/>
              <a:pathLst>
                <a:path w="637539" h="171450">
                  <a:moveTo>
                    <a:pt x="50495" y="0"/>
                  </a:moveTo>
                  <a:lnTo>
                    <a:pt x="584276" y="0"/>
                  </a:lnTo>
                  <a:lnTo>
                    <a:pt x="637044" y="171361"/>
                  </a:lnTo>
                  <a:lnTo>
                    <a:pt x="0" y="171361"/>
                  </a:lnTo>
                  <a:lnTo>
                    <a:pt x="5049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818809" y="3909961"/>
              <a:ext cx="637540" cy="171450"/>
            </a:xfrm>
            <a:custGeom>
              <a:avLst/>
              <a:gdLst/>
              <a:ahLst/>
              <a:cxnLst/>
              <a:rect l="l" t="t" r="r" b="b"/>
              <a:pathLst>
                <a:path w="637539" h="171450">
                  <a:moveTo>
                    <a:pt x="584276" y="0"/>
                  </a:moveTo>
                  <a:lnTo>
                    <a:pt x="50495" y="0"/>
                  </a:lnTo>
                  <a:lnTo>
                    <a:pt x="0" y="171361"/>
                  </a:lnTo>
                  <a:lnTo>
                    <a:pt x="637044" y="171361"/>
                  </a:lnTo>
                  <a:lnTo>
                    <a:pt x="58427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818809" y="3909961"/>
              <a:ext cx="637540" cy="171450"/>
            </a:xfrm>
            <a:custGeom>
              <a:avLst/>
              <a:gdLst/>
              <a:ahLst/>
              <a:cxnLst/>
              <a:rect l="l" t="t" r="r" b="b"/>
              <a:pathLst>
                <a:path w="637539" h="171450">
                  <a:moveTo>
                    <a:pt x="50495" y="0"/>
                  </a:moveTo>
                  <a:lnTo>
                    <a:pt x="584276" y="0"/>
                  </a:lnTo>
                  <a:lnTo>
                    <a:pt x="637044" y="171361"/>
                  </a:lnTo>
                  <a:lnTo>
                    <a:pt x="0" y="171361"/>
                  </a:lnTo>
                  <a:lnTo>
                    <a:pt x="504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879172" y="3939629"/>
              <a:ext cx="511175" cy="99060"/>
            </a:xfrm>
            <a:custGeom>
              <a:avLst/>
              <a:gdLst/>
              <a:ahLst/>
              <a:cxnLst/>
              <a:rect l="l" t="t" r="r" b="b"/>
              <a:pathLst>
                <a:path w="511175" h="99060">
                  <a:moveTo>
                    <a:pt x="486587" y="0"/>
                  </a:moveTo>
                  <a:lnTo>
                    <a:pt x="24180" y="0"/>
                  </a:lnTo>
                  <a:lnTo>
                    <a:pt x="0" y="98856"/>
                  </a:lnTo>
                  <a:lnTo>
                    <a:pt x="510768" y="98856"/>
                  </a:lnTo>
                  <a:lnTo>
                    <a:pt x="48658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879172" y="3939629"/>
              <a:ext cx="511175" cy="99060"/>
            </a:xfrm>
            <a:custGeom>
              <a:avLst/>
              <a:gdLst/>
              <a:ahLst/>
              <a:cxnLst/>
              <a:rect l="l" t="t" r="r" b="b"/>
              <a:pathLst>
                <a:path w="511175" h="99060">
                  <a:moveTo>
                    <a:pt x="24180" y="0"/>
                  </a:moveTo>
                  <a:lnTo>
                    <a:pt x="486587" y="0"/>
                  </a:lnTo>
                  <a:lnTo>
                    <a:pt x="510768" y="98856"/>
                  </a:lnTo>
                  <a:lnTo>
                    <a:pt x="0" y="98856"/>
                  </a:lnTo>
                  <a:lnTo>
                    <a:pt x="2418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10202571" y="2628900"/>
            <a:ext cx="628015" cy="397510"/>
            <a:chOff x="5147970" y="2628900"/>
            <a:chExt cx="628015" cy="397510"/>
          </a:xfrm>
        </p:grpSpPr>
        <p:sp>
          <p:nvSpPr>
            <p:cNvPr id="224" name="object 224"/>
            <p:cNvSpPr/>
            <p:nvPr/>
          </p:nvSpPr>
          <p:spPr>
            <a:xfrm>
              <a:off x="5150256" y="2631186"/>
              <a:ext cx="623570" cy="393065"/>
            </a:xfrm>
            <a:custGeom>
              <a:avLst/>
              <a:gdLst/>
              <a:ahLst/>
              <a:cxnLst/>
              <a:rect l="l" t="t" r="r" b="b"/>
              <a:pathLst>
                <a:path w="623570" h="393064">
                  <a:moveTo>
                    <a:pt x="622973" y="0"/>
                  </a:moveTo>
                  <a:lnTo>
                    <a:pt x="0" y="0"/>
                  </a:lnTo>
                  <a:lnTo>
                    <a:pt x="0" y="392798"/>
                  </a:lnTo>
                  <a:lnTo>
                    <a:pt x="622973" y="392798"/>
                  </a:lnTo>
                  <a:lnTo>
                    <a:pt x="62297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150256" y="2631186"/>
              <a:ext cx="623570" cy="393065"/>
            </a:xfrm>
            <a:custGeom>
              <a:avLst/>
              <a:gdLst/>
              <a:ahLst/>
              <a:cxnLst/>
              <a:rect l="l" t="t" r="r" b="b"/>
              <a:pathLst>
                <a:path w="623570" h="393064">
                  <a:moveTo>
                    <a:pt x="0" y="0"/>
                  </a:moveTo>
                  <a:lnTo>
                    <a:pt x="622973" y="0"/>
                  </a:lnTo>
                  <a:lnTo>
                    <a:pt x="622973" y="392811"/>
                  </a:lnTo>
                  <a:lnTo>
                    <a:pt x="0" y="39281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150256" y="2631186"/>
              <a:ext cx="623570" cy="393065"/>
            </a:xfrm>
            <a:custGeom>
              <a:avLst/>
              <a:gdLst/>
              <a:ahLst/>
              <a:cxnLst/>
              <a:rect l="l" t="t" r="r" b="b"/>
              <a:pathLst>
                <a:path w="623570" h="393064">
                  <a:moveTo>
                    <a:pt x="0" y="0"/>
                  </a:moveTo>
                  <a:lnTo>
                    <a:pt x="622973" y="0"/>
                  </a:lnTo>
                  <a:lnTo>
                    <a:pt x="622973" y="392811"/>
                  </a:lnTo>
                  <a:lnTo>
                    <a:pt x="0" y="39281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150256" y="2631185"/>
              <a:ext cx="576580" cy="393065"/>
            </a:xfrm>
            <a:custGeom>
              <a:avLst/>
              <a:gdLst/>
              <a:ahLst/>
              <a:cxnLst/>
              <a:rect l="l" t="t" r="r" b="b"/>
              <a:pathLst>
                <a:path w="576579" h="393064">
                  <a:moveTo>
                    <a:pt x="70027" y="0"/>
                  </a:moveTo>
                  <a:lnTo>
                    <a:pt x="70027" y="392798"/>
                  </a:lnTo>
                </a:path>
                <a:path w="576579" h="393064">
                  <a:moveTo>
                    <a:pt x="576287" y="0"/>
                  </a:moveTo>
                  <a:lnTo>
                    <a:pt x="576287" y="392798"/>
                  </a:lnTo>
                </a:path>
                <a:path w="576579" h="393064">
                  <a:moveTo>
                    <a:pt x="542988" y="0"/>
                  </a:moveTo>
                  <a:lnTo>
                    <a:pt x="542988" y="392798"/>
                  </a:lnTo>
                </a:path>
                <a:path w="576579" h="393064">
                  <a:moveTo>
                    <a:pt x="509663" y="0"/>
                  </a:moveTo>
                  <a:lnTo>
                    <a:pt x="509663" y="392798"/>
                  </a:lnTo>
                </a:path>
                <a:path w="576579" h="393064">
                  <a:moveTo>
                    <a:pt x="476389" y="0"/>
                  </a:moveTo>
                  <a:lnTo>
                    <a:pt x="476389" y="392798"/>
                  </a:lnTo>
                </a:path>
                <a:path w="576579" h="393064">
                  <a:moveTo>
                    <a:pt x="443052" y="0"/>
                  </a:moveTo>
                  <a:lnTo>
                    <a:pt x="443052" y="392798"/>
                  </a:lnTo>
                </a:path>
                <a:path w="576579" h="393064">
                  <a:moveTo>
                    <a:pt x="409752" y="0"/>
                  </a:moveTo>
                  <a:lnTo>
                    <a:pt x="409752" y="392798"/>
                  </a:lnTo>
                </a:path>
                <a:path w="576579" h="393064">
                  <a:moveTo>
                    <a:pt x="376440" y="0"/>
                  </a:moveTo>
                  <a:lnTo>
                    <a:pt x="376440" y="392798"/>
                  </a:lnTo>
                </a:path>
                <a:path w="576579" h="393064">
                  <a:moveTo>
                    <a:pt x="343141" y="0"/>
                  </a:moveTo>
                  <a:lnTo>
                    <a:pt x="343141" y="392798"/>
                  </a:lnTo>
                </a:path>
                <a:path w="576579" h="393064">
                  <a:moveTo>
                    <a:pt x="309829" y="0"/>
                  </a:moveTo>
                  <a:lnTo>
                    <a:pt x="309829" y="392798"/>
                  </a:lnTo>
                </a:path>
                <a:path w="576579" h="393064">
                  <a:moveTo>
                    <a:pt x="276529" y="0"/>
                  </a:moveTo>
                  <a:lnTo>
                    <a:pt x="276529" y="392798"/>
                  </a:lnTo>
                </a:path>
                <a:path w="576579" h="393064">
                  <a:moveTo>
                    <a:pt x="243204" y="0"/>
                  </a:moveTo>
                  <a:lnTo>
                    <a:pt x="243204" y="392798"/>
                  </a:lnTo>
                </a:path>
                <a:path w="576579" h="393064">
                  <a:moveTo>
                    <a:pt x="209880" y="0"/>
                  </a:moveTo>
                  <a:lnTo>
                    <a:pt x="209880" y="392798"/>
                  </a:lnTo>
                </a:path>
                <a:path w="576579" h="393064">
                  <a:moveTo>
                    <a:pt x="176580" y="0"/>
                  </a:moveTo>
                  <a:lnTo>
                    <a:pt x="176580" y="392798"/>
                  </a:lnTo>
                </a:path>
                <a:path w="576579" h="393064">
                  <a:moveTo>
                    <a:pt x="143243" y="0"/>
                  </a:moveTo>
                  <a:lnTo>
                    <a:pt x="143243" y="392798"/>
                  </a:lnTo>
                </a:path>
                <a:path w="576579" h="393064">
                  <a:moveTo>
                    <a:pt x="69214" y="210045"/>
                  </a:moveTo>
                  <a:lnTo>
                    <a:pt x="0" y="21004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150256" y="2631186"/>
              <a:ext cx="623570" cy="393065"/>
            </a:xfrm>
            <a:custGeom>
              <a:avLst/>
              <a:gdLst/>
              <a:ahLst/>
              <a:cxnLst/>
              <a:rect l="l" t="t" r="r" b="b"/>
              <a:pathLst>
                <a:path w="623570" h="393064">
                  <a:moveTo>
                    <a:pt x="0" y="0"/>
                  </a:moveTo>
                  <a:lnTo>
                    <a:pt x="622973" y="0"/>
                  </a:lnTo>
                  <a:lnTo>
                    <a:pt x="622973" y="392811"/>
                  </a:lnTo>
                  <a:lnTo>
                    <a:pt x="0" y="392811"/>
                  </a:lnTo>
                  <a:lnTo>
                    <a:pt x="0" y="0"/>
                  </a:lnTo>
                  <a:close/>
                </a:path>
                <a:path w="623570" h="393064">
                  <a:moveTo>
                    <a:pt x="252310" y="36233"/>
                  </a:moveTo>
                  <a:lnTo>
                    <a:pt x="274040" y="36233"/>
                  </a:lnTo>
                  <a:lnTo>
                    <a:pt x="274040" y="377507"/>
                  </a:lnTo>
                  <a:lnTo>
                    <a:pt x="252310" y="377507"/>
                  </a:lnTo>
                  <a:lnTo>
                    <a:pt x="252310" y="36233"/>
                  </a:lnTo>
                  <a:close/>
                </a:path>
                <a:path w="623570" h="393064">
                  <a:moveTo>
                    <a:pt x="285610" y="36233"/>
                  </a:moveTo>
                  <a:lnTo>
                    <a:pt x="307352" y="36233"/>
                  </a:lnTo>
                  <a:lnTo>
                    <a:pt x="307352" y="377507"/>
                  </a:lnTo>
                  <a:lnTo>
                    <a:pt x="285610" y="377507"/>
                  </a:lnTo>
                  <a:lnTo>
                    <a:pt x="285610" y="36233"/>
                  </a:lnTo>
                  <a:close/>
                </a:path>
                <a:path w="623570" h="393064">
                  <a:moveTo>
                    <a:pt x="318909" y="36233"/>
                  </a:moveTo>
                  <a:lnTo>
                    <a:pt x="340639" y="36233"/>
                  </a:lnTo>
                  <a:lnTo>
                    <a:pt x="340639" y="377507"/>
                  </a:lnTo>
                  <a:lnTo>
                    <a:pt x="318909" y="377507"/>
                  </a:lnTo>
                  <a:lnTo>
                    <a:pt x="318909" y="36233"/>
                  </a:lnTo>
                  <a:close/>
                </a:path>
                <a:path w="623570" h="393064">
                  <a:moveTo>
                    <a:pt x="352196" y="36233"/>
                  </a:moveTo>
                  <a:lnTo>
                    <a:pt x="373913" y="36233"/>
                  </a:lnTo>
                  <a:lnTo>
                    <a:pt x="373913" y="377507"/>
                  </a:lnTo>
                  <a:lnTo>
                    <a:pt x="352196" y="377507"/>
                  </a:lnTo>
                  <a:lnTo>
                    <a:pt x="352196" y="36233"/>
                  </a:lnTo>
                  <a:close/>
                </a:path>
                <a:path w="623570" h="393064">
                  <a:moveTo>
                    <a:pt x="385495" y="36233"/>
                  </a:moveTo>
                  <a:lnTo>
                    <a:pt x="407225" y="36233"/>
                  </a:lnTo>
                  <a:lnTo>
                    <a:pt x="407225" y="377507"/>
                  </a:lnTo>
                  <a:lnTo>
                    <a:pt x="385495" y="377507"/>
                  </a:lnTo>
                  <a:lnTo>
                    <a:pt x="385495" y="36233"/>
                  </a:lnTo>
                  <a:close/>
                </a:path>
                <a:path w="623570" h="393064">
                  <a:moveTo>
                    <a:pt x="418769" y="36233"/>
                  </a:moveTo>
                  <a:lnTo>
                    <a:pt x="440499" y="36233"/>
                  </a:lnTo>
                  <a:lnTo>
                    <a:pt x="440499" y="377507"/>
                  </a:lnTo>
                  <a:lnTo>
                    <a:pt x="418769" y="377507"/>
                  </a:lnTo>
                  <a:lnTo>
                    <a:pt x="418769" y="36233"/>
                  </a:lnTo>
                  <a:close/>
                </a:path>
                <a:path w="623570" h="393064">
                  <a:moveTo>
                    <a:pt x="452069" y="36233"/>
                  </a:moveTo>
                  <a:lnTo>
                    <a:pt x="473798" y="36233"/>
                  </a:lnTo>
                  <a:lnTo>
                    <a:pt x="473798" y="377507"/>
                  </a:lnTo>
                  <a:lnTo>
                    <a:pt x="452069" y="377507"/>
                  </a:lnTo>
                  <a:lnTo>
                    <a:pt x="452069" y="36233"/>
                  </a:lnTo>
                  <a:close/>
                </a:path>
                <a:path w="623570" h="393064">
                  <a:moveTo>
                    <a:pt x="485343" y="36233"/>
                  </a:moveTo>
                  <a:lnTo>
                    <a:pt x="507072" y="36233"/>
                  </a:lnTo>
                  <a:lnTo>
                    <a:pt x="507072" y="377507"/>
                  </a:lnTo>
                  <a:lnTo>
                    <a:pt x="485343" y="377507"/>
                  </a:lnTo>
                  <a:lnTo>
                    <a:pt x="485343" y="36233"/>
                  </a:lnTo>
                  <a:close/>
                </a:path>
                <a:path w="623570" h="393064">
                  <a:moveTo>
                    <a:pt x="11671" y="41859"/>
                  </a:moveTo>
                  <a:lnTo>
                    <a:pt x="23736" y="41859"/>
                  </a:lnTo>
                  <a:lnTo>
                    <a:pt x="23736" y="112687"/>
                  </a:lnTo>
                  <a:lnTo>
                    <a:pt x="11671" y="112687"/>
                  </a:lnTo>
                  <a:lnTo>
                    <a:pt x="11671" y="41859"/>
                  </a:lnTo>
                  <a:close/>
                </a:path>
                <a:path w="623570" h="393064">
                  <a:moveTo>
                    <a:pt x="80467" y="41859"/>
                  </a:moveTo>
                  <a:lnTo>
                    <a:pt x="92532" y="41859"/>
                  </a:lnTo>
                  <a:lnTo>
                    <a:pt x="92532" y="112687"/>
                  </a:lnTo>
                  <a:lnTo>
                    <a:pt x="80467" y="112687"/>
                  </a:lnTo>
                  <a:lnTo>
                    <a:pt x="80467" y="41859"/>
                  </a:lnTo>
                  <a:close/>
                </a:path>
                <a:path w="623570" h="393064">
                  <a:moveTo>
                    <a:pt x="114300" y="41859"/>
                  </a:moveTo>
                  <a:lnTo>
                    <a:pt x="126364" y="41859"/>
                  </a:lnTo>
                  <a:lnTo>
                    <a:pt x="126364" y="112687"/>
                  </a:lnTo>
                  <a:lnTo>
                    <a:pt x="114300" y="112687"/>
                  </a:lnTo>
                  <a:lnTo>
                    <a:pt x="114300" y="41859"/>
                  </a:lnTo>
                  <a:close/>
                </a:path>
                <a:path w="623570" h="393064">
                  <a:moveTo>
                    <a:pt x="151307" y="41859"/>
                  </a:moveTo>
                  <a:lnTo>
                    <a:pt x="163372" y="41859"/>
                  </a:lnTo>
                  <a:lnTo>
                    <a:pt x="163372" y="112687"/>
                  </a:lnTo>
                  <a:lnTo>
                    <a:pt x="151307" y="112687"/>
                  </a:lnTo>
                  <a:lnTo>
                    <a:pt x="151307" y="41859"/>
                  </a:lnTo>
                  <a:close/>
                </a:path>
                <a:path w="623570" h="393064">
                  <a:moveTo>
                    <a:pt x="11671" y="119126"/>
                  </a:moveTo>
                  <a:lnTo>
                    <a:pt x="24142" y="119126"/>
                  </a:lnTo>
                  <a:lnTo>
                    <a:pt x="24142" y="133629"/>
                  </a:lnTo>
                  <a:lnTo>
                    <a:pt x="11671" y="133629"/>
                  </a:lnTo>
                  <a:lnTo>
                    <a:pt x="11671" y="119126"/>
                  </a:lnTo>
                  <a:close/>
                </a:path>
                <a:path w="623570" h="393064">
                  <a:moveTo>
                    <a:pt x="80886" y="119126"/>
                  </a:moveTo>
                  <a:lnTo>
                    <a:pt x="93370" y="119126"/>
                  </a:lnTo>
                  <a:lnTo>
                    <a:pt x="93370" y="133629"/>
                  </a:lnTo>
                  <a:lnTo>
                    <a:pt x="80886" y="133629"/>
                  </a:lnTo>
                  <a:lnTo>
                    <a:pt x="80886" y="119126"/>
                  </a:lnTo>
                  <a:close/>
                </a:path>
                <a:path w="623570" h="393064">
                  <a:moveTo>
                    <a:pt x="11671" y="147701"/>
                  </a:moveTo>
                  <a:lnTo>
                    <a:pt x="24142" y="147701"/>
                  </a:lnTo>
                  <a:lnTo>
                    <a:pt x="24142" y="162204"/>
                  </a:lnTo>
                  <a:lnTo>
                    <a:pt x="11671" y="162204"/>
                  </a:lnTo>
                  <a:lnTo>
                    <a:pt x="11671" y="147701"/>
                  </a:lnTo>
                  <a:close/>
                </a:path>
                <a:path w="623570" h="393064">
                  <a:moveTo>
                    <a:pt x="11252" y="15697"/>
                  </a:moveTo>
                  <a:lnTo>
                    <a:pt x="65189" y="15697"/>
                  </a:lnTo>
                  <a:lnTo>
                    <a:pt x="65189" y="31800"/>
                  </a:lnTo>
                  <a:lnTo>
                    <a:pt x="11252" y="31800"/>
                  </a:lnTo>
                  <a:lnTo>
                    <a:pt x="11252" y="15697"/>
                  </a:lnTo>
                  <a:close/>
                </a:path>
                <a:path w="623570" h="393064">
                  <a:moveTo>
                    <a:pt x="83705" y="175069"/>
                  </a:moveTo>
                  <a:lnTo>
                    <a:pt x="98196" y="175069"/>
                  </a:lnTo>
                  <a:lnTo>
                    <a:pt x="98196" y="253555"/>
                  </a:lnTo>
                  <a:lnTo>
                    <a:pt x="83705" y="253555"/>
                  </a:lnTo>
                  <a:lnTo>
                    <a:pt x="83705" y="175069"/>
                  </a:lnTo>
                  <a:close/>
                </a:path>
                <a:path w="623570" h="393064">
                  <a:moveTo>
                    <a:pt x="81089" y="144792"/>
                  </a:moveTo>
                  <a:lnTo>
                    <a:pt x="101676" y="158165"/>
                  </a:lnTo>
                  <a:lnTo>
                    <a:pt x="93560" y="170649"/>
                  </a:lnTo>
                  <a:lnTo>
                    <a:pt x="72986" y="157264"/>
                  </a:lnTo>
                  <a:lnTo>
                    <a:pt x="81089" y="144792"/>
                  </a:lnTo>
                </a:path>
                <a:path w="623570" h="393064">
                  <a:moveTo>
                    <a:pt x="185712" y="146812"/>
                  </a:moveTo>
                  <a:lnTo>
                    <a:pt x="204495" y="158978"/>
                  </a:lnTo>
                  <a:lnTo>
                    <a:pt x="197878" y="169151"/>
                  </a:lnTo>
                  <a:lnTo>
                    <a:pt x="179133" y="156959"/>
                  </a:lnTo>
                  <a:lnTo>
                    <a:pt x="185712" y="146812"/>
                  </a:lnTo>
                </a:path>
                <a:path w="623570" h="393064">
                  <a:moveTo>
                    <a:pt x="192760" y="32994"/>
                  </a:moveTo>
                  <a:lnTo>
                    <a:pt x="204825" y="32994"/>
                  </a:lnTo>
                  <a:lnTo>
                    <a:pt x="204825" y="112268"/>
                  </a:lnTo>
                  <a:lnTo>
                    <a:pt x="192760" y="112268"/>
                  </a:lnTo>
                  <a:lnTo>
                    <a:pt x="192760" y="3299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402567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29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29" y="341274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402567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29" y="0"/>
                  </a:lnTo>
                  <a:lnTo>
                    <a:pt x="21729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435866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42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42" y="341274"/>
                  </a:lnTo>
                  <a:lnTo>
                    <a:pt x="217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435866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42" y="0"/>
                  </a:lnTo>
                  <a:lnTo>
                    <a:pt x="21742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469165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29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29" y="341274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469165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29" y="0"/>
                  </a:lnTo>
                  <a:lnTo>
                    <a:pt x="21729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502452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16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16" y="341274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502452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17" y="0"/>
                  </a:lnTo>
                  <a:lnTo>
                    <a:pt x="21717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535752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29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29" y="341274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535752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29" y="0"/>
                  </a:lnTo>
                  <a:lnTo>
                    <a:pt x="21729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569026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29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29" y="341274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569026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29" y="0"/>
                  </a:lnTo>
                  <a:lnTo>
                    <a:pt x="21729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602325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29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29" y="341274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602325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29" y="0"/>
                  </a:lnTo>
                  <a:lnTo>
                    <a:pt x="21729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635599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729" y="0"/>
                  </a:moveTo>
                  <a:lnTo>
                    <a:pt x="0" y="0"/>
                  </a:lnTo>
                  <a:lnTo>
                    <a:pt x="0" y="341274"/>
                  </a:lnTo>
                  <a:lnTo>
                    <a:pt x="21729" y="341274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635599" y="2667419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0" y="0"/>
                  </a:moveTo>
                  <a:lnTo>
                    <a:pt x="21729" y="0"/>
                  </a:lnTo>
                  <a:lnTo>
                    <a:pt x="21729" y="341274"/>
                  </a:lnTo>
                  <a:lnTo>
                    <a:pt x="0" y="34127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219471" y="2839796"/>
              <a:ext cx="140970" cy="73660"/>
            </a:xfrm>
            <a:custGeom>
              <a:avLst/>
              <a:gdLst/>
              <a:ahLst/>
              <a:cxnLst/>
              <a:rect l="l" t="t" r="r" b="b"/>
              <a:pathLst>
                <a:path w="140970" h="73660">
                  <a:moveTo>
                    <a:pt x="0" y="73317"/>
                  </a:moveTo>
                  <a:lnTo>
                    <a:pt x="40220" y="73317"/>
                  </a:lnTo>
                  <a:lnTo>
                    <a:pt x="40220" y="0"/>
                  </a:lnTo>
                  <a:lnTo>
                    <a:pt x="14083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6" name="object 246"/>
          <p:cNvGrpSpPr/>
          <p:nvPr/>
        </p:nvGrpSpPr>
        <p:grpSpPr>
          <a:xfrm>
            <a:off x="11403496" y="2460193"/>
            <a:ext cx="561975" cy="568960"/>
            <a:chOff x="6348895" y="2460193"/>
            <a:chExt cx="561975" cy="568960"/>
          </a:xfrm>
        </p:grpSpPr>
        <p:sp>
          <p:nvSpPr>
            <p:cNvPr id="247" name="object 247"/>
            <p:cNvSpPr/>
            <p:nvPr/>
          </p:nvSpPr>
          <p:spPr>
            <a:xfrm>
              <a:off x="6351181" y="2462479"/>
              <a:ext cx="557530" cy="564515"/>
            </a:xfrm>
            <a:custGeom>
              <a:avLst/>
              <a:gdLst/>
              <a:ahLst/>
              <a:cxnLst/>
              <a:rect l="l" t="t" r="r" b="b"/>
              <a:pathLst>
                <a:path w="557529" h="564514">
                  <a:moveTo>
                    <a:pt x="556996" y="0"/>
                  </a:moveTo>
                  <a:lnTo>
                    <a:pt x="0" y="0"/>
                  </a:lnTo>
                  <a:lnTo>
                    <a:pt x="0" y="563918"/>
                  </a:lnTo>
                  <a:lnTo>
                    <a:pt x="556996" y="563918"/>
                  </a:lnTo>
                  <a:lnTo>
                    <a:pt x="55699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351181" y="2462479"/>
              <a:ext cx="557530" cy="564515"/>
            </a:xfrm>
            <a:custGeom>
              <a:avLst/>
              <a:gdLst/>
              <a:ahLst/>
              <a:cxnLst/>
              <a:rect l="l" t="t" r="r" b="b"/>
              <a:pathLst>
                <a:path w="557529" h="564514">
                  <a:moveTo>
                    <a:pt x="0" y="0"/>
                  </a:moveTo>
                  <a:lnTo>
                    <a:pt x="556996" y="0"/>
                  </a:lnTo>
                  <a:lnTo>
                    <a:pt x="556996" y="563930"/>
                  </a:lnTo>
                  <a:lnTo>
                    <a:pt x="0" y="56393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353149" y="2822956"/>
              <a:ext cx="555625" cy="200025"/>
            </a:xfrm>
            <a:custGeom>
              <a:avLst/>
              <a:gdLst/>
              <a:ahLst/>
              <a:cxnLst/>
              <a:rect l="l" t="t" r="r" b="b"/>
              <a:pathLst>
                <a:path w="555625" h="200025">
                  <a:moveTo>
                    <a:pt x="0" y="0"/>
                  </a:moveTo>
                  <a:lnTo>
                    <a:pt x="555028" y="0"/>
                  </a:lnTo>
                </a:path>
                <a:path w="555625" h="200025">
                  <a:moveTo>
                    <a:pt x="1981" y="1003"/>
                  </a:moveTo>
                  <a:lnTo>
                    <a:pt x="551078" y="1003"/>
                  </a:lnTo>
                  <a:lnTo>
                    <a:pt x="551078" y="199491"/>
                  </a:lnTo>
                  <a:lnTo>
                    <a:pt x="1981" y="199491"/>
                  </a:lnTo>
                  <a:lnTo>
                    <a:pt x="1981" y="1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355130" y="2869374"/>
              <a:ext cx="549275" cy="6350"/>
            </a:xfrm>
            <a:custGeom>
              <a:avLst/>
              <a:gdLst/>
              <a:ahLst/>
              <a:cxnLst/>
              <a:rect l="l" t="t" r="r" b="b"/>
              <a:pathLst>
                <a:path w="549275" h="6350">
                  <a:moveTo>
                    <a:pt x="0" y="0"/>
                  </a:moveTo>
                  <a:lnTo>
                    <a:pt x="549097" y="0"/>
                  </a:lnTo>
                </a:path>
                <a:path w="549275" h="6350">
                  <a:moveTo>
                    <a:pt x="549097" y="5930"/>
                  </a:moveTo>
                  <a:lnTo>
                    <a:pt x="0" y="59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355130" y="2508897"/>
              <a:ext cx="549275" cy="513715"/>
            </a:xfrm>
            <a:custGeom>
              <a:avLst/>
              <a:gdLst/>
              <a:ahLst/>
              <a:cxnLst/>
              <a:rect l="l" t="t" r="r" b="b"/>
              <a:pathLst>
                <a:path w="549275" h="513714">
                  <a:moveTo>
                    <a:pt x="0" y="315061"/>
                  </a:moveTo>
                  <a:lnTo>
                    <a:pt x="549097" y="315061"/>
                  </a:lnTo>
                  <a:lnTo>
                    <a:pt x="549097" y="513549"/>
                  </a:lnTo>
                  <a:lnTo>
                    <a:pt x="0" y="513549"/>
                  </a:lnTo>
                  <a:lnTo>
                    <a:pt x="0" y="315061"/>
                  </a:lnTo>
                  <a:close/>
                </a:path>
                <a:path w="549275" h="513714">
                  <a:moveTo>
                    <a:pt x="134797" y="227647"/>
                  </a:moveTo>
                  <a:lnTo>
                    <a:pt x="151587" y="227647"/>
                  </a:lnTo>
                  <a:lnTo>
                    <a:pt x="151587" y="279006"/>
                  </a:lnTo>
                  <a:lnTo>
                    <a:pt x="134797" y="279006"/>
                  </a:lnTo>
                  <a:lnTo>
                    <a:pt x="134797" y="227647"/>
                  </a:lnTo>
                  <a:close/>
                </a:path>
                <a:path w="549275" h="513714">
                  <a:moveTo>
                    <a:pt x="283933" y="162458"/>
                  </a:moveTo>
                  <a:lnTo>
                    <a:pt x="299720" y="162458"/>
                  </a:lnTo>
                  <a:lnTo>
                    <a:pt x="299720" y="213321"/>
                  </a:lnTo>
                  <a:lnTo>
                    <a:pt x="283933" y="213321"/>
                  </a:lnTo>
                  <a:lnTo>
                    <a:pt x="283933" y="162458"/>
                  </a:lnTo>
                  <a:close/>
                </a:path>
                <a:path w="549275" h="513714">
                  <a:moveTo>
                    <a:pt x="304660" y="162458"/>
                  </a:moveTo>
                  <a:lnTo>
                    <a:pt x="320459" y="162458"/>
                  </a:lnTo>
                  <a:lnTo>
                    <a:pt x="320459" y="213321"/>
                  </a:lnTo>
                  <a:lnTo>
                    <a:pt x="304660" y="213321"/>
                  </a:lnTo>
                  <a:lnTo>
                    <a:pt x="304660" y="162458"/>
                  </a:lnTo>
                  <a:close/>
                </a:path>
                <a:path w="549275" h="513714">
                  <a:moveTo>
                    <a:pt x="283933" y="227647"/>
                  </a:moveTo>
                  <a:lnTo>
                    <a:pt x="299720" y="227647"/>
                  </a:lnTo>
                  <a:lnTo>
                    <a:pt x="299720" y="278510"/>
                  </a:lnTo>
                  <a:lnTo>
                    <a:pt x="283933" y="278510"/>
                  </a:lnTo>
                  <a:lnTo>
                    <a:pt x="283933" y="227647"/>
                  </a:lnTo>
                  <a:close/>
                </a:path>
                <a:path w="549275" h="513714">
                  <a:moveTo>
                    <a:pt x="304660" y="227647"/>
                  </a:moveTo>
                  <a:lnTo>
                    <a:pt x="320459" y="227647"/>
                  </a:lnTo>
                  <a:lnTo>
                    <a:pt x="320459" y="278510"/>
                  </a:lnTo>
                  <a:lnTo>
                    <a:pt x="304660" y="278510"/>
                  </a:lnTo>
                  <a:lnTo>
                    <a:pt x="304660" y="227647"/>
                  </a:lnTo>
                  <a:close/>
                </a:path>
                <a:path w="549275" h="513714">
                  <a:moveTo>
                    <a:pt x="11823" y="0"/>
                  </a:moveTo>
                  <a:lnTo>
                    <a:pt x="538226" y="0"/>
                  </a:lnTo>
                  <a:lnTo>
                    <a:pt x="538226" y="297294"/>
                  </a:lnTo>
                  <a:lnTo>
                    <a:pt x="11823" y="297294"/>
                  </a:lnTo>
                  <a:lnTo>
                    <a:pt x="11823" y="0"/>
                  </a:lnTo>
                  <a:close/>
                </a:path>
                <a:path w="549275" h="513714">
                  <a:moveTo>
                    <a:pt x="28143" y="227647"/>
                  </a:moveTo>
                  <a:lnTo>
                    <a:pt x="44945" y="227647"/>
                  </a:lnTo>
                  <a:lnTo>
                    <a:pt x="44945" y="279006"/>
                  </a:lnTo>
                  <a:lnTo>
                    <a:pt x="28143" y="279006"/>
                  </a:lnTo>
                  <a:lnTo>
                    <a:pt x="28143" y="227647"/>
                  </a:lnTo>
                  <a:close/>
                </a:path>
                <a:path w="549275" h="513714">
                  <a:moveTo>
                    <a:pt x="81953" y="227647"/>
                  </a:moveTo>
                  <a:lnTo>
                    <a:pt x="98742" y="227647"/>
                  </a:lnTo>
                  <a:lnTo>
                    <a:pt x="98742" y="279006"/>
                  </a:lnTo>
                  <a:lnTo>
                    <a:pt x="81953" y="279006"/>
                  </a:lnTo>
                  <a:lnTo>
                    <a:pt x="81953" y="227647"/>
                  </a:lnTo>
                  <a:close/>
                </a:path>
                <a:path w="549275" h="513714">
                  <a:moveTo>
                    <a:pt x="73088" y="17297"/>
                  </a:moveTo>
                  <a:lnTo>
                    <a:pt x="94818" y="17297"/>
                  </a:lnTo>
                  <a:lnTo>
                    <a:pt x="94818" y="95300"/>
                  </a:lnTo>
                  <a:lnTo>
                    <a:pt x="73088" y="95300"/>
                  </a:lnTo>
                  <a:lnTo>
                    <a:pt x="73088" y="17297"/>
                  </a:lnTo>
                  <a:close/>
                </a:path>
                <a:path w="549275" h="513714">
                  <a:moveTo>
                    <a:pt x="125907" y="17297"/>
                  </a:moveTo>
                  <a:lnTo>
                    <a:pt x="147637" y="17297"/>
                  </a:lnTo>
                  <a:lnTo>
                    <a:pt x="147637" y="95300"/>
                  </a:lnTo>
                  <a:lnTo>
                    <a:pt x="125907" y="95300"/>
                  </a:lnTo>
                  <a:lnTo>
                    <a:pt x="125907" y="17297"/>
                  </a:lnTo>
                  <a:close/>
                </a:path>
                <a:path w="549275" h="513714">
                  <a:moveTo>
                    <a:pt x="178752" y="17297"/>
                  </a:moveTo>
                  <a:lnTo>
                    <a:pt x="200482" y="17297"/>
                  </a:lnTo>
                  <a:lnTo>
                    <a:pt x="200482" y="95300"/>
                  </a:lnTo>
                  <a:lnTo>
                    <a:pt x="178752" y="95300"/>
                  </a:lnTo>
                  <a:lnTo>
                    <a:pt x="178752" y="17297"/>
                  </a:lnTo>
                  <a:close/>
                </a:path>
                <a:path w="549275" h="513714">
                  <a:moveTo>
                    <a:pt x="231584" y="17297"/>
                  </a:moveTo>
                  <a:lnTo>
                    <a:pt x="253314" y="17297"/>
                  </a:lnTo>
                  <a:lnTo>
                    <a:pt x="253314" y="95300"/>
                  </a:lnTo>
                  <a:lnTo>
                    <a:pt x="231584" y="95300"/>
                  </a:lnTo>
                  <a:lnTo>
                    <a:pt x="231584" y="17297"/>
                  </a:lnTo>
                  <a:close/>
                </a:path>
                <a:path w="549275" h="513714">
                  <a:moveTo>
                    <a:pt x="178231" y="98755"/>
                  </a:moveTo>
                  <a:lnTo>
                    <a:pt x="194043" y="98755"/>
                  </a:lnTo>
                  <a:lnTo>
                    <a:pt x="194043" y="149618"/>
                  </a:lnTo>
                  <a:lnTo>
                    <a:pt x="178231" y="149618"/>
                  </a:lnTo>
                  <a:lnTo>
                    <a:pt x="178231" y="98755"/>
                  </a:lnTo>
                  <a:close/>
                </a:path>
                <a:path w="549275" h="513714">
                  <a:moveTo>
                    <a:pt x="198996" y="98755"/>
                  </a:moveTo>
                  <a:lnTo>
                    <a:pt x="214782" y="98755"/>
                  </a:lnTo>
                  <a:lnTo>
                    <a:pt x="214782" y="149618"/>
                  </a:lnTo>
                  <a:lnTo>
                    <a:pt x="198996" y="149618"/>
                  </a:lnTo>
                  <a:lnTo>
                    <a:pt x="198996" y="98755"/>
                  </a:lnTo>
                  <a:close/>
                </a:path>
                <a:path w="549275" h="513714">
                  <a:moveTo>
                    <a:pt x="178231" y="162458"/>
                  </a:moveTo>
                  <a:lnTo>
                    <a:pt x="194043" y="162458"/>
                  </a:lnTo>
                  <a:lnTo>
                    <a:pt x="194043" y="213321"/>
                  </a:lnTo>
                  <a:lnTo>
                    <a:pt x="178231" y="213321"/>
                  </a:lnTo>
                  <a:lnTo>
                    <a:pt x="178231" y="162458"/>
                  </a:lnTo>
                  <a:close/>
                </a:path>
                <a:path w="549275" h="513714">
                  <a:moveTo>
                    <a:pt x="198996" y="162458"/>
                  </a:moveTo>
                  <a:lnTo>
                    <a:pt x="214782" y="162458"/>
                  </a:lnTo>
                  <a:lnTo>
                    <a:pt x="214782" y="213321"/>
                  </a:lnTo>
                  <a:lnTo>
                    <a:pt x="198996" y="213321"/>
                  </a:lnTo>
                  <a:lnTo>
                    <a:pt x="198996" y="162458"/>
                  </a:lnTo>
                  <a:close/>
                </a:path>
                <a:path w="549275" h="513714">
                  <a:moveTo>
                    <a:pt x="178231" y="227647"/>
                  </a:moveTo>
                  <a:lnTo>
                    <a:pt x="194043" y="227647"/>
                  </a:lnTo>
                  <a:lnTo>
                    <a:pt x="194043" y="278510"/>
                  </a:lnTo>
                  <a:lnTo>
                    <a:pt x="178231" y="278510"/>
                  </a:lnTo>
                  <a:lnTo>
                    <a:pt x="178231" y="227647"/>
                  </a:lnTo>
                  <a:close/>
                </a:path>
                <a:path w="549275" h="513714">
                  <a:moveTo>
                    <a:pt x="198996" y="227647"/>
                  </a:moveTo>
                  <a:lnTo>
                    <a:pt x="214782" y="227647"/>
                  </a:lnTo>
                  <a:lnTo>
                    <a:pt x="214782" y="278510"/>
                  </a:lnTo>
                  <a:lnTo>
                    <a:pt x="198996" y="278510"/>
                  </a:lnTo>
                  <a:lnTo>
                    <a:pt x="198996" y="227647"/>
                  </a:lnTo>
                  <a:close/>
                </a:path>
                <a:path w="549275" h="513714">
                  <a:moveTo>
                    <a:pt x="232575" y="98755"/>
                  </a:moveTo>
                  <a:lnTo>
                    <a:pt x="248386" y="98755"/>
                  </a:lnTo>
                  <a:lnTo>
                    <a:pt x="248386" y="149618"/>
                  </a:lnTo>
                  <a:lnTo>
                    <a:pt x="232575" y="149618"/>
                  </a:lnTo>
                  <a:lnTo>
                    <a:pt x="232575" y="98755"/>
                  </a:lnTo>
                  <a:close/>
                </a:path>
                <a:path w="549275" h="513714">
                  <a:moveTo>
                    <a:pt x="253301" y="98755"/>
                  </a:moveTo>
                  <a:lnTo>
                    <a:pt x="269125" y="98755"/>
                  </a:lnTo>
                  <a:lnTo>
                    <a:pt x="269125" y="149618"/>
                  </a:lnTo>
                  <a:lnTo>
                    <a:pt x="253301" y="149618"/>
                  </a:lnTo>
                  <a:lnTo>
                    <a:pt x="253301" y="98755"/>
                  </a:lnTo>
                  <a:close/>
                </a:path>
                <a:path w="549275" h="513714">
                  <a:moveTo>
                    <a:pt x="232575" y="162458"/>
                  </a:moveTo>
                  <a:lnTo>
                    <a:pt x="248386" y="162458"/>
                  </a:lnTo>
                  <a:lnTo>
                    <a:pt x="248386" y="213321"/>
                  </a:lnTo>
                  <a:lnTo>
                    <a:pt x="232575" y="213321"/>
                  </a:lnTo>
                  <a:lnTo>
                    <a:pt x="232575" y="162458"/>
                  </a:lnTo>
                  <a:close/>
                </a:path>
                <a:path w="549275" h="513714">
                  <a:moveTo>
                    <a:pt x="253301" y="162458"/>
                  </a:moveTo>
                  <a:lnTo>
                    <a:pt x="269125" y="162458"/>
                  </a:lnTo>
                  <a:lnTo>
                    <a:pt x="269125" y="213321"/>
                  </a:lnTo>
                  <a:lnTo>
                    <a:pt x="253301" y="213321"/>
                  </a:lnTo>
                  <a:lnTo>
                    <a:pt x="253301" y="162458"/>
                  </a:lnTo>
                  <a:close/>
                </a:path>
                <a:path w="549275" h="513714">
                  <a:moveTo>
                    <a:pt x="232575" y="227647"/>
                  </a:moveTo>
                  <a:lnTo>
                    <a:pt x="248386" y="227647"/>
                  </a:lnTo>
                  <a:lnTo>
                    <a:pt x="248386" y="278510"/>
                  </a:lnTo>
                  <a:lnTo>
                    <a:pt x="232575" y="278510"/>
                  </a:lnTo>
                  <a:lnTo>
                    <a:pt x="232575" y="227647"/>
                  </a:lnTo>
                  <a:close/>
                </a:path>
                <a:path w="549275" h="513714">
                  <a:moveTo>
                    <a:pt x="253301" y="227647"/>
                  </a:moveTo>
                  <a:lnTo>
                    <a:pt x="269125" y="227647"/>
                  </a:lnTo>
                  <a:lnTo>
                    <a:pt x="269125" y="278510"/>
                  </a:lnTo>
                  <a:lnTo>
                    <a:pt x="253301" y="278510"/>
                  </a:lnTo>
                  <a:lnTo>
                    <a:pt x="253301" y="227647"/>
                  </a:lnTo>
                  <a:close/>
                </a:path>
                <a:path w="549275" h="513714">
                  <a:moveTo>
                    <a:pt x="283933" y="98755"/>
                  </a:moveTo>
                  <a:lnTo>
                    <a:pt x="299720" y="98755"/>
                  </a:lnTo>
                  <a:lnTo>
                    <a:pt x="299720" y="149618"/>
                  </a:lnTo>
                  <a:lnTo>
                    <a:pt x="283933" y="149618"/>
                  </a:lnTo>
                  <a:lnTo>
                    <a:pt x="283933" y="98755"/>
                  </a:lnTo>
                  <a:close/>
                </a:path>
                <a:path w="549275" h="513714">
                  <a:moveTo>
                    <a:pt x="304660" y="98755"/>
                  </a:moveTo>
                  <a:lnTo>
                    <a:pt x="320459" y="98755"/>
                  </a:lnTo>
                  <a:lnTo>
                    <a:pt x="320459" y="149618"/>
                  </a:lnTo>
                  <a:lnTo>
                    <a:pt x="304660" y="149618"/>
                  </a:lnTo>
                  <a:lnTo>
                    <a:pt x="304660" y="98755"/>
                  </a:lnTo>
                  <a:close/>
                </a:path>
                <a:path w="549275" h="513714">
                  <a:moveTo>
                    <a:pt x="283933" y="36042"/>
                  </a:moveTo>
                  <a:lnTo>
                    <a:pt x="299720" y="36042"/>
                  </a:lnTo>
                  <a:lnTo>
                    <a:pt x="299720" y="86906"/>
                  </a:lnTo>
                  <a:lnTo>
                    <a:pt x="283933" y="86906"/>
                  </a:lnTo>
                  <a:lnTo>
                    <a:pt x="283933" y="36042"/>
                  </a:lnTo>
                  <a:close/>
                </a:path>
                <a:path w="549275" h="513714">
                  <a:moveTo>
                    <a:pt x="304660" y="36042"/>
                  </a:moveTo>
                  <a:lnTo>
                    <a:pt x="320459" y="36042"/>
                  </a:lnTo>
                  <a:lnTo>
                    <a:pt x="320459" y="86906"/>
                  </a:lnTo>
                  <a:lnTo>
                    <a:pt x="304660" y="86906"/>
                  </a:lnTo>
                  <a:lnTo>
                    <a:pt x="304660" y="36042"/>
                  </a:lnTo>
                  <a:close/>
                </a:path>
                <a:path w="549275" h="513714">
                  <a:moveTo>
                    <a:pt x="495757" y="36042"/>
                  </a:moveTo>
                  <a:lnTo>
                    <a:pt x="511543" y="36042"/>
                  </a:lnTo>
                  <a:lnTo>
                    <a:pt x="511543" y="86906"/>
                  </a:lnTo>
                  <a:lnTo>
                    <a:pt x="495757" y="86906"/>
                  </a:lnTo>
                  <a:lnTo>
                    <a:pt x="495757" y="36042"/>
                  </a:lnTo>
                  <a:close/>
                </a:path>
                <a:path w="549275" h="513714">
                  <a:moveTo>
                    <a:pt x="516496" y="36042"/>
                  </a:moveTo>
                  <a:lnTo>
                    <a:pt x="532307" y="36042"/>
                  </a:lnTo>
                  <a:lnTo>
                    <a:pt x="532307" y="86906"/>
                  </a:lnTo>
                  <a:lnTo>
                    <a:pt x="516496" y="86906"/>
                  </a:lnTo>
                  <a:lnTo>
                    <a:pt x="516496" y="36042"/>
                  </a:lnTo>
                  <a:close/>
                </a:path>
                <a:path w="549275" h="513714">
                  <a:moveTo>
                    <a:pt x="495757" y="163461"/>
                  </a:moveTo>
                  <a:lnTo>
                    <a:pt x="511543" y="163461"/>
                  </a:lnTo>
                  <a:lnTo>
                    <a:pt x="511543" y="214312"/>
                  </a:lnTo>
                  <a:lnTo>
                    <a:pt x="495757" y="214312"/>
                  </a:lnTo>
                  <a:lnTo>
                    <a:pt x="495757" y="163461"/>
                  </a:lnTo>
                  <a:close/>
                </a:path>
                <a:path w="549275" h="513714">
                  <a:moveTo>
                    <a:pt x="516496" y="163461"/>
                  </a:moveTo>
                  <a:lnTo>
                    <a:pt x="532307" y="163461"/>
                  </a:lnTo>
                  <a:lnTo>
                    <a:pt x="532307" y="214312"/>
                  </a:lnTo>
                  <a:lnTo>
                    <a:pt x="516496" y="214312"/>
                  </a:lnTo>
                  <a:lnTo>
                    <a:pt x="516496" y="163461"/>
                  </a:lnTo>
                  <a:close/>
                </a:path>
                <a:path w="549275" h="513714">
                  <a:moveTo>
                    <a:pt x="336270" y="9397"/>
                  </a:moveTo>
                  <a:lnTo>
                    <a:pt x="349605" y="9397"/>
                  </a:lnTo>
                  <a:lnTo>
                    <a:pt x="349605" y="289877"/>
                  </a:lnTo>
                  <a:lnTo>
                    <a:pt x="336270" y="289877"/>
                  </a:lnTo>
                  <a:lnTo>
                    <a:pt x="336270" y="9397"/>
                  </a:lnTo>
                  <a:close/>
                </a:path>
                <a:path w="549275" h="513714">
                  <a:moveTo>
                    <a:pt x="362343" y="9397"/>
                  </a:moveTo>
                  <a:lnTo>
                    <a:pt x="375678" y="9397"/>
                  </a:lnTo>
                  <a:lnTo>
                    <a:pt x="375678" y="289877"/>
                  </a:lnTo>
                  <a:lnTo>
                    <a:pt x="362343" y="289877"/>
                  </a:lnTo>
                  <a:lnTo>
                    <a:pt x="362343" y="9397"/>
                  </a:lnTo>
                  <a:close/>
                </a:path>
                <a:path w="549275" h="513714">
                  <a:moveTo>
                    <a:pt x="388404" y="9397"/>
                  </a:moveTo>
                  <a:lnTo>
                    <a:pt x="401739" y="9397"/>
                  </a:lnTo>
                  <a:lnTo>
                    <a:pt x="401739" y="289877"/>
                  </a:lnTo>
                  <a:lnTo>
                    <a:pt x="388404" y="289877"/>
                  </a:lnTo>
                  <a:lnTo>
                    <a:pt x="388404" y="9397"/>
                  </a:lnTo>
                  <a:close/>
                </a:path>
                <a:path w="549275" h="513714">
                  <a:moveTo>
                    <a:pt x="414477" y="9397"/>
                  </a:moveTo>
                  <a:lnTo>
                    <a:pt x="427812" y="9397"/>
                  </a:lnTo>
                  <a:lnTo>
                    <a:pt x="427812" y="289877"/>
                  </a:lnTo>
                  <a:lnTo>
                    <a:pt x="414477" y="289877"/>
                  </a:lnTo>
                  <a:lnTo>
                    <a:pt x="414477" y="9397"/>
                  </a:lnTo>
                  <a:close/>
                </a:path>
                <a:path w="549275" h="513714">
                  <a:moveTo>
                    <a:pt x="440575" y="9397"/>
                  </a:moveTo>
                  <a:lnTo>
                    <a:pt x="453898" y="9397"/>
                  </a:lnTo>
                  <a:lnTo>
                    <a:pt x="453898" y="289877"/>
                  </a:lnTo>
                  <a:lnTo>
                    <a:pt x="440575" y="289877"/>
                  </a:lnTo>
                  <a:lnTo>
                    <a:pt x="440575" y="9397"/>
                  </a:lnTo>
                  <a:close/>
                </a:path>
                <a:path w="549275" h="513714">
                  <a:moveTo>
                    <a:pt x="466636" y="9397"/>
                  </a:moveTo>
                  <a:lnTo>
                    <a:pt x="479983" y="9397"/>
                  </a:lnTo>
                  <a:lnTo>
                    <a:pt x="479983" y="289877"/>
                  </a:lnTo>
                  <a:lnTo>
                    <a:pt x="466636" y="289877"/>
                  </a:lnTo>
                  <a:lnTo>
                    <a:pt x="466636" y="939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415366" y="2510383"/>
              <a:ext cx="431165" cy="296545"/>
            </a:xfrm>
            <a:custGeom>
              <a:avLst/>
              <a:gdLst/>
              <a:ahLst/>
              <a:cxnLst/>
              <a:rect l="l" t="t" r="r" b="b"/>
              <a:pathLst>
                <a:path w="431165" h="296544">
                  <a:moveTo>
                    <a:pt x="424167" y="0"/>
                  </a:moveTo>
                  <a:lnTo>
                    <a:pt x="430606" y="0"/>
                  </a:lnTo>
                  <a:lnTo>
                    <a:pt x="430606" y="296278"/>
                  </a:lnTo>
                  <a:lnTo>
                    <a:pt x="424167" y="296278"/>
                  </a:lnTo>
                  <a:lnTo>
                    <a:pt x="424167" y="0"/>
                  </a:lnTo>
                  <a:close/>
                </a:path>
                <a:path w="431165" h="296544">
                  <a:moveTo>
                    <a:pt x="397598" y="0"/>
                  </a:moveTo>
                  <a:lnTo>
                    <a:pt x="404012" y="0"/>
                  </a:lnTo>
                  <a:lnTo>
                    <a:pt x="404012" y="296278"/>
                  </a:lnTo>
                  <a:lnTo>
                    <a:pt x="397598" y="296278"/>
                  </a:lnTo>
                  <a:lnTo>
                    <a:pt x="397598" y="0"/>
                  </a:lnTo>
                  <a:close/>
                </a:path>
                <a:path w="431165" h="296544">
                  <a:moveTo>
                    <a:pt x="371005" y="0"/>
                  </a:moveTo>
                  <a:lnTo>
                    <a:pt x="377431" y="0"/>
                  </a:lnTo>
                  <a:lnTo>
                    <a:pt x="377431" y="296278"/>
                  </a:lnTo>
                  <a:lnTo>
                    <a:pt x="371005" y="296278"/>
                  </a:lnTo>
                  <a:lnTo>
                    <a:pt x="371005" y="0"/>
                  </a:lnTo>
                  <a:close/>
                </a:path>
                <a:path w="431165" h="296544">
                  <a:moveTo>
                    <a:pt x="344411" y="0"/>
                  </a:moveTo>
                  <a:lnTo>
                    <a:pt x="350824" y="0"/>
                  </a:lnTo>
                  <a:lnTo>
                    <a:pt x="350824" y="296278"/>
                  </a:lnTo>
                  <a:lnTo>
                    <a:pt x="344411" y="296278"/>
                  </a:lnTo>
                  <a:lnTo>
                    <a:pt x="344411" y="0"/>
                  </a:lnTo>
                  <a:close/>
                </a:path>
                <a:path w="431165" h="296544">
                  <a:moveTo>
                    <a:pt x="317830" y="0"/>
                  </a:moveTo>
                  <a:lnTo>
                    <a:pt x="324256" y="0"/>
                  </a:lnTo>
                  <a:lnTo>
                    <a:pt x="324256" y="296278"/>
                  </a:lnTo>
                  <a:lnTo>
                    <a:pt x="317830" y="296278"/>
                  </a:lnTo>
                  <a:lnTo>
                    <a:pt x="317830" y="0"/>
                  </a:lnTo>
                  <a:close/>
                </a:path>
                <a:path w="431165" h="296544">
                  <a:moveTo>
                    <a:pt x="291261" y="0"/>
                  </a:moveTo>
                  <a:lnTo>
                    <a:pt x="297662" y="0"/>
                  </a:lnTo>
                  <a:lnTo>
                    <a:pt x="297662" y="296278"/>
                  </a:lnTo>
                  <a:lnTo>
                    <a:pt x="291261" y="296278"/>
                  </a:lnTo>
                  <a:lnTo>
                    <a:pt x="291261" y="0"/>
                  </a:lnTo>
                  <a:close/>
                </a:path>
                <a:path w="431165" h="296544">
                  <a:moveTo>
                    <a:pt x="264668" y="0"/>
                  </a:moveTo>
                  <a:lnTo>
                    <a:pt x="271094" y="0"/>
                  </a:lnTo>
                  <a:lnTo>
                    <a:pt x="271094" y="296278"/>
                  </a:lnTo>
                  <a:lnTo>
                    <a:pt x="264668" y="296278"/>
                  </a:lnTo>
                  <a:lnTo>
                    <a:pt x="264668" y="0"/>
                  </a:lnTo>
                  <a:close/>
                </a:path>
                <a:path w="431165" h="296544">
                  <a:moveTo>
                    <a:pt x="0" y="0"/>
                  </a:moveTo>
                  <a:lnTo>
                    <a:pt x="6413" y="0"/>
                  </a:lnTo>
                  <a:lnTo>
                    <a:pt x="6413" y="296278"/>
                  </a:lnTo>
                  <a:lnTo>
                    <a:pt x="0" y="296278"/>
                  </a:lnTo>
                  <a:lnTo>
                    <a:pt x="0" y="0"/>
                  </a:lnTo>
                  <a:close/>
                </a:path>
                <a:path w="431165" h="296544">
                  <a:moveTo>
                    <a:pt x="53086" y="0"/>
                  </a:moveTo>
                  <a:lnTo>
                    <a:pt x="59499" y="0"/>
                  </a:lnTo>
                  <a:lnTo>
                    <a:pt x="59499" y="296278"/>
                  </a:lnTo>
                  <a:lnTo>
                    <a:pt x="53086" y="296278"/>
                  </a:lnTo>
                  <a:lnTo>
                    <a:pt x="53086" y="0"/>
                  </a:lnTo>
                  <a:close/>
                </a:path>
                <a:path w="431165" h="296544">
                  <a:moveTo>
                    <a:pt x="106172" y="0"/>
                  </a:moveTo>
                  <a:lnTo>
                    <a:pt x="112585" y="0"/>
                  </a:lnTo>
                  <a:lnTo>
                    <a:pt x="112585" y="296278"/>
                  </a:lnTo>
                  <a:lnTo>
                    <a:pt x="106172" y="296278"/>
                  </a:lnTo>
                  <a:lnTo>
                    <a:pt x="106172" y="0"/>
                  </a:lnTo>
                  <a:close/>
                </a:path>
                <a:path w="431165" h="296544">
                  <a:moveTo>
                    <a:pt x="159232" y="0"/>
                  </a:moveTo>
                  <a:lnTo>
                    <a:pt x="165658" y="0"/>
                  </a:lnTo>
                  <a:lnTo>
                    <a:pt x="165658" y="296278"/>
                  </a:lnTo>
                  <a:lnTo>
                    <a:pt x="159232" y="296278"/>
                  </a:lnTo>
                  <a:lnTo>
                    <a:pt x="159232" y="0"/>
                  </a:lnTo>
                  <a:close/>
                </a:path>
                <a:path w="431165" h="296544">
                  <a:moveTo>
                    <a:pt x="212331" y="0"/>
                  </a:moveTo>
                  <a:lnTo>
                    <a:pt x="218744" y="0"/>
                  </a:lnTo>
                  <a:lnTo>
                    <a:pt x="218744" y="296278"/>
                  </a:lnTo>
                  <a:lnTo>
                    <a:pt x="212331" y="296278"/>
                  </a:lnTo>
                  <a:lnTo>
                    <a:pt x="21233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366954" y="2508897"/>
              <a:ext cx="526415" cy="297815"/>
            </a:xfrm>
            <a:custGeom>
              <a:avLst/>
              <a:gdLst/>
              <a:ahLst/>
              <a:cxnLst/>
              <a:rect l="l" t="t" r="r" b="b"/>
              <a:pathLst>
                <a:path w="526415" h="297814">
                  <a:moveTo>
                    <a:pt x="0" y="0"/>
                  </a:moveTo>
                  <a:lnTo>
                    <a:pt x="526402" y="0"/>
                  </a:lnTo>
                  <a:lnTo>
                    <a:pt x="526402" y="297294"/>
                  </a:lnTo>
                  <a:lnTo>
                    <a:pt x="0" y="29729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353149" y="2475344"/>
              <a:ext cx="555625" cy="347980"/>
            </a:xfrm>
            <a:custGeom>
              <a:avLst/>
              <a:gdLst/>
              <a:ahLst/>
              <a:cxnLst/>
              <a:rect l="l" t="t" r="r" b="b"/>
              <a:pathLst>
                <a:path w="555625" h="347980">
                  <a:moveTo>
                    <a:pt x="8889" y="0"/>
                  </a:moveTo>
                  <a:lnTo>
                    <a:pt x="545147" y="0"/>
                  </a:lnTo>
                  <a:lnTo>
                    <a:pt x="545147" y="23685"/>
                  </a:lnTo>
                  <a:lnTo>
                    <a:pt x="8889" y="23685"/>
                  </a:lnTo>
                  <a:lnTo>
                    <a:pt x="8889" y="0"/>
                  </a:lnTo>
                  <a:close/>
                </a:path>
                <a:path w="555625" h="347980">
                  <a:moveTo>
                    <a:pt x="0" y="347611"/>
                  </a:moveTo>
                  <a:lnTo>
                    <a:pt x="555028" y="3476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383769" y="2893072"/>
              <a:ext cx="461645" cy="67310"/>
            </a:xfrm>
            <a:custGeom>
              <a:avLst/>
              <a:gdLst/>
              <a:ahLst/>
              <a:cxnLst/>
              <a:rect l="l" t="t" r="r" b="b"/>
              <a:pathLst>
                <a:path w="461645" h="67310">
                  <a:moveTo>
                    <a:pt x="461187" y="0"/>
                  </a:moveTo>
                  <a:lnTo>
                    <a:pt x="0" y="0"/>
                  </a:lnTo>
                  <a:lnTo>
                    <a:pt x="0" y="67157"/>
                  </a:lnTo>
                  <a:lnTo>
                    <a:pt x="461187" y="67157"/>
                  </a:lnTo>
                  <a:lnTo>
                    <a:pt x="46118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383769" y="2893072"/>
              <a:ext cx="461645" cy="67310"/>
            </a:xfrm>
            <a:custGeom>
              <a:avLst/>
              <a:gdLst/>
              <a:ahLst/>
              <a:cxnLst/>
              <a:rect l="l" t="t" r="r" b="b"/>
              <a:pathLst>
                <a:path w="461645" h="67310">
                  <a:moveTo>
                    <a:pt x="0" y="0"/>
                  </a:moveTo>
                  <a:lnTo>
                    <a:pt x="461187" y="0"/>
                  </a:lnTo>
                  <a:lnTo>
                    <a:pt x="461187" y="67157"/>
                  </a:lnTo>
                  <a:lnTo>
                    <a:pt x="0" y="6715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359080" y="2833814"/>
              <a:ext cx="540385" cy="151130"/>
            </a:xfrm>
            <a:custGeom>
              <a:avLst/>
              <a:gdLst/>
              <a:ahLst/>
              <a:cxnLst/>
              <a:rect l="l" t="t" r="r" b="b"/>
              <a:pathLst>
                <a:path w="540384" h="151130">
                  <a:moveTo>
                    <a:pt x="143192" y="47421"/>
                  </a:moveTo>
                  <a:lnTo>
                    <a:pt x="150101" y="47421"/>
                  </a:lnTo>
                  <a:lnTo>
                    <a:pt x="150101" y="151117"/>
                  </a:lnTo>
                  <a:lnTo>
                    <a:pt x="143192" y="151117"/>
                  </a:lnTo>
                  <a:lnTo>
                    <a:pt x="143192" y="47421"/>
                  </a:lnTo>
                  <a:close/>
                </a:path>
                <a:path w="540384" h="151130">
                  <a:moveTo>
                    <a:pt x="203428" y="47421"/>
                  </a:moveTo>
                  <a:lnTo>
                    <a:pt x="210337" y="47421"/>
                  </a:lnTo>
                  <a:lnTo>
                    <a:pt x="210337" y="151117"/>
                  </a:lnTo>
                  <a:lnTo>
                    <a:pt x="203428" y="151117"/>
                  </a:lnTo>
                  <a:lnTo>
                    <a:pt x="203428" y="47421"/>
                  </a:lnTo>
                  <a:close/>
                </a:path>
                <a:path w="540384" h="151130">
                  <a:moveTo>
                    <a:pt x="262686" y="47421"/>
                  </a:moveTo>
                  <a:lnTo>
                    <a:pt x="269595" y="47421"/>
                  </a:lnTo>
                  <a:lnTo>
                    <a:pt x="269595" y="151117"/>
                  </a:lnTo>
                  <a:lnTo>
                    <a:pt x="262686" y="151117"/>
                  </a:lnTo>
                  <a:lnTo>
                    <a:pt x="262686" y="47421"/>
                  </a:lnTo>
                  <a:close/>
                </a:path>
                <a:path w="540384" h="151130">
                  <a:moveTo>
                    <a:pt x="353555" y="47421"/>
                  </a:moveTo>
                  <a:lnTo>
                    <a:pt x="360476" y="47421"/>
                  </a:lnTo>
                  <a:lnTo>
                    <a:pt x="360476" y="151117"/>
                  </a:lnTo>
                  <a:lnTo>
                    <a:pt x="353555" y="151117"/>
                  </a:lnTo>
                  <a:lnTo>
                    <a:pt x="353555" y="47421"/>
                  </a:lnTo>
                  <a:close/>
                </a:path>
                <a:path w="540384" h="151130">
                  <a:moveTo>
                    <a:pt x="415785" y="47421"/>
                  </a:moveTo>
                  <a:lnTo>
                    <a:pt x="431584" y="47421"/>
                  </a:lnTo>
                  <a:lnTo>
                    <a:pt x="431584" y="151117"/>
                  </a:lnTo>
                  <a:lnTo>
                    <a:pt x="415785" y="151117"/>
                  </a:lnTo>
                  <a:lnTo>
                    <a:pt x="415785" y="47421"/>
                  </a:lnTo>
                  <a:close/>
                </a:path>
                <a:path w="540384" h="151130">
                  <a:moveTo>
                    <a:pt x="0" y="0"/>
                  </a:moveTo>
                  <a:lnTo>
                    <a:pt x="540232" y="0"/>
                  </a:lnTo>
                  <a:lnTo>
                    <a:pt x="540232" y="21729"/>
                  </a:lnTo>
                  <a:lnTo>
                    <a:pt x="0" y="2172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358318" y="2999003"/>
              <a:ext cx="541655" cy="17780"/>
            </a:xfrm>
            <a:custGeom>
              <a:avLst/>
              <a:gdLst/>
              <a:ahLst/>
              <a:cxnLst/>
              <a:rect l="l" t="t" r="r" b="b"/>
              <a:pathLst>
                <a:path w="541654" h="17780">
                  <a:moveTo>
                    <a:pt x="541045" y="0"/>
                  </a:moveTo>
                  <a:lnTo>
                    <a:pt x="0" y="0"/>
                  </a:lnTo>
                  <a:lnTo>
                    <a:pt x="0" y="17767"/>
                  </a:lnTo>
                  <a:lnTo>
                    <a:pt x="541045" y="17767"/>
                  </a:lnTo>
                  <a:lnTo>
                    <a:pt x="54104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9" name="object 259"/>
          <p:cNvGrpSpPr/>
          <p:nvPr/>
        </p:nvGrpSpPr>
        <p:grpSpPr>
          <a:xfrm>
            <a:off x="7306133" y="2707171"/>
            <a:ext cx="755015" cy="569595"/>
            <a:chOff x="2251532" y="2707170"/>
            <a:chExt cx="755015" cy="569595"/>
          </a:xfrm>
        </p:grpSpPr>
        <p:sp>
          <p:nvSpPr>
            <p:cNvPr id="260" name="object 260"/>
            <p:cNvSpPr/>
            <p:nvPr/>
          </p:nvSpPr>
          <p:spPr>
            <a:xfrm>
              <a:off x="2680182" y="2838246"/>
              <a:ext cx="87630" cy="58419"/>
            </a:xfrm>
            <a:custGeom>
              <a:avLst/>
              <a:gdLst/>
              <a:ahLst/>
              <a:cxnLst/>
              <a:rect l="l" t="t" r="r" b="b"/>
              <a:pathLst>
                <a:path w="87630" h="58419">
                  <a:moveTo>
                    <a:pt x="87045" y="0"/>
                  </a:moveTo>
                  <a:lnTo>
                    <a:pt x="0" y="0"/>
                  </a:lnTo>
                  <a:lnTo>
                    <a:pt x="0" y="58254"/>
                  </a:lnTo>
                  <a:lnTo>
                    <a:pt x="87045" y="58254"/>
                  </a:lnTo>
                  <a:lnTo>
                    <a:pt x="87045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2680195" y="2838246"/>
              <a:ext cx="87630" cy="58419"/>
            </a:xfrm>
            <a:custGeom>
              <a:avLst/>
              <a:gdLst/>
              <a:ahLst/>
              <a:cxnLst/>
              <a:rect l="l" t="t" r="r" b="b"/>
              <a:pathLst>
                <a:path w="87630" h="58419">
                  <a:moveTo>
                    <a:pt x="87033" y="58254"/>
                  </a:moveTo>
                  <a:lnTo>
                    <a:pt x="0" y="58254"/>
                  </a:lnTo>
                  <a:lnTo>
                    <a:pt x="0" y="0"/>
                  </a:lnTo>
                  <a:lnTo>
                    <a:pt x="87033" y="0"/>
                  </a:lnTo>
                  <a:lnTo>
                    <a:pt x="87033" y="582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2680538" y="2843834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60" h="48260">
                  <a:moveTo>
                    <a:pt x="507" y="0"/>
                  </a:moveTo>
                  <a:lnTo>
                    <a:pt x="85331" y="0"/>
                  </a:lnTo>
                </a:path>
                <a:path w="86360" h="48260">
                  <a:moveTo>
                    <a:pt x="1015" y="5359"/>
                  </a:moveTo>
                  <a:lnTo>
                    <a:pt x="85851" y="5359"/>
                  </a:lnTo>
                </a:path>
                <a:path w="86360" h="48260">
                  <a:moveTo>
                    <a:pt x="507" y="42900"/>
                  </a:moveTo>
                  <a:lnTo>
                    <a:pt x="85331" y="42900"/>
                  </a:lnTo>
                </a:path>
                <a:path w="86360" h="48260">
                  <a:moveTo>
                    <a:pt x="507" y="16090"/>
                  </a:moveTo>
                  <a:lnTo>
                    <a:pt x="85331" y="16090"/>
                  </a:lnTo>
                </a:path>
                <a:path w="86360" h="48260">
                  <a:moveTo>
                    <a:pt x="0" y="21450"/>
                  </a:moveTo>
                  <a:lnTo>
                    <a:pt x="84835" y="21450"/>
                  </a:lnTo>
                </a:path>
                <a:path w="86360" h="48260">
                  <a:moveTo>
                    <a:pt x="507" y="26797"/>
                  </a:moveTo>
                  <a:lnTo>
                    <a:pt x="85331" y="26797"/>
                  </a:lnTo>
                </a:path>
                <a:path w="86360" h="48260">
                  <a:moveTo>
                    <a:pt x="0" y="32169"/>
                  </a:moveTo>
                  <a:lnTo>
                    <a:pt x="84835" y="32169"/>
                  </a:lnTo>
                </a:path>
                <a:path w="86360" h="48260">
                  <a:moveTo>
                    <a:pt x="0" y="37528"/>
                  </a:moveTo>
                  <a:lnTo>
                    <a:pt x="84835" y="37528"/>
                  </a:lnTo>
                </a:path>
                <a:path w="86360" h="48260">
                  <a:moveTo>
                    <a:pt x="507" y="48247"/>
                  </a:moveTo>
                  <a:lnTo>
                    <a:pt x="85331" y="48247"/>
                  </a:lnTo>
                </a:path>
                <a:path w="86360" h="48260">
                  <a:moveTo>
                    <a:pt x="0" y="10718"/>
                  </a:moveTo>
                  <a:lnTo>
                    <a:pt x="84835" y="107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680195" y="2896501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670" y="0"/>
                  </a:lnTo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2253818" y="2732570"/>
              <a:ext cx="427990" cy="283845"/>
            </a:xfrm>
            <a:custGeom>
              <a:avLst/>
              <a:gdLst/>
              <a:ahLst/>
              <a:cxnLst/>
              <a:rect l="l" t="t" r="r" b="b"/>
              <a:pathLst>
                <a:path w="427989" h="283844">
                  <a:moveTo>
                    <a:pt x="0" y="0"/>
                  </a:moveTo>
                  <a:lnTo>
                    <a:pt x="0" y="146316"/>
                  </a:lnTo>
                  <a:lnTo>
                    <a:pt x="3048" y="149364"/>
                  </a:lnTo>
                  <a:lnTo>
                    <a:pt x="2019" y="277380"/>
                  </a:lnTo>
                  <a:lnTo>
                    <a:pt x="425704" y="283476"/>
                  </a:lnTo>
                  <a:lnTo>
                    <a:pt x="427736" y="1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253818" y="2732570"/>
              <a:ext cx="427990" cy="283845"/>
            </a:xfrm>
            <a:custGeom>
              <a:avLst/>
              <a:gdLst/>
              <a:ahLst/>
              <a:cxnLst/>
              <a:rect l="l" t="t" r="r" b="b"/>
              <a:pathLst>
                <a:path w="427989" h="283844">
                  <a:moveTo>
                    <a:pt x="0" y="0"/>
                  </a:moveTo>
                  <a:lnTo>
                    <a:pt x="0" y="146316"/>
                  </a:lnTo>
                  <a:lnTo>
                    <a:pt x="3048" y="149364"/>
                  </a:lnTo>
                  <a:lnTo>
                    <a:pt x="2019" y="277380"/>
                  </a:lnTo>
                  <a:lnTo>
                    <a:pt x="425704" y="283476"/>
                  </a:lnTo>
                  <a:lnTo>
                    <a:pt x="427736" y="1016"/>
                  </a:lnTo>
                  <a:lnTo>
                    <a:pt x="0" y="0"/>
                  </a:lnTo>
                  <a:close/>
                </a:path>
                <a:path w="427989" h="283844">
                  <a:moveTo>
                    <a:pt x="3048" y="108712"/>
                  </a:moveTo>
                  <a:lnTo>
                    <a:pt x="65024" y="108712"/>
                  </a:lnTo>
                  <a:lnTo>
                    <a:pt x="64008" y="143268"/>
                  </a:lnTo>
                  <a:lnTo>
                    <a:pt x="3048" y="143268"/>
                  </a:lnTo>
                  <a:lnTo>
                    <a:pt x="3048" y="108712"/>
                  </a:lnTo>
                  <a:close/>
                </a:path>
                <a:path w="427989" h="283844">
                  <a:moveTo>
                    <a:pt x="426720" y="80276"/>
                  </a:moveTo>
                  <a:lnTo>
                    <a:pt x="426720" y="205232"/>
                  </a:lnTo>
                  <a:lnTo>
                    <a:pt x="420623" y="207276"/>
                  </a:lnTo>
                  <a:lnTo>
                    <a:pt x="418592" y="222516"/>
                  </a:lnTo>
                  <a:lnTo>
                    <a:pt x="74168" y="219468"/>
                  </a:lnTo>
                  <a:lnTo>
                    <a:pt x="74168" y="59956"/>
                  </a:lnTo>
                  <a:lnTo>
                    <a:pt x="419608" y="63004"/>
                  </a:lnTo>
                  <a:lnTo>
                    <a:pt x="420623" y="78232"/>
                  </a:lnTo>
                  <a:lnTo>
                    <a:pt x="426720" y="802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2326957" y="2733586"/>
              <a:ext cx="353060" cy="236220"/>
            </a:xfrm>
            <a:custGeom>
              <a:avLst/>
              <a:gdLst/>
              <a:ahLst/>
              <a:cxnLst/>
              <a:rect l="l" t="t" r="r" b="b"/>
              <a:pathLst>
                <a:path w="353060" h="236219">
                  <a:moveTo>
                    <a:pt x="345452" y="46748"/>
                  </a:moveTo>
                  <a:lnTo>
                    <a:pt x="346468" y="61988"/>
                  </a:lnTo>
                  <a:lnTo>
                    <a:pt x="1028" y="58940"/>
                  </a:lnTo>
                  <a:lnTo>
                    <a:pt x="1028" y="43700"/>
                  </a:lnTo>
                </a:path>
                <a:path w="353060" h="236219">
                  <a:moveTo>
                    <a:pt x="1028" y="0"/>
                  </a:moveTo>
                  <a:lnTo>
                    <a:pt x="0" y="232664"/>
                  </a:lnTo>
                  <a:lnTo>
                    <a:pt x="1028" y="218452"/>
                  </a:lnTo>
                  <a:lnTo>
                    <a:pt x="345452" y="221500"/>
                  </a:lnTo>
                  <a:lnTo>
                    <a:pt x="344436" y="235724"/>
                  </a:lnTo>
                </a:path>
                <a:path w="353060" h="236219">
                  <a:moveTo>
                    <a:pt x="350532" y="191020"/>
                  </a:moveTo>
                  <a:lnTo>
                    <a:pt x="247916" y="188988"/>
                  </a:lnTo>
                  <a:lnTo>
                    <a:pt x="248932" y="91440"/>
                  </a:lnTo>
                  <a:lnTo>
                    <a:pt x="351548" y="90436"/>
                  </a:lnTo>
                  <a:lnTo>
                    <a:pt x="352564" y="125984"/>
                  </a:lnTo>
                  <a:lnTo>
                    <a:pt x="349691" y="139040"/>
                  </a:lnTo>
                  <a:lnTo>
                    <a:pt x="348627" y="146567"/>
                  </a:lnTo>
                  <a:lnTo>
                    <a:pt x="349278" y="151422"/>
                  </a:lnTo>
                  <a:lnTo>
                    <a:pt x="351548" y="156464"/>
                  </a:lnTo>
                  <a:lnTo>
                    <a:pt x="350532" y="19102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2575890" y="2824022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89">
                  <a:moveTo>
                    <a:pt x="0" y="0"/>
                  </a:moveTo>
                  <a:lnTo>
                    <a:pt x="0" y="97536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2277186" y="2918167"/>
              <a:ext cx="32384" cy="58419"/>
            </a:xfrm>
            <a:custGeom>
              <a:avLst/>
              <a:gdLst/>
              <a:ahLst/>
              <a:cxnLst/>
              <a:rect l="l" t="t" r="r" b="b"/>
              <a:pathLst>
                <a:path w="32385" h="58419">
                  <a:moveTo>
                    <a:pt x="673" y="7454"/>
                  </a:moveTo>
                  <a:lnTo>
                    <a:pt x="4749" y="0"/>
                  </a:lnTo>
                  <a:lnTo>
                    <a:pt x="16255" y="0"/>
                  </a:lnTo>
                  <a:lnTo>
                    <a:pt x="27774" y="685"/>
                  </a:lnTo>
                  <a:lnTo>
                    <a:pt x="29121" y="8801"/>
                  </a:lnTo>
                  <a:lnTo>
                    <a:pt x="29794" y="48767"/>
                  </a:lnTo>
                  <a:lnTo>
                    <a:pt x="31826" y="56895"/>
                  </a:lnTo>
                  <a:lnTo>
                    <a:pt x="18961" y="58254"/>
                  </a:lnTo>
                  <a:lnTo>
                    <a:pt x="4051" y="57569"/>
                  </a:lnTo>
                  <a:lnTo>
                    <a:pt x="0" y="50799"/>
                  </a:lnTo>
                  <a:lnTo>
                    <a:pt x="673" y="7454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2275255" y="2968282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0" y="0"/>
                  </a:moveTo>
                  <a:lnTo>
                    <a:pt x="0" y="14998"/>
                  </a:lnTo>
                  <a:lnTo>
                    <a:pt x="1270" y="17018"/>
                  </a:lnTo>
                  <a:lnTo>
                    <a:pt x="4305" y="17018"/>
                  </a:lnTo>
                  <a:lnTo>
                    <a:pt x="7353" y="17284"/>
                  </a:lnTo>
                  <a:lnTo>
                    <a:pt x="7353" y="29476"/>
                  </a:lnTo>
                  <a:lnTo>
                    <a:pt x="13195" y="30988"/>
                  </a:lnTo>
                  <a:lnTo>
                    <a:pt x="21323" y="31254"/>
                  </a:lnTo>
                  <a:lnTo>
                    <a:pt x="27673" y="29222"/>
                  </a:lnTo>
                  <a:lnTo>
                    <a:pt x="27419" y="19050"/>
                  </a:lnTo>
                  <a:lnTo>
                    <a:pt x="34023" y="19050"/>
                  </a:lnTo>
                  <a:lnTo>
                    <a:pt x="34159" y="17284"/>
                  </a:lnTo>
                  <a:lnTo>
                    <a:pt x="34191" y="11188"/>
                  </a:lnTo>
                  <a:lnTo>
                    <a:pt x="31750" y="11188"/>
                  </a:lnTo>
                  <a:lnTo>
                    <a:pt x="17259" y="8902"/>
                  </a:lnTo>
                  <a:lnTo>
                    <a:pt x="4305" y="8394"/>
                  </a:lnTo>
                  <a:lnTo>
                    <a:pt x="0" y="0"/>
                  </a:lnTo>
                  <a:close/>
                </a:path>
                <a:path w="34289" h="31750">
                  <a:moveTo>
                    <a:pt x="34023" y="2298"/>
                  </a:moveTo>
                  <a:lnTo>
                    <a:pt x="31750" y="11188"/>
                  </a:lnTo>
                  <a:lnTo>
                    <a:pt x="34191" y="11188"/>
                  </a:lnTo>
                  <a:lnTo>
                    <a:pt x="34023" y="2298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2275255" y="2968282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0" y="0"/>
                  </a:moveTo>
                  <a:lnTo>
                    <a:pt x="0" y="14998"/>
                  </a:lnTo>
                  <a:lnTo>
                    <a:pt x="1270" y="17018"/>
                  </a:lnTo>
                  <a:lnTo>
                    <a:pt x="4305" y="17018"/>
                  </a:lnTo>
                  <a:lnTo>
                    <a:pt x="7353" y="17284"/>
                  </a:lnTo>
                  <a:lnTo>
                    <a:pt x="7353" y="20320"/>
                  </a:lnTo>
                  <a:lnTo>
                    <a:pt x="7353" y="29476"/>
                  </a:lnTo>
                  <a:lnTo>
                    <a:pt x="13195" y="30988"/>
                  </a:lnTo>
                  <a:lnTo>
                    <a:pt x="21323" y="31254"/>
                  </a:lnTo>
                  <a:lnTo>
                    <a:pt x="27673" y="29222"/>
                  </a:lnTo>
                  <a:lnTo>
                    <a:pt x="27419" y="19050"/>
                  </a:lnTo>
                  <a:lnTo>
                    <a:pt x="34023" y="19050"/>
                  </a:lnTo>
                  <a:lnTo>
                    <a:pt x="34277" y="15760"/>
                  </a:lnTo>
                  <a:lnTo>
                    <a:pt x="34023" y="2298"/>
                  </a:lnTo>
                  <a:lnTo>
                    <a:pt x="31750" y="11188"/>
                  </a:lnTo>
                  <a:lnTo>
                    <a:pt x="17259" y="8902"/>
                  </a:lnTo>
                  <a:lnTo>
                    <a:pt x="4305" y="839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2283752" y="298175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3411" y="0"/>
                  </a:moveTo>
                  <a:lnTo>
                    <a:pt x="3873" y="0"/>
                  </a:lnTo>
                  <a:lnTo>
                    <a:pt x="0" y="3873"/>
                  </a:lnTo>
                  <a:lnTo>
                    <a:pt x="0" y="13398"/>
                  </a:lnTo>
                  <a:lnTo>
                    <a:pt x="3873" y="17271"/>
                  </a:lnTo>
                  <a:lnTo>
                    <a:pt x="13411" y="17271"/>
                  </a:lnTo>
                  <a:lnTo>
                    <a:pt x="17272" y="13398"/>
                  </a:lnTo>
                  <a:lnTo>
                    <a:pt x="17272" y="8635"/>
                  </a:lnTo>
                  <a:lnTo>
                    <a:pt x="17272" y="3873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2283752" y="298175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7272" y="8635"/>
                  </a:moveTo>
                  <a:lnTo>
                    <a:pt x="17272" y="13398"/>
                  </a:lnTo>
                  <a:lnTo>
                    <a:pt x="13411" y="17271"/>
                  </a:lnTo>
                  <a:lnTo>
                    <a:pt x="8648" y="17271"/>
                  </a:lnTo>
                  <a:lnTo>
                    <a:pt x="3873" y="17271"/>
                  </a:lnTo>
                  <a:lnTo>
                    <a:pt x="0" y="13398"/>
                  </a:lnTo>
                  <a:lnTo>
                    <a:pt x="0" y="8635"/>
                  </a:lnTo>
                  <a:lnTo>
                    <a:pt x="0" y="3873"/>
                  </a:lnTo>
                  <a:lnTo>
                    <a:pt x="3873" y="0"/>
                  </a:lnTo>
                  <a:lnTo>
                    <a:pt x="8648" y="0"/>
                  </a:lnTo>
                  <a:lnTo>
                    <a:pt x="13411" y="0"/>
                  </a:lnTo>
                  <a:lnTo>
                    <a:pt x="17272" y="3873"/>
                  </a:lnTo>
                  <a:lnTo>
                    <a:pt x="17272" y="86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2288832" y="29870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130" y="0"/>
                  </a:moveTo>
                  <a:lnTo>
                    <a:pt x="1485" y="0"/>
                  </a:lnTo>
                  <a:lnTo>
                    <a:pt x="0" y="1485"/>
                  </a:lnTo>
                  <a:lnTo>
                    <a:pt x="0" y="5118"/>
                  </a:lnTo>
                  <a:lnTo>
                    <a:pt x="1485" y="6591"/>
                  </a:lnTo>
                  <a:lnTo>
                    <a:pt x="5130" y="6591"/>
                  </a:lnTo>
                  <a:lnTo>
                    <a:pt x="6604" y="5118"/>
                  </a:lnTo>
                  <a:lnTo>
                    <a:pt x="6604" y="3301"/>
                  </a:lnTo>
                  <a:lnTo>
                    <a:pt x="6604" y="1485"/>
                  </a:lnTo>
                  <a:lnTo>
                    <a:pt x="51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2288832" y="29870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604" y="3301"/>
                  </a:moveTo>
                  <a:lnTo>
                    <a:pt x="6604" y="5118"/>
                  </a:lnTo>
                  <a:lnTo>
                    <a:pt x="5130" y="6591"/>
                  </a:lnTo>
                  <a:lnTo>
                    <a:pt x="3302" y="6591"/>
                  </a:lnTo>
                  <a:lnTo>
                    <a:pt x="1485" y="6591"/>
                  </a:lnTo>
                  <a:lnTo>
                    <a:pt x="0" y="5118"/>
                  </a:lnTo>
                  <a:lnTo>
                    <a:pt x="0" y="3301"/>
                  </a:lnTo>
                  <a:lnTo>
                    <a:pt x="0" y="1485"/>
                  </a:lnTo>
                  <a:lnTo>
                    <a:pt x="1485" y="0"/>
                  </a:lnTo>
                  <a:lnTo>
                    <a:pt x="3302" y="0"/>
                  </a:lnTo>
                  <a:lnTo>
                    <a:pt x="5130" y="0"/>
                  </a:lnTo>
                  <a:lnTo>
                    <a:pt x="6604" y="1485"/>
                  </a:lnTo>
                  <a:lnTo>
                    <a:pt x="6604" y="33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2275370" y="2892348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33721" y="22606"/>
                  </a:moveTo>
                  <a:lnTo>
                    <a:pt x="31496" y="22606"/>
                  </a:lnTo>
                  <a:lnTo>
                    <a:pt x="34048" y="32258"/>
                  </a:lnTo>
                  <a:lnTo>
                    <a:pt x="33721" y="22606"/>
                  </a:lnTo>
                  <a:close/>
                </a:path>
                <a:path w="34289" h="32385">
                  <a:moveTo>
                    <a:pt x="25908" y="0"/>
                  </a:moveTo>
                  <a:lnTo>
                    <a:pt x="16002" y="1524"/>
                  </a:lnTo>
                  <a:lnTo>
                    <a:pt x="6096" y="1524"/>
                  </a:lnTo>
                  <a:lnTo>
                    <a:pt x="6350" y="13703"/>
                  </a:lnTo>
                  <a:lnTo>
                    <a:pt x="762" y="13970"/>
                  </a:lnTo>
                  <a:lnTo>
                    <a:pt x="0" y="17272"/>
                  </a:lnTo>
                  <a:lnTo>
                    <a:pt x="0" y="29718"/>
                  </a:lnTo>
                  <a:lnTo>
                    <a:pt x="5080" y="24638"/>
                  </a:lnTo>
                  <a:lnTo>
                    <a:pt x="17272" y="24371"/>
                  </a:lnTo>
                  <a:lnTo>
                    <a:pt x="31496" y="22606"/>
                  </a:lnTo>
                  <a:lnTo>
                    <a:pt x="33721" y="22606"/>
                  </a:lnTo>
                  <a:lnTo>
                    <a:pt x="33540" y="17272"/>
                  </a:lnTo>
                  <a:lnTo>
                    <a:pt x="32766" y="15240"/>
                  </a:lnTo>
                  <a:lnTo>
                    <a:pt x="26924" y="12941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2275370" y="2892348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0" y="29718"/>
                  </a:moveTo>
                  <a:lnTo>
                    <a:pt x="0" y="17272"/>
                  </a:lnTo>
                  <a:lnTo>
                    <a:pt x="762" y="13970"/>
                  </a:lnTo>
                  <a:lnTo>
                    <a:pt x="6350" y="13703"/>
                  </a:lnTo>
                  <a:lnTo>
                    <a:pt x="6096" y="1524"/>
                  </a:lnTo>
                  <a:lnTo>
                    <a:pt x="16002" y="1524"/>
                  </a:lnTo>
                  <a:lnTo>
                    <a:pt x="25908" y="0"/>
                  </a:lnTo>
                  <a:lnTo>
                    <a:pt x="26924" y="12941"/>
                  </a:lnTo>
                  <a:lnTo>
                    <a:pt x="32766" y="15240"/>
                  </a:lnTo>
                  <a:lnTo>
                    <a:pt x="33540" y="17272"/>
                  </a:lnTo>
                  <a:lnTo>
                    <a:pt x="34048" y="32258"/>
                  </a:lnTo>
                  <a:lnTo>
                    <a:pt x="31496" y="22606"/>
                  </a:lnTo>
                  <a:lnTo>
                    <a:pt x="17272" y="24371"/>
                  </a:lnTo>
                  <a:lnTo>
                    <a:pt x="5080" y="24638"/>
                  </a:lnTo>
                  <a:lnTo>
                    <a:pt x="0" y="297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2283752" y="289514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3411" y="0"/>
                  </a:moveTo>
                  <a:lnTo>
                    <a:pt x="3873" y="0"/>
                  </a:lnTo>
                  <a:lnTo>
                    <a:pt x="0" y="3860"/>
                  </a:lnTo>
                  <a:lnTo>
                    <a:pt x="0" y="13411"/>
                  </a:lnTo>
                  <a:lnTo>
                    <a:pt x="3873" y="17259"/>
                  </a:lnTo>
                  <a:lnTo>
                    <a:pt x="13411" y="17259"/>
                  </a:lnTo>
                  <a:lnTo>
                    <a:pt x="17272" y="13411"/>
                  </a:lnTo>
                  <a:lnTo>
                    <a:pt x="17272" y="8635"/>
                  </a:lnTo>
                  <a:lnTo>
                    <a:pt x="17272" y="3860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2283752" y="289514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7272" y="8635"/>
                  </a:moveTo>
                  <a:lnTo>
                    <a:pt x="17272" y="13411"/>
                  </a:lnTo>
                  <a:lnTo>
                    <a:pt x="13411" y="17259"/>
                  </a:lnTo>
                  <a:lnTo>
                    <a:pt x="8648" y="17259"/>
                  </a:lnTo>
                  <a:lnTo>
                    <a:pt x="3873" y="17259"/>
                  </a:lnTo>
                  <a:lnTo>
                    <a:pt x="0" y="13411"/>
                  </a:lnTo>
                  <a:lnTo>
                    <a:pt x="0" y="8635"/>
                  </a:lnTo>
                  <a:lnTo>
                    <a:pt x="0" y="3860"/>
                  </a:lnTo>
                  <a:lnTo>
                    <a:pt x="3873" y="0"/>
                  </a:lnTo>
                  <a:lnTo>
                    <a:pt x="8648" y="0"/>
                  </a:lnTo>
                  <a:lnTo>
                    <a:pt x="13411" y="0"/>
                  </a:lnTo>
                  <a:lnTo>
                    <a:pt x="17272" y="3860"/>
                  </a:lnTo>
                  <a:lnTo>
                    <a:pt x="17272" y="86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2288832" y="290047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130" y="0"/>
                  </a:moveTo>
                  <a:lnTo>
                    <a:pt x="1485" y="0"/>
                  </a:lnTo>
                  <a:lnTo>
                    <a:pt x="0" y="1473"/>
                  </a:lnTo>
                  <a:lnTo>
                    <a:pt x="0" y="5130"/>
                  </a:lnTo>
                  <a:lnTo>
                    <a:pt x="1485" y="6603"/>
                  </a:lnTo>
                  <a:lnTo>
                    <a:pt x="5130" y="6603"/>
                  </a:lnTo>
                  <a:lnTo>
                    <a:pt x="6604" y="5130"/>
                  </a:lnTo>
                  <a:lnTo>
                    <a:pt x="6604" y="3301"/>
                  </a:lnTo>
                  <a:lnTo>
                    <a:pt x="6604" y="1473"/>
                  </a:lnTo>
                  <a:lnTo>
                    <a:pt x="51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2288832" y="290047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604" y="3301"/>
                  </a:moveTo>
                  <a:lnTo>
                    <a:pt x="6604" y="5130"/>
                  </a:lnTo>
                  <a:lnTo>
                    <a:pt x="5130" y="6603"/>
                  </a:lnTo>
                  <a:lnTo>
                    <a:pt x="3302" y="6603"/>
                  </a:lnTo>
                  <a:lnTo>
                    <a:pt x="1485" y="6603"/>
                  </a:lnTo>
                  <a:lnTo>
                    <a:pt x="0" y="5130"/>
                  </a:lnTo>
                  <a:lnTo>
                    <a:pt x="0" y="3301"/>
                  </a:lnTo>
                  <a:lnTo>
                    <a:pt x="0" y="1473"/>
                  </a:lnTo>
                  <a:lnTo>
                    <a:pt x="1485" y="0"/>
                  </a:lnTo>
                  <a:lnTo>
                    <a:pt x="3302" y="0"/>
                  </a:lnTo>
                  <a:lnTo>
                    <a:pt x="5130" y="0"/>
                  </a:lnTo>
                  <a:lnTo>
                    <a:pt x="6604" y="1473"/>
                  </a:lnTo>
                  <a:lnTo>
                    <a:pt x="6604" y="33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2275255" y="2912000"/>
              <a:ext cx="34290" cy="67945"/>
            </a:xfrm>
            <a:custGeom>
              <a:avLst/>
              <a:gdLst/>
              <a:ahLst/>
              <a:cxnLst/>
              <a:rect l="l" t="t" r="r" b="b"/>
              <a:pathLst>
                <a:path w="34289" h="67944">
                  <a:moveTo>
                    <a:pt x="31711" y="65184"/>
                  </a:moveTo>
                  <a:lnTo>
                    <a:pt x="17259" y="65184"/>
                  </a:lnTo>
                  <a:lnTo>
                    <a:pt x="30822" y="67724"/>
                  </a:lnTo>
                  <a:lnTo>
                    <a:pt x="31711" y="65184"/>
                  </a:lnTo>
                  <a:close/>
                </a:path>
                <a:path w="34289" h="67944">
                  <a:moveTo>
                    <a:pt x="20975" y="0"/>
                  </a:moveTo>
                  <a:lnTo>
                    <a:pt x="13098" y="2378"/>
                  </a:lnTo>
                  <a:lnTo>
                    <a:pt x="114" y="10066"/>
                  </a:lnTo>
                  <a:lnTo>
                    <a:pt x="0" y="56281"/>
                  </a:lnTo>
                  <a:lnTo>
                    <a:pt x="3124" y="65438"/>
                  </a:lnTo>
                  <a:lnTo>
                    <a:pt x="17259" y="65184"/>
                  </a:lnTo>
                  <a:lnTo>
                    <a:pt x="31711" y="65184"/>
                  </a:lnTo>
                  <a:lnTo>
                    <a:pt x="34023" y="58580"/>
                  </a:lnTo>
                  <a:lnTo>
                    <a:pt x="34188" y="11831"/>
                  </a:lnTo>
                  <a:lnTo>
                    <a:pt x="26940" y="3095"/>
                  </a:lnTo>
                  <a:lnTo>
                    <a:pt x="20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275255" y="2912000"/>
              <a:ext cx="34290" cy="67945"/>
            </a:xfrm>
            <a:custGeom>
              <a:avLst/>
              <a:gdLst/>
              <a:ahLst/>
              <a:cxnLst/>
              <a:rect l="l" t="t" r="r" b="b"/>
              <a:pathLst>
                <a:path w="34289" h="67944">
                  <a:moveTo>
                    <a:pt x="114" y="10066"/>
                  </a:moveTo>
                  <a:lnTo>
                    <a:pt x="13098" y="2378"/>
                  </a:lnTo>
                  <a:lnTo>
                    <a:pt x="20975" y="0"/>
                  </a:lnTo>
                  <a:lnTo>
                    <a:pt x="26940" y="3095"/>
                  </a:lnTo>
                  <a:lnTo>
                    <a:pt x="34188" y="11831"/>
                  </a:lnTo>
                  <a:lnTo>
                    <a:pt x="34023" y="58580"/>
                  </a:lnTo>
                  <a:lnTo>
                    <a:pt x="30822" y="67724"/>
                  </a:lnTo>
                  <a:lnTo>
                    <a:pt x="17259" y="65184"/>
                  </a:lnTo>
                  <a:lnTo>
                    <a:pt x="3124" y="65438"/>
                  </a:lnTo>
                  <a:lnTo>
                    <a:pt x="0" y="56281"/>
                  </a:lnTo>
                  <a:lnTo>
                    <a:pt x="114" y="100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2277948" y="2917990"/>
              <a:ext cx="27305" cy="58419"/>
            </a:xfrm>
            <a:custGeom>
              <a:avLst/>
              <a:gdLst/>
              <a:ahLst/>
              <a:cxnLst/>
              <a:rect l="l" t="t" r="r" b="b"/>
              <a:pathLst>
                <a:path w="27305" h="58419">
                  <a:moveTo>
                    <a:pt x="5842" y="0"/>
                  </a:moveTo>
                  <a:lnTo>
                    <a:pt x="762" y="8648"/>
                  </a:lnTo>
                  <a:lnTo>
                    <a:pt x="0" y="47510"/>
                  </a:lnTo>
                  <a:lnTo>
                    <a:pt x="0" y="51562"/>
                  </a:lnTo>
                  <a:lnTo>
                    <a:pt x="4559" y="54876"/>
                  </a:lnTo>
                  <a:lnTo>
                    <a:pt x="8890" y="57912"/>
                  </a:lnTo>
                  <a:lnTo>
                    <a:pt x="19558" y="57670"/>
                  </a:lnTo>
                  <a:lnTo>
                    <a:pt x="26433" y="57670"/>
                  </a:lnTo>
                  <a:lnTo>
                    <a:pt x="26887" y="51562"/>
                  </a:lnTo>
                  <a:lnTo>
                    <a:pt x="26924" y="6870"/>
                  </a:lnTo>
                  <a:lnTo>
                    <a:pt x="25146" y="1282"/>
                  </a:lnTo>
                  <a:lnTo>
                    <a:pt x="16256" y="762"/>
                  </a:lnTo>
                  <a:lnTo>
                    <a:pt x="5842" y="0"/>
                  </a:lnTo>
                  <a:close/>
                </a:path>
                <a:path w="27305" h="58419">
                  <a:moveTo>
                    <a:pt x="26433" y="57670"/>
                  </a:moveTo>
                  <a:lnTo>
                    <a:pt x="19558" y="57670"/>
                  </a:lnTo>
                  <a:lnTo>
                    <a:pt x="26416" y="57912"/>
                  </a:lnTo>
                  <a:lnTo>
                    <a:pt x="26433" y="5767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2280742" y="2922066"/>
              <a:ext cx="22225" cy="50800"/>
            </a:xfrm>
            <a:custGeom>
              <a:avLst/>
              <a:gdLst/>
              <a:ahLst/>
              <a:cxnLst/>
              <a:rect l="l" t="t" r="r" b="b"/>
              <a:pathLst>
                <a:path w="22225" h="50800">
                  <a:moveTo>
                    <a:pt x="11175" y="0"/>
                  </a:moveTo>
                  <a:lnTo>
                    <a:pt x="4825" y="2273"/>
                  </a:lnTo>
                  <a:lnTo>
                    <a:pt x="761" y="3035"/>
                  </a:lnTo>
                  <a:lnTo>
                    <a:pt x="495" y="6350"/>
                  </a:lnTo>
                  <a:lnTo>
                    <a:pt x="0" y="43688"/>
                  </a:lnTo>
                  <a:lnTo>
                    <a:pt x="0" y="45720"/>
                  </a:lnTo>
                  <a:lnTo>
                    <a:pt x="3301" y="48260"/>
                  </a:lnTo>
                  <a:lnTo>
                    <a:pt x="16001" y="50533"/>
                  </a:lnTo>
                  <a:lnTo>
                    <a:pt x="20573" y="50292"/>
                  </a:lnTo>
                  <a:lnTo>
                    <a:pt x="20815" y="45720"/>
                  </a:lnTo>
                  <a:lnTo>
                    <a:pt x="21824" y="6350"/>
                  </a:lnTo>
                  <a:lnTo>
                    <a:pt x="21843" y="2540"/>
                  </a:lnTo>
                  <a:lnTo>
                    <a:pt x="17779" y="762"/>
                  </a:lnTo>
                  <a:lnTo>
                    <a:pt x="111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2280742" y="2922066"/>
              <a:ext cx="22225" cy="50800"/>
            </a:xfrm>
            <a:custGeom>
              <a:avLst/>
              <a:gdLst/>
              <a:ahLst/>
              <a:cxnLst/>
              <a:rect l="l" t="t" r="r" b="b"/>
              <a:pathLst>
                <a:path w="22225" h="50800">
                  <a:moveTo>
                    <a:pt x="495" y="6350"/>
                  </a:moveTo>
                  <a:lnTo>
                    <a:pt x="761" y="3035"/>
                  </a:lnTo>
                  <a:lnTo>
                    <a:pt x="4825" y="2273"/>
                  </a:lnTo>
                  <a:lnTo>
                    <a:pt x="11175" y="0"/>
                  </a:lnTo>
                  <a:lnTo>
                    <a:pt x="17779" y="762"/>
                  </a:lnTo>
                  <a:lnTo>
                    <a:pt x="21843" y="2540"/>
                  </a:lnTo>
                  <a:lnTo>
                    <a:pt x="21843" y="5588"/>
                  </a:lnTo>
                  <a:lnTo>
                    <a:pt x="20815" y="45720"/>
                  </a:lnTo>
                  <a:lnTo>
                    <a:pt x="20573" y="50292"/>
                  </a:lnTo>
                  <a:lnTo>
                    <a:pt x="16001" y="50533"/>
                  </a:lnTo>
                  <a:lnTo>
                    <a:pt x="3301" y="48260"/>
                  </a:lnTo>
                  <a:lnTo>
                    <a:pt x="0" y="45720"/>
                  </a:lnTo>
                  <a:lnTo>
                    <a:pt x="0" y="43688"/>
                  </a:lnTo>
                  <a:lnTo>
                    <a:pt x="495" y="63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2293543" y="29258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67" y="3937"/>
                  </a:lnTo>
                  <a:lnTo>
                    <a:pt x="5067" y="2540"/>
                  </a:lnTo>
                  <a:lnTo>
                    <a:pt x="5067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2293543" y="29258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40"/>
                  </a:moveTo>
                  <a:lnTo>
                    <a:pt x="5067" y="3937"/>
                  </a:lnTo>
                  <a:lnTo>
                    <a:pt x="3937" y="5080"/>
                  </a:lnTo>
                  <a:lnTo>
                    <a:pt x="2527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37" y="0"/>
                  </a:lnTo>
                  <a:lnTo>
                    <a:pt x="5067" y="1130"/>
                  </a:lnTo>
                  <a:lnTo>
                    <a:pt x="5067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2283790" y="29304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49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49" y="5080"/>
                  </a:lnTo>
                  <a:lnTo>
                    <a:pt x="5067" y="3937"/>
                  </a:lnTo>
                  <a:lnTo>
                    <a:pt x="5067" y="2540"/>
                  </a:lnTo>
                  <a:lnTo>
                    <a:pt x="5067" y="1130"/>
                  </a:lnTo>
                  <a:lnTo>
                    <a:pt x="39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2283790" y="29304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40"/>
                  </a:moveTo>
                  <a:lnTo>
                    <a:pt x="5067" y="3937"/>
                  </a:lnTo>
                  <a:lnTo>
                    <a:pt x="3949" y="5080"/>
                  </a:lnTo>
                  <a:lnTo>
                    <a:pt x="2527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49" y="0"/>
                  </a:lnTo>
                  <a:lnTo>
                    <a:pt x="5067" y="1130"/>
                  </a:lnTo>
                  <a:lnTo>
                    <a:pt x="5067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2293543" y="293527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42"/>
                  </a:lnTo>
                  <a:lnTo>
                    <a:pt x="0" y="3936"/>
                  </a:lnTo>
                  <a:lnTo>
                    <a:pt x="1130" y="5079"/>
                  </a:lnTo>
                  <a:lnTo>
                    <a:pt x="3937" y="5079"/>
                  </a:lnTo>
                  <a:lnTo>
                    <a:pt x="5067" y="3936"/>
                  </a:lnTo>
                  <a:lnTo>
                    <a:pt x="5067" y="2527"/>
                  </a:lnTo>
                  <a:lnTo>
                    <a:pt x="5067" y="1142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2293543" y="293527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27"/>
                  </a:moveTo>
                  <a:lnTo>
                    <a:pt x="5067" y="3936"/>
                  </a:lnTo>
                  <a:lnTo>
                    <a:pt x="3937" y="5079"/>
                  </a:lnTo>
                  <a:lnTo>
                    <a:pt x="2527" y="5079"/>
                  </a:lnTo>
                  <a:lnTo>
                    <a:pt x="1130" y="5079"/>
                  </a:lnTo>
                  <a:lnTo>
                    <a:pt x="0" y="3936"/>
                  </a:lnTo>
                  <a:lnTo>
                    <a:pt x="0" y="2527"/>
                  </a:lnTo>
                  <a:lnTo>
                    <a:pt x="0" y="1142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37" y="0"/>
                  </a:lnTo>
                  <a:lnTo>
                    <a:pt x="5067" y="1142"/>
                  </a:lnTo>
                  <a:lnTo>
                    <a:pt x="5067" y="25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2283790" y="293984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49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49" y="5080"/>
                  </a:lnTo>
                  <a:lnTo>
                    <a:pt x="5067" y="3937"/>
                  </a:lnTo>
                  <a:lnTo>
                    <a:pt x="5067" y="2540"/>
                  </a:lnTo>
                  <a:lnTo>
                    <a:pt x="5067" y="1130"/>
                  </a:lnTo>
                  <a:lnTo>
                    <a:pt x="39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283790" y="293984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40"/>
                  </a:moveTo>
                  <a:lnTo>
                    <a:pt x="5067" y="3937"/>
                  </a:lnTo>
                  <a:lnTo>
                    <a:pt x="3949" y="5080"/>
                  </a:lnTo>
                  <a:lnTo>
                    <a:pt x="2527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49" y="0"/>
                  </a:lnTo>
                  <a:lnTo>
                    <a:pt x="5067" y="1130"/>
                  </a:lnTo>
                  <a:lnTo>
                    <a:pt x="5067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293543" y="294492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67" y="3937"/>
                  </a:lnTo>
                  <a:lnTo>
                    <a:pt x="5067" y="2540"/>
                  </a:lnTo>
                  <a:lnTo>
                    <a:pt x="5067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293543" y="294492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40"/>
                  </a:moveTo>
                  <a:lnTo>
                    <a:pt x="5067" y="3937"/>
                  </a:lnTo>
                  <a:lnTo>
                    <a:pt x="3937" y="5080"/>
                  </a:lnTo>
                  <a:lnTo>
                    <a:pt x="2527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37" y="0"/>
                  </a:lnTo>
                  <a:lnTo>
                    <a:pt x="5067" y="1130"/>
                  </a:lnTo>
                  <a:lnTo>
                    <a:pt x="5067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2283790" y="294923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4">
                  <a:moveTo>
                    <a:pt x="3949" y="0"/>
                  </a:moveTo>
                  <a:lnTo>
                    <a:pt x="1130" y="0"/>
                  </a:lnTo>
                  <a:lnTo>
                    <a:pt x="0" y="1143"/>
                  </a:lnTo>
                  <a:lnTo>
                    <a:pt x="0" y="3949"/>
                  </a:lnTo>
                  <a:lnTo>
                    <a:pt x="1130" y="5092"/>
                  </a:lnTo>
                  <a:lnTo>
                    <a:pt x="3949" y="5092"/>
                  </a:lnTo>
                  <a:lnTo>
                    <a:pt x="5067" y="3949"/>
                  </a:lnTo>
                  <a:lnTo>
                    <a:pt x="5067" y="2552"/>
                  </a:lnTo>
                  <a:lnTo>
                    <a:pt x="5067" y="1143"/>
                  </a:lnTo>
                  <a:lnTo>
                    <a:pt x="39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283790" y="294923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4">
                  <a:moveTo>
                    <a:pt x="5067" y="2552"/>
                  </a:moveTo>
                  <a:lnTo>
                    <a:pt x="5067" y="3949"/>
                  </a:lnTo>
                  <a:lnTo>
                    <a:pt x="3949" y="5092"/>
                  </a:lnTo>
                  <a:lnTo>
                    <a:pt x="2527" y="5092"/>
                  </a:lnTo>
                  <a:lnTo>
                    <a:pt x="1130" y="5092"/>
                  </a:lnTo>
                  <a:lnTo>
                    <a:pt x="0" y="3949"/>
                  </a:lnTo>
                  <a:lnTo>
                    <a:pt x="0" y="2552"/>
                  </a:lnTo>
                  <a:lnTo>
                    <a:pt x="0" y="1143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49" y="0"/>
                  </a:lnTo>
                  <a:lnTo>
                    <a:pt x="5067" y="1143"/>
                  </a:lnTo>
                  <a:lnTo>
                    <a:pt x="5067" y="25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293543" y="295407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67" y="3937"/>
                  </a:lnTo>
                  <a:lnTo>
                    <a:pt x="5067" y="2540"/>
                  </a:lnTo>
                  <a:lnTo>
                    <a:pt x="5067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293543" y="295407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40"/>
                  </a:moveTo>
                  <a:lnTo>
                    <a:pt x="5067" y="3937"/>
                  </a:lnTo>
                  <a:lnTo>
                    <a:pt x="3937" y="5080"/>
                  </a:lnTo>
                  <a:lnTo>
                    <a:pt x="2527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37" y="0"/>
                  </a:lnTo>
                  <a:lnTo>
                    <a:pt x="5067" y="1130"/>
                  </a:lnTo>
                  <a:lnTo>
                    <a:pt x="5067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2283790" y="295940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49" y="0"/>
                  </a:moveTo>
                  <a:lnTo>
                    <a:pt x="1130" y="0"/>
                  </a:lnTo>
                  <a:lnTo>
                    <a:pt x="0" y="1142"/>
                  </a:lnTo>
                  <a:lnTo>
                    <a:pt x="0" y="3949"/>
                  </a:lnTo>
                  <a:lnTo>
                    <a:pt x="1130" y="5079"/>
                  </a:lnTo>
                  <a:lnTo>
                    <a:pt x="3949" y="5079"/>
                  </a:lnTo>
                  <a:lnTo>
                    <a:pt x="5067" y="3949"/>
                  </a:lnTo>
                  <a:lnTo>
                    <a:pt x="5067" y="2527"/>
                  </a:lnTo>
                  <a:lnTo>
                    <a:pt x="5067" y="1142"/>
                  </a:lnTo>
                  <a:lnTo>
                    <a:pt x="39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2283790" y="295940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27"/>
                  </a:moveTo>
                  <a:lnTo>
                    <a:pt x="5067" y="3949"/>
                  </a:lnTo>
                  <a:lnTo>
                    <a:pt x="3949" y="5079"/>
                  </a:lnTo>
                  <a:lnTo>
                    <a:pt x="2527" y="5079"/>
                  </a:lnTo>
                  <a:lnTo>
                    <a:pt x="1130" y="5079"/>
                  </a:lnTo>
                  <a:lnTo>
                    <a:pt x="0" y="3949"/>
                  </a:lnTo>
                  <a:lnTo>
                    <a:pt x="0" y="2527"/>
                  </a:lnTo>
                  <a:lnTo>
                    <a:pt x="0" y="1142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49" y="0"/>
                  </a:lnTo>
                  <a:lnTo>
                    <a:pt x="5067" y="1142"/>
                  </a:lnTo>
                  <a:lnTo>
                    <a:pt x="5067" y="25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293543" y="29639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67" y="3937"/>
                  </a:lnTo>
                  <a:lnTo>
                    <a:pt x="5067" y="2540"/>
                  </a:lnTo>
                  <a:lnTo>
                    <a:pt x="5067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2293543" y="29639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40"/>
                  </a:moveTo>
                  <a:lnTo>
                    <a:pt x="5067" y="3937"/>
                  </a:lnTo>
                  <a:lnTo>
                    <a:pt x="3937" y="5080"/>
                  </a:lnTo>
                  <a:lnTo>
                    <a:pt x="2527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27" y="0"/>
                  </a:lnTo>
                  <a:lnTo>
                    <a:pt x="3937" y="0"/>
                  </a:lnTo>
                  <a:lnTo>
                    <a:pt x="5067" y="1130"/>
                  </a:lnTo>
                  <a:lnTo>
                    <a:pt x="5067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2274557" y="279226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5080" y="5842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2274557" y="2792272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29"/>
                  </a:moveTo>
                  <a:lnTo>
                    <a:pt x="0" y="5829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2274557" y="280395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29"/>
                  </a:lnTo>
                  <a:lnTo>
                    <a:pt x="5080" y="5829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2274557" y="280395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29"/>
                  </a:moveTo>
                  <a:lnTo>
                    <a:pt x="0" y="5829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2274557" y="281562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5080" y="5842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2274557" y="281562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42"/>
                  </a:moveTo>
                  <a:lnTo>
                    <a:pt x="0" y="5842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4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2258961" y="2737307"/>
              <a:ext cx="60325" cy="9525"/>
            </a:xfrm>
            <a:custGeom>
              <a:avLst/>
              <a:gdLst/>
              <a:ahLst/>
              <a:cxnLst/>
              <a:rect l="l" t="t" r="r" b="b"/>
              <a:pathLst>
                <a:path w="60325" h="9525">
                  <a:moveTo>
                    <a:pt x="53378" y="7366"/>
                  </a:moveTo>
                  <a:lnTo>
                    <a:pt x="53378" y="9194"/>
                  </a:lnTo>
                  <a:lnTo>
                    <a:pt x="54330" y="9423"/>
                  </a:lnTo>
                  <a:lnTo>
                    <a:pt x="55270" y="9525"/>
                  </a:lnTo>
                  <a:lnTo>
                    <a:pt x="57327" y="9525"/>
                  </a:lnTo>
                  <a:lnTo>
                    <a:pt x="58242" y="9309"/>
                  </a:lnTo>
                  <a:lnTo>
                    <a:pt x="59804" y="8369"/>
                  </a:lnTo>
                  <a:lnTo>
                    <a:pt x="60092" y="7861"/>
                  </a:lnTo>
                  <a:lnTo>
                    <a:pt x="55308" y="7861"/>
                  </a:lnTo>
                  <a:lnTo>
                    <a:pt x="54394" y="7696"/>
                  </a:lnTo>
                  <a:lnTo>
                    <a:pt x="53378" y="7366"/>
                  </a:lnTo>
                  <a:close/>
                </a:path>
                <a:path w="60325" h="9525">
                  <a:moveTo>
                    <a:pt x="57518" y="0"/>
                  </a:moveTo>
                  <a:lnTo>
                    <a:pt x="55791" y="0"/>
                  </a:lnTo>
                  <a:lnTo>
                    <a:pt x="54902" y="241"/>
                  </a:lnTo>
                  <a:lnTo>
                    <a:pt x="53530" y="1181"/>
                  </a:lnTo>
                  <a:lnTo>
                    <a:pt x="53256" y="1739"/>
                  </a:lnTo>
                  <a:lnTo>
                    <a:pt x="53187" y="3492"/>
                  </a:lnTo>
                  <a:lnTo>
                    <a:pt x="53428" y="4064"/>
                  </a:lnTo>
                  <a:lnTo>
                    <a:pt x="54267" y="4889"/>
                  </a:lnTo>
                  <a:lnTo>
                    <a:pt x="55177" y="5359"/>
                  </a:lnTo>
                  <a:lnTo>
                    <a:pt x="56934" y="6083"/>
                  </a:lnTo>
                  <a:lnTo>
                    <a:pt x="57353" y="6299"/>
                  </a:lnTo>
                  <a:lnTo>
                    <a:pt x="57670" y="6591"/>
                  </a:lnTo>
                  <a:lnTo>
                    <a:pt x="57675" y="7607"/>
                  </a:lnTo>
                  <a:lnTo>
                    <a:pt x="57200" y="7861"/>
                  </a:lnTo>
                  <a:lnTo>
                    <a:pt x="60092" y="7861"/>
                  </a:lnTo>
                  <a:lnTo>
                    <a:pt x="60185" y="7696"/>
                  </a:lnTo>
                  <a:lnTo>
                    <a:pt x="60236" y="5930"/>
                  </a:lnTo>
                  <a:lnTo>
                    <a:pt x="60007" y="5359"/>
                  </a:lnTo>
                  <a:lnTo>
                    <a:pt x="59207" y="4559"/>
                  </a:lnTo>
                  <a:lnTo>
                    <a:pt x="58458" y="4114"/>
                  </a:lnTo>
                  <a:lnTo>
                    <a:pt x="56553" y="3276"/>
                  </a:lnTo>
                  <a:lnTo>
                    <a:pt x="56070" y="3035"/>
                  </a:lnTo>
                  <a:lnTo>
                    <a:pt x="55714" y="2806"/>
                  </a:lnTo>
                  <a:lnTo>
                    <a:pt x="55600" y="1854"/>
                  </a:lnTo>
                  <a:lnTo>
                    <a:pt x="56108" y="1562"/>
                  </a:lnTo>
                  <a:lnTo>
                    <a:pt x="59512" y="1562"/>
                  </a:lnTo>
                  <a:lnTo>
                    <a:pt x="59512" y="342"/>
                  </a:lnTo>
                  <a:lnTo>
                    <a:pt x="58305" y="101"/>
                  </a:lnTo>
                  <a:lnTo>
                    <a:pt x="57518" y="0"/>
                  </a:lnTo>
                  <a:close/>
                </a:path>
                <a:path w="60325" h="9525">
                  <a:moveTo>
                    <a:pt x="59512" y="1562"/>
                  </a:moveTo>
                  <a:lnTo>
                    <a:pt x="57873" y="1562"/>
                  </a:lnTo>
                  <a:lnTo>
                    <a:pt x="58661" y="1739"/>
                  </a:lnTo>
                  <a:lnTo>
                    <a:pt x="59512" y="2082"/>
                  </a:lnTo>
                  <a:lnTo>
                    <a:pt x="59512" y="1562"/>
                  </a:lnTo>
                  <a:close/>
                </a:path>
                <a:path w="60325" h="9525">
                  <a:moveTo>
                    <a:pt x="46596" y="165"/>
                  </a:moveTo>
                  <a:lnTo>
                    <a:pt x="43624" y="165"/>
                  </a:lnTo>
                  <a:lnTo>
                    <a:pt x="43624" y="9334"/>
                  </a:lnTo>
                  <a:lnTo>
                    <a:pt x="45427" y="9334"/>
                  </a:lnTo>
                  <a:lnTo>
                    <a:pt x="45427" y="3111"/>
                  </a:lnTo>
                  <a:lnTo>
                    <a:pt x="48109" y="3111"/>
                  </a:lnTo>
                  <a:lnTo>
                    <a:pt x="46596" y="165"/>
                  </a:lnTo>
                  <a:close/>
                </a:path>
                <a:path w="60325" h="9525">
                  <a:moveTo>
                    <a:pt x="48109" y="3111"/>
                  </a:moveTo>
                  <a:lnTo>
                    <a:pt x="45427" y="3111"/>
                  </a:lnTo>
                  <a:lnTo>
                    <a:pt x="48666" y="9334"/>
                  </a:lnTo>
                  <a:lnTo>
                    <a:pt x="51549" y="9334"/>
                  </a:lnTo>
                  <a:lnTo>
                    <a:pt x="51549" y="6299"/>
                  </a:lnTo>
                  <a:lnTo>
                    <a:pt x="49745" y="6299"/>
                  </a:lnTo>
                  <a:lnTo>
                    <a:pt x="48109" y="3111"/>
                  </a:lnTo>
                  <a:close/>
                </a:path>
                <a:path w="60325" h="9525">
                  <a:moveTo>
                    <a:pt x="51549" y="165"/>
                  </a:moveTo>
                  <a:lnTo>
                    <a:pt x="49745" y="165"/>
                  </a:lnTo>
                  <a:lnTo>
                    <a:pt x="49745" y="6299"/>
                  </a:lnTo>
                  <a:lnTo>
                    <a:pt x="51549" y="6299"/>
                  </a:lnTo>
                  <a:lnTo>
                    <a:pt x="51549" y="165"/>
                  </a:lnTo>
                  <a:close/>
                </a:path>
                <a:path w="60325" h="9525">
                  <a:moveTo>
                    <a:pt x="41833" y="165"/>
                  </a:moveTo>
                  <a:lnTo>
                    <a:pt x="35255" y="165"/>
                  </a:lnTo>
                  <a:lnTo>
                    <a:pt x="35255" y="9334"/>
                  </a:lnTo>
                  <a:lnTo>
                    <a:pt x="41935" y="9334"/>
                  </a:lnTo>
                  <a:lnTo>
                    <a:pt x="41935" y="7581"/>
                  </a:lnTo>
                  <a:lnTo>
                    <a:pt x="37731" y="7581"/>
                  </a:lnTo>
                  <a:lnTo>
                    <a:pt x="37731" y="5410"/>
                  </a:lnTo>
                  <a:lnTo>
                    <a:pt x="41300" y="5410"/>
                  </a:lnTo>
                  <a:lnTo>
                    <a:pt x="41300" y="3898"/>
                  </a:lnTo>
                  <a:lnTo>
                    <a:pt x="37731" y="3898"/>
                  </a:lnTo>
                  <a:lnTo>
                    <a:pt x="37731" y="1816"/>
                  </a:lnTo>
                  <a:lnTo>
                    <a:pt x="41833" y="1816"/>
                  </a:lnTo>
                  <a:lnTo>
                    <a:pt x="41833" y="165"/>
                  </a:lnTo>
                  <a:close/>
                </a:path>
                <a:path w="60325" h="9525">
                  <a:moveTo>
                    <a:pt x="26140" y="2844"/>
                  </a:moveTo>
                  <a:lnTo>
                    <a:pt x="23558" y="2844"/>
                  </a:lnTo>
                  <a:lnTo>
                    <a:pt x="26200" y="9423"/>
                  </a:lnTo>
                  <a:lnTo>
                    <a:pt x="27787" y="9423"/>
                  </a:lnTo>
                  <a:lnTo>
                    <a:pt x="29180" y="6019"/>
                  </a:lnTo>
                  <a:lnTo>
                    <a:pt x="27393" y="6019"/>
                  </a:lnTo>
                  <a:lnTo>
                    <a:pt x="26140" y="2844"/>
                  </a:lnTo>
                  <a:close/>
                </a:path>
                <a:path w="60325" h="9525">
                  <a:moveTo>
                    <a:pt x="25082" y="165"/>
                  </a:moveTo>
                  <a:lnTo>
                    <a:pt x="21755" y="165"/>
                  </a:lnTo>
                  <a:lnTo>
                    <a:pt x="21755" y="9334"/>
                  </a:lnTo>
                  <a:lnTo>
                    <a:pt x="23558" y="9334"/>
                  </a:lnTo>
                  <a:lnTo>
                    <a:pt x="23558" y="2844"/>
                  </a:lnTo>
                  <a:lnTo>
                    <a:pt x="26140" y="2844"/>
                  </a:lnTo>
                  <a:lnTo>
                    <a:pt x="25082" y="165"/>
                  </a:lnTo>
                  <a:close/>
                </a:path>
                <a:path w="60325" h="9525">
                  <a:moveTo>
                    <a:pt x="32905" y="2844"/>
                  </a:moveTo>
                  <a:lnTo>
                    <a:pt x="30480" y="2844"/>
                  </a:lnTo>
                  <a:lnTo>
                    <a:pt x="30480" y="9334"/>
                  </a:lnTo>
                  <a:lnTo>
                    <a:pt x="32905" y="9334"/>
                  </a:lnTo>
                  <a:lnTo>
                    <a:pt x="32905" y="2844"/>
                  </a:lnTo>
                  <a:close/>
                </a:path>
                <a:path w="60325" h="9525">
                  <a:moveTo>
                    <a:pt x="32905" y="165"/>
                  </a:moveTo>
                  <a:lnTo>
                    <a:pt x="29756" y="165"/>
                  </a:lnTo>
                  <a:lnTo>
                    <a:pt x="27393" y="6019"/>
                  </a:lnTo>
                  <a:lnTo>
                    <a:pt x="29180" y="6019"/>
                  </a:lnTo>
                  <a:lnTo>
                    <a:pt x="30480" y="2844"/>
                  </a:lnTo>
                  <a:lnTo>
                    <a:pt x="32905" y="2844"/>
                  </a:lnTo>
                  <a:lnTo>
                    <a:pt x="32905" y="165"/>
                  </a:lnTo>
                  <a:close/>
                </a:path>
                <a:path w="60325" h="9525">
                  <a:moveTo>
                    <a:pt x="19977" y="165"/>
                  </a:moveTo>
                  <a:lnTo>
                    <a:pt x="13411" y="165"/>
                  </a:lnTo>
                  <a:lnTo>
                    <a:pt x="13411" y="9334"/>
                  </a:lnTo>
                  <a:lnTo>
                    <a:pt x="20091" y="9334"/>
                  </a:lnTo>
                  <a:lnTo>
                    <a:pt x="20091" y="7581"/>
                  </a:lnTo>
                  <a:lnTo>
                    <a:pt x="15875" y="7581"/>
                  </a:lnTo>
                  <a:lnTo>
                    <a:pt x="15875" y="5410"/>
                  </a:lnTo>
                  <a:lnTo>
                    <a:pt x="19456" y="5410"/>
                  </a:lnTo>
                  <a:lnTo>
                    <a:pt x="19456" y="3898"/>
                  </a:lnTo>
                  <a:lnTo>
                    <a:pt x="15875" y="3898"/>
                  </a:lnTo>
                  <a:lnTo>
                    <a:pt x="15875" y="1816"/>
                  </a:lnTo>
                  <a:lnTo>
                    <a:pt x="19977" y="1816"/>
                  </a:lnTo>
                  <a:lnTo>
                    <a:pt x="19977" y="165"/>
                  </a:lnTo>
                  <a:close/>
                </a:path>
                <a:path w="60325" h="9525">
                  <a:moveTo>
                    <a:pt x="11061" y="165"/>
                  </a:moveTo>
                  <a:lnTo>
                    <a:pt x="8496" y="165"/>
                  </a:lnTo>
                  <a:lnTo>
                    <a:pt x="8496" y="9347"/>
                  </a:lnTo>
                  <a:lnTo>
                    <a:pt x="11061" y="9347"/>
                  </a:lnTo>
                  <a:lnTo>
                    <a:pt x="11061" y="165"/>
                  </a:lnTo>
                  <a:close/>
                </a:path>
                <a:path w="60325" h="9525">
                  <a:moveTo>
                    <a:pt x="177" y="7366"/>
                  </a:moveTo>
                  <a:lnTo>
                    <a:pt x="177" y="9194"/>
                  </a:lnTo>
                  <a:lnTo>
                    <a:pt x="1143" y="9423"/>
                  </a:lnTo>
                  <a:lnTo>
                    <a:pt x="2082" y="9525"/>
                  </a:lnTo>
                  <a:lnTo>
                    <a:pt x="4140" y="9525"/>
                  </a:lnTo>
                  <a:lnTo>
                    <a:pt x="5041" y="9309"/>
                  </a:lnTo>
                  <a:lnTo>
                    <a:pt x="6616" y="8369"/>
                  </a:lnTo>
                  <a:lnTo>
                    <a:pt x="6904" y="7861"/>
                  </a:lnTo>
                  <a:lnTo>
                    <a:pt x="2133" y="7861"/>
                  </a:lnTo>
                  <a:lnTo>
                    <a:pt x="1219" y="7696"/>
                  </a:lnTo>
                  <a:lnTo>
                    <a:pt x="177" y="7366"/>
                  </a:lnTo>
                  <a:close/>
                </a:path>
                <a:path w="60325" h="9525">
                  <a:moveTo>
                    <a:pt x="4318" y="0"/>
                  </a:moveTo>
                  <a:lnTo>
                    <a:pt x="2603" y="0"/>
                  </a:lnTo>
                  <a:lnTo>
                    <a:pt x="1727" y="241"/>
                  </a:lnTo>
                  <a:lnTo>
                    <a:pt x="342" y="1181"/>
                  </a:lnTo>
                  <a:lnTo>
                    <a:pt x="68" y="1739"/>
                  </a:lnTo>
                  <a:lnTo>
                    <a:pt x="0" y="3479"/>
                  </a:lnTo>
                  <a:lnTo>
                    <a:pt x="228" y="4064"/>
                  </a:lnTo>
                  <a:lnTo>
                    <a:pt x="1079" y="4889"/>
                  </a:lnTo>
                  <a:lnTo>
                    <a:pt x="1978" y="5359"/>
                  </a:lnTo>
                  <a:lnTo>
                    <a:pt x="3746" y="6083"/>
                  </a:lnTo>
                  <a:lnTo>
                    <a:pt x="4165" y="6299"/>
                  </a:lnTo>
                  <a:lnTo>
                    <a:pt x="4483" y="6591"/>
                  </a:lnTo>
                  <a:lnTo>
                    <a:pt x="4499" y="7607"/>
                  </a:lnTo>
                  <a:lnTo>
                    <a:pt x="4013" y="7861"/>
                  </a:lnTo>
                  <a:lnTo>
                    <a:pt x="6904" y="7861"/>
                  </a:lnTo>
                  <a:lnTo>
                    <a:pt x="6998" y="7696"/>
                  </a:lnTo>
                  <a:lnTo>
                    <a:pt x="7048" y="5930"/>
                  </a:lnTo>
                  <a:lnTo>
                    <a:pt x="6819" y="5359"/>
                  </a:lnTo>
                  <a:lnTo>
                    <a:pt x="6019" y="4559"/>
                  </a:lnTo>
                  <a:lnTo>
                    <a:pt x="5145" y="4064"/>
                  </a:lnTo>
                  <a:lnTo>
                    <a:pt x="2895" y="3048"/>
                  </a:lnTo>
                  <a:lnTo>
                    <a:pt x="2514" y="2806"/>
                  </a:lnTo>
                  <a:lnTo>
                    <a:pt x="2413" y="1854"/>
                  </a:lnTo>
                  <a:lnTo>
                    <a:pt x="2933" y="1562"/>
                  </a:lnTo>
                  <a:lnTo>
                    <a:pt x="6324" y="1562"/>
                  </a:lnTo>
                  <a:lnTo>
                    <a:pt x="6324" y="342"/>
                  </a:lnTo>
                  <a:lnTo>
                    <a:pt x="5181" y="114"/>
                  </a:lnTo>
                  <a:lnTo>
                    <a:pt x="4318" y="0"/>
                  </a:lnTo>
                  <a:close/>
                </a:path>
                <a:path w="60325" h="9525">
                  <a:moveTo>
                    <a:pt x="6324" y="1562"/>
                  </a:moveTo>
                  <a:lnTo>
                    <a:pt x="4686" y="1562"/>
                  </a:lnTo>
                  <a:lnTo>
                    <a:pt x="5486" y="1739"/>
                  </a:lnTo>
                  <a:lnTo>
                    <a:pt x="6324" y="2082"/>
                  </a:lnTo>
                  <a:lnTo>
                    <a:pt x="6324" y="1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2263813" y="2710903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19">
                  <a:moveTo>
                    <a:pt x="2776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27762" y="20320"/>
                  </a:lnTo>
                  <a:lnTo>
                    <a:pt x="2776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2263813" y="2710903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19">
                  <a:moveTo>
                    <a:pt x="27762" y="20320"/>
                  </a:moveTo>
                  <a:lnTo>
                    <a:pt x="0" y="20320"/>
                  </a:lnTo>
                  <a:lnTo>
                    <a:pt x="0" y="0"/>
                  </a:lnTo>
                  <a:lnTo>
                    <a:pt x="27762" y="0"/>
                  </a:lnTo>
                  <a:lnTo>
                    <a:pt x="27762" y="203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2268893" y="271428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3652" y="0"/>
                  </a:moveTo>
                  <a:lnTo>
                    <a:pt x="3936" y="0"/>
                  </a:lnTo>
                  <a:lnTo>
                    <a:pt x="0" y="3949"/>
                  </a:lnTo>
                  <a:lnTo>
                    <a:pt x="0" y="13677"/>
                  </a:lnTo>
                  <a:lnTo>
                    <a:pt x="3936" y="17614"/>
                  </a:lnTo>
                  <a:lnTo>
                    <a:pt x="13652" y="17614"/>
                  </a:lnTo>
                  <a:lnTo>
                    <a:pt x="17602" y="13677"/>
                  </a:lnTo>
                  <a:lnTo>
                    <a:pt x="17602" y="8813"/>
                  </a:lnTo>
                  <a:lnTo>
                    <a:pt x="17602" y="3949"/>
                  </a:lnTo>
                  <a:lnTo>
                    <a:pt x="13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2268893" y="271428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7602" y="8813"/>
                  </a:moveTo>
                  <a:lnTo>
                    <a:pt x="17602" y="13677"/>
                  </a:lnTo>
                  <a:lnTo>
                    <a:pt x="13652" y="17614"/>
                  </a:lnTo>
                  <a:lnTo>
                    <a:pt x="8801" y="17614"/>
                  </a:lnTo>
                  <a:lnTo>
                    <a:pt x="3936" y="17614"/>
                  </a:lnTo>
                  <a:lnTo>
                    <a:pt x="0" y="13677"/>
                  </a:lnTo>
                  <a:lnTo>
                    <a:pt x="0" y="8813"/>
                  </a:lnTo>
                  <a:lnTo>
                    <a:pt x="0" y="3949"/>
                  </a:lnTo>
                  <a:lnTo>
                    <a:pt x="3936" y="0"/>
                  </a:lnTo>
                  <a:lnTo>
                    <a:pt x="8801" y="0"/>
                  </a:lnTo>
                  <a:lnTo>
                    <a:pt x="13652" y="0"/>
                  </a:lnTo>
                  <a:lnTo>
                    <a:pt x="17602" y="3949"/>
                  </a:lnTo>
                  <a:lnTo>
                    <a:pt x="17602" y="881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2641752" y="3015030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19">
                  <a:moveTo>
                    <a:pt x="27774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27774" y="20320"/>
                  </a:lnTo>
                  <a:lnTo>
                    <a:pt x="2777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2641752" y="3015030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19">
                  <a:moveTo>
                    <a:pt x="0" y="0"/>
                  </a:moveTo>
                  <a:lnTo>
                    <a:pt x="27774" y="0"/>
                  </a:lnTo>
                  <a:lnTo>
                    <a:pt x="27774" y="20320"/>
                  </a:lnTo>
                  <a:lnTo>
                    <a:pt x="0" y="203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2646832" y="3014357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3677" y="0"/>
                  </a:moveTo>
                  <a:lnTo>
                    <a:pt x="3949" y="0"/>
                  </a:lnTo>
                  <a:lnTo>
                    <a:pt x="0" y="3936"/>
                  </a:lnTo>
                  <a:lnTo>
                    <a:pt x="0" y="8801"/>
                  </a:lnTo>
                  <a:lnTo>
                    <a:pt x="0" y="13677"/>
                  </a:lnTo>
                  <a:lnTo>
                    <a:pt x="3949" y="17614"/>
                  </a:lnTo>
                  <a:lnTo>
                    <a:pt x="13677" y="17614"/>
                  </a:lnTo>
                  <a:lnTo>
                    <a:pt x="17614" y="13677"/>
                  </a:lnTo>
                  <a:lnTo>
                    <a:pt x="17614" y="3936"/>
                  </a:lnTo>
                  <a:lnTo>
                    <a:pt x="136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2646832" y="3014357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0" y="8801"/>
                  </a:moveTo>
                  <a:lnTo>
                    <a:pt x="0" y="3936"/>
                  </a:lnTo>
                  <a:lnTo>
                    <a:pt x="3949" y="0"/>
                  </a:lnTo>
                  <a:lnTo>
                    <a:pt x="8813" y="0"/>
                  </a:lnTo>
                  <a:lnTo>
                    <a:pt x="13677" y="0"/>
                  </a:lnTo>
                  <a:lnTo>
                    <a:pt x="17614" y="3936"/>
                  </a:lnTo>
                  <a:lnTo>
                    <a:pt x="17614" y="8801"/>
                  </a:lnTo>
                  <a:lnTo>
                    <a:pt x="17614" y="13677"/>
                  </a:lnTo>
                  <a:lnTo>
                    <a:pt x="13677" y="17614"/>
                  </a:lnTo>
                  <a:lnTo>
                    <a:pt x="8813" y="17614"/>
                  </a:lnTo>
                  <a:lnTo>
                    <a:pt x="3949" y="17614"/>
                  </a:lnTo>
                  <a:lnTo>
                    <a:pt x="0" y="13677"/>
                  </a:lnTo>
                  <a:lnTo>
                    <a:pt x="0" y="88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2750642" y="2731211"/>
              <a:ext cx="253365" cy="287020"/>
            </a:xfrm>
            <a:custGeom>
              <a:avLst/>
              <a:gdLst/>
              <a:ahLst/>
              <a:cxnLst/>
              <a:rect l="l" t="t" r="r" b="b"/>
              <a:pathLst>
                <a:path w="253364" h="287019">
                  <a:moveTo>
                    <a:pt x="88722" y="0"/>
                  </a:moveTo>
                  <a:lnTo>
                    <a:pt x="86017" y="2044"/>
                  </a:lnTo>
                  <a:lnTo>
                    <a:pt x="0" y="3390"/>
                  </a:lnTo>
                  <a:lnTo>
                    <a:pt x="0" y="104317"/>
                  </a:lnTo>
                  <a:lnTo>
                    <a:pt x="15570" y="106349"/>
                  </a:lnTo>
                  <a:lnTo>
                    <a:pt x="14897" y="166636"/>
                  </a:lnTo>
                  <a:lnTo>
                    <a:pt x="673" y="168668"/>
                  </a:lnTo>
                  <a:lnTo>
                    <a:pt x="1358" y="283133"/>
                  </a:lnTo>
                  <a:lnTo>
                    <a:pt x="87376" y="283133"/>
                  </a:lnTo>
                  <a:lnTo>
                    <a:pt x="90093" y="286524"/>
                  </a:lnTo>
                  <a:lnTo>
                    <a:pt x="253326" y="286524"/>
                  </a:lnTo>
                  <a:lnTo>
                    <a:pt x="252641" y="685"/>
                  </a:lnTo>
                  <a:lnTo>
                    <a:pt x="8872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2750642" y="2731211"/>
              <a:ext cx="253365" cy="287020"/>
            </a:xfrm>
            <a:custGeom>
              <a:avLst/>
              <a:gdLst/>
              <a:ahLst/>
              <a:cxnLst/>
              <a:rect l="l" t="t" r="r" b="b"/>
              <a:pathLst>
                <a:path w="253364" h="287019">
                  <a:moveTo>
                    <a:pt x="0" y="3390"/>
                  </a:moveTo>
                  <a:lnTo>
                    <a:pt x="0" y="104317"/>
                  </a:lnTo>
                  <a:lnTo>
                    <a:pt x="15570" y="106349"/>
                  </a:lnTo>
                  <a:lnTo>
                    <a:pt x="14897" y="166636"/>
                  </a:lnTo>
                  <a:lnTo>
                    <a:pt x="673" y="168668"/>
                  </a:lnTo>
                  <a:lnTo>
                    <a:pt x="1358" y="283133"/>
                  </a:lnTo>
                  <a:lnTo>
                    <a:pt x="87376" y="283133"/>
                  </a:lnTo>
                  <a:lnTo>
                    <a:pt x="90093" y="286524"/>
                  </a:lnTo>
                  <a:lnTo>
                    <a:pt x="253326" y="286524"/>
                  </a:lnTo>
                  <a:lnTo>
                    <a:pt x="252641" y="685"/>
                  </a:lnTo>
                  <a:lnTo>
                    <a:pt x="88722" y="0"/>
                  </a:lnTo>
                  <a:lnTo>
                    <a:pt x="86017" y="2044"/>
                  </a:lnTo>
                  <a:lnTo>
                    <a:pt x="0" y="3390"/>
                  </a:lnTo>
                  <a:close/>
                </a:path>
                <a:path w="253364" h="287019">
                  <a:moveTo>
                    <a:pt x="39776" y="28968"/>
                  </a:moveTo>
                  <a:lnTo>
                    <a:pt x="39776" y="33451"/>
                  </a:lnTo>
                  <a:lnTo>
                    <a:pt x="36131" y="37096"/>
                  </a:lnTo>
                  <a:lnTo>
                    <a:pt x="31648" y="37096"/>
                  </a:lnTo>
                  <a:lnTo>
                    <a:pt x="27152" y="37096"/>
                  </a:lnTo>
                  <a:lnTo>
                    <a:pt x="23520" y="33451"/>
                  </a:lnTo>
                  <a:lnTo>
                    <a:pt x="23520" y="28968"/>
                  </a:lnTo>
                  <a:lnTo>
                    <a:pt x="23520" y="24472"/>
                  </a:lnTo>
                  <a:lnTo>
                    <a:pt x="27152" y="20840"/>
                  </a:lnTo>
                  <a:lnTo>
                    <a:pt x="31648" y="20840"/>
                  </a:lnTo>
                  <a:lnTo>
                    <a:pt x="36131" y="20840"/>
                  </a:lnTo>
                  <a:lnTo>
                    <a:pt x="39776" y="24472"/>
                  </a:lnTo>
                  <a:lnTo>
                    <a:pt x="39776" y="28968"/>
                  </a:lnTo>
                  <a:close/>
                </a:path>
                <a:path w="253364" h="287019">
                  <a:moveTo>
                    <a:pt x="39776" y="64858"/>
                  </a:moveTo>
                  <a:lnTo>
                    <a:pt x="39776" y="69342"/>
                  </a:lnTo>
                  <a:lnTo>
                    <a:pt x="36131" y="72986"/>
                  </a:lnTo>
                  <a:lnTo>
                    <a:pt x="31648" y="72986"/>
                  </a:lnTo>
                  <a:lnTo>
                    <a:pt x="27152" y="72986"/>
                  </a:lnTo>
                  <a:lnTo>
                    <a:pt x="23520" y="69342"/>
                  </a:lnTo>
                  <a:lnTo>
                    <a:pt x="23520" y="64858"/>
                  </a:lnTo>
                  <a:lnTo>
                    <a:pt x="23520" y="60363"/>
                  </a:lnTo>
                  <a:lnTo>
                    <a:pt x="27152" y="56743"/>
                  </a:lnTo>
                  <a:lnTo>
                    <a:pt x="31648" y="56743"/>
                  </a:lnTo>
                  <a:lnTo>
                    <a:pt x="36131" y="56743"/>
                  </a:lnTo>
                  <a:lnTo>
                    <a:pt x="39776" y="60363"/>
                  </a:lnTo>
                  <a:lnTo>
                    <a:pt x="39776" y="64858"/>
                  </a:lnTo>
                  <a:close/>
                </a:path>
                <a:path w="253364" h="287019">
                  <a:moveTo>
                    <a:pt x="252641" y="80606"/>
                  </a:moveTo>
                  <a:lnTo>
                    <a:pt x="245872" y="80606"/>
                  </a:lnTo>
                  <a:lnTo>
                    <a:pt x="244525" y="61645"/>
                  </a:lnTo>
                  <a:lnTo>
                    <a:pt x="94830" y="63690"/>
                  </a:lnTo>
                  <a:lnTo>
                    <a:pt x="94145" y="76555"/>
                  </a:lnTo>
                  <a:lnTo>
                    <a:pt x="86690" y="76555"/>
                  </a:lnTo>
                  <a:lnTo>
                    <a:pt x="88049" y="205257"/>
                  </a:lnTo>
                  <a:lnTo>
                    <a:pt x="88722" y="209994"/>
                  </a:lnTo>
                  <a:lnTo>
                    <a:pt x="94145" y="209994"/>
                  </a:lnTo>
                  <a:lnTo>
                    <a:pt x="95504" y="224205"/>
                  </a:lnTo>
                  <a:lnTo>
                    <a:pt x="245872" y="224205"/>
                  </a:lnTo>
                  <a:lnTo>
                    <a:pt x="247904" y="209994"/>
                  </a:lnTo>
                  <a:lnTo>
                    <a:pt x="253326" y="209994"/>
                  </a:lnTo>
                  <a:lnTo>
                    <a:pt x="252641" y="80606"/>
                  </a:lnTo>
                  <a:close/>
                </a:path>
                <a:path w="253364" h="287019">
                  <a:moveTo>
                    <a:pt x="251968" y="92125"/>
                  </a:moveTo>
                  <a:lnTo>
                    <a:pt x="187617" y="93484"/>
                  </a:lnTo>
                  <a:lnTo>
                    <a:pt x="188976" y="193725"/>
                  </a:lnTo>
                  <a:lnTo>
                    <a:pt x="253326" y="195757"/>
                  </a:lnTo>
                  <a:lnTo>
                    <a:pt x="251968" y="161213"/>
                  </a:lnTo>
                  <a:lnTo>
                    <a:pt x="248928" y="151140"/>
                  </a:lnTo>
                  <a:lnTo>
                    <a:pt x="247984" y="144114"/>
                  </a:lnTo>
                  <a:lnTo>
                    <a:pt x="249201" y="136833"/>
                  </a:lnTo>
                  <a:lnTo>
                    <a:pt x="252641" y="125996"/>
                  </a:lnTo>
                  <a:lnTo>
                    <a:pt x="251968" y="921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2649931" y="287093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10401" y="342"/>
                  </a:moveTo>
                  <a:lnTo>
                    <a:pt x="6350" y="342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801"/>
                  </a:lnTo>
                  <a:lnTo>
                    <a:pt x="6350" y="8801"/>
                  </a:lnTo>
                  <a:lnTo>
                    <a:pt x="6350" y="8470"/>
                  </a:lnTo>
                  <a:lnTo>
                    <a:pt x="10401" y="8470"/>
                  </a:lnTo>
                  <a:lnTo>
                    <a:pt x="10401" y="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2662072" y="287182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108" y="3517"/>
                  </a:moveTo>
                  <a:lnTo>
                    <a:pt x="0" y="7023"/>
                  </a:lnTo>
                  <a:lnTo>
                    <a:pt x="0" y="0"/>
                  </a:lnTo>
                  <a:lnTo>
                    <a:pt x="6108" y="3517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2973019" y="2870936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89">
                  <a:moveTo>
                    <a:pt x="10414" y="342"/>
                  </a:moveTo>
                  <a:lnTo>
                    <a:pt x="6350" y="342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801"/>
                  </a:lnTo>
                  <a:lnTo>
                    <a:pt x="6350" y="8801"/>
                  </a:lnTo>
                  <a:lnTo>
                    <a:pt x="6350" y="8470"/>
                  </a:lnTo>
                  <a:lnTo>
                    <a:pt x="10414" y="8470"/>
                  </a:lnTo>
                  <a:lnTo>
                    <a:pt x="10414" y="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2985173" y="287182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3517"/>
                  </a:moveTo>
                  <a:lnTo>
                    <a:pt x="0" y="7023"/>
                  </a:lnTo>
                  <a:lnTo>
                    <a:pt x="0" y="0"/>
                  </a:lnTo>
                  <a:lnTo>
                    <a:pt x="6096" y="3517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2936900" y="2825356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89">
                  <a:moveTo>
                    <a:pt x="0" y="0"/>
                  </a:moveTo>
                  <a:lnTo>
                    <a:pt x="0" y="9754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2837332" y="2777959"/>
              <a:ext cx="166370" cy="34290"/>
            </a:xfrm>
            <a:custGeom>
              <a:avLst/>
              <a:gdLst/>
              <a:ahLst/>
              <a:cxnLst/>
              <a:rect l="l" t="t" r="r" b="b"/>
              <a:pathLst>
                <a:path w="166369" h="34289">
                  <a:moveTo>
                    <a:pt x="165950" y="33858"/>
                  </a:moveTo>
                  <a:lnTo>
                    <a:pt x="159854" y="30480"/>
                  </a:lnTo>
                  <a:lnTo>
                    <a:pt x="158496" y="0"/>
                  </a:lnTo>
                </a:path>
                <a:path w="166369" h="34289">
                  <a:moveTo>
                    <a:pt x="0" y="29806"/>
                  </a:moveTo>
                  <a:lnTo>
                    <a:pt x="7454" y="29806"/>
                  </a:lnTo>
                  <a:lnTo>
                    <a:pt x="8813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2845473" y="2939160"/>
              <a:ext cx="1905" cy="32384"/>
            </a:xfrm>
            <a:custGeom>
              <a:avLst/>
              <a:gdLst/>
              <a:ahLst/>
              <a:cxnLst/>
              <a:rect l="l" t="t" r="r" b="b"/>
              <a:pathLst>
                <a:path w="1905" h="32385">
                  <a:moveTo>
                    <a:pt x="673" y="-3175"/>
                  </a:moveTo>
                  <a:lnTo>
                    <a:pt x="673" y="35013"/>
                  </a:lnTo>
                </a:path>
              </a:pathLst>
            </a:custGeom>
            <a:ln w="7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2996514" y="2941205"/>
              <a:ext cx="2540" cy="31750"/>
            </a:xfrm>
            <a:custGeom>
              <a:avLst/>
              <a:gdLst/>
              <a:ahLst/>
              <a:cxnLst/>
              <a:rect l="l" t="t" r="r" b="b"/>
              <a:pathLst>
                <a:path w="2539" h="31750">
                  <a:moveTo>
                    <a:pt x="2031" y="0"/>
                  </a:moveTo>
                  <a:lnTo>
                    <a:pt x="0" y="14211"/>
                  </a:lnTo>
                  <a:lnTo>
                    <a:pt x="0" y="3115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858757" y="283391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5080" y="5842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858757" y="283391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42"/>
                  </a:moveTo>
                  <a:lnTo>
                    <a:pt x="0" y="5842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4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858757" y="2845612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5080" y="5842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858757" y="284560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54"/>
                  </a:moveTo>
                  <a:lnTo>
                    <a:pt x="0" y="5854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858757" y="285728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54"/>
                  </a:lnTo>
                  <a:lnTo>
                    <a:pt x="5080" y="5854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858757" y="285729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42"/>
                  </a:moveTo>
                  <a:lnTo>
                    <a:pt x="0" y="5842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4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858757" y="286998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0"/>
                  </a:moveTo>
                  <a:lnTo>
                    <a:pt x="0" y="0"/>
                  </a:lnTo>
                  <a:lnTo>
                    <a:pt x="0" y="5854"/>
                  </a:lnTo>
                  <a:lnTo>
                    <a:pt x="5080" y="5854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858757" y="286999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80" y="5842"/>
                  </a:moveTo>
                  <a:lnTo>
                    <a:pt x="0" y="5842"/>
                  </a:lnTo>
                  <a:lnTo>
                    <a:pt x="0" y="0"/>
                  </a:lnTo>
                  <a:lnTo>
                    <a:pt x="5080" y="0"/>
                  </a:lnTo>
                  <a:lnTo>
                    <a:pt x="5080" y="584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788843" y="2972866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0" y="0"/>
                  </a:moveTo>
                  <a:lnTo>
                    <a:pt x="0" y="14973"/>
                  </a:lnTo>
                  <a:lnTo>
                    <a:pt x="1257" y="17018"/>
                  </a:lnTo>
                  <a:lnTo>
                    <a:pt x="4305" y="17018"/>
                  </a:lnTo>
                  <a:lnTo>
                    <a:pt x="7353" y="17272"/>
                  </a:lnTo>
                  <a:lnTo>
                    <a:pt x="7353" y="29463"/>
                  </a:lnTo>
                  <a:lnTo>
                    <a:pt x="13195" y="30988"/>
                  </a:lnTo>
                  <a:lnTo>
                    <a:pt x="21323" y="31242"/>
                  </a:lnTo>
                  <a:lnTo>
                    <a:pt x="27673" y="29209"/>
                  </a:lnTo>
                  <a:lnTo>
                    <a:pt x="27432" y="19050"/>
                  </a:lnTo>
                  <a:lnTo>
                    <a:pt x="34023" y="19050"/>
                  </a:lnTo>
                  <a:lnTo>
                    <a:pt x="34159" y="17272"/>
                  </a:lnTo>
                  <a:lnTo>
                    <a:pt x="34191" y="11176"/>
                  </a:lnTo>
                  <a:lnTo>
                    <a:pt x="31750" y="11176"/>
                  </a:lnTo>
                  <a:lnTo>
                    <a:pt x="17259" y="8890"/>
                  </a:lnTo>
                  <a:lnTo>
                    <a:pt x="4305" y="8382"/>
                  </a:lnTo>
                  <a:lnTo>
                    <a:pt x="0" y="0"/>
                  </a:lnTo>
                  <a:close/>
                </a:path>
                <a:path w="34289" h="31750">
                  <a:moveTo>
                    <a:pt x="34023" y="2273"/>
                  </a:moveTo>
                  <a:lnTo>
                    <a:pt x="31750" y="11176"/>
                  </a:lnTo>
                  <a:lnTo>
                    <a:pt x="34191" y="11176"/>
                  </a:lnTo>
                  <a:lnTo>
                    <a:pt x="34023" y="2273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788843" y="2972866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0" y="0"/>
                  </a:moveTo>
                  <a:lnTo>
                    <a:pt x="0" y="14973"/>
                  </a:lnTo>
                  <a:lnTo>
                    <a:pt x="1257" y="17018"/>
                  </a:lnTo>
                  <a:lnTo>
                    <a:pt x="4305" y="17018"/>
                  </a:lnTo>
                  <a:lnTo>
                    <a:pt x="7353" y="17272"/>
                  </a:lnTo>
                  <a:lnTo>
                    <a:pt x="7353" y="20320"/>
                  </a:lnTo>
                  <a:lnTo>
                    <a:pt x="7353" y="29463"/>
                  </a:lnTo>
                  <a:lnTo>
                    <a:pt x="13195" y="30988"/>
                  </a:lnTo>
                  <a:lnTo>
                    <a:pt x="21323" y="31242"/>
                  </a:lnTo>
                  <a:lnTo>
                    <a:pt x="27673" y="29209"/>
                  </a:lnTo>
                  <a:lnTo>
                    <a:pt x="27432" y="19050"/>
                  </a:lnTo>
                  <a:lnTo>
                    <a:pt x="34023" y="19050"/>
                  </a:lnTo>
                  <a:lnTo>
                    <a:pt x="34277" y="15735"/>
                  </a:lnTo>
                  <a:lnTo>
                    <a:pt x="34023" y="2273"/>
                  </a:lnTo>
                  <a:lnTo>
                    <a:pt x="31750" y="11176"/>
                  </a:lnTo>
                  <a:lnTo>
                    <a:pt x="17259" y="8890"/>
                  </a:lnTo>
                  <a:lnTo>
                    <a:pt x="4305" y="838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797340" y="298632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3411" y="0"/>
                  </a:moveTo>
                  <a:lnTo>
                    <a:pt x="3873" y="0"/>
                  </a:lnTo>
                  <a:lnTo>
                    <a:pt x="0" y="3860"/>
                  </a:lnTo>
                  <a:lnTo>
                    <a:pt x="0" y="13398"/>
                  </a:lnTo>
                  <a:lnTo>
                    <a:pt x="3873" y="17271"/>
                  </a:lnTo>
                  <a:lnTo>
                    <a:pt x="13411" y="17271"/>
                  </a:lnTo>
                  <a:lnTo>
                    <a:pt x="17272" y="13398"/>
                  </a:lnTo>
                  <a:lnTo>
                    <a:pt x="17272" y="8623"/>
                  </a:lnTo>
                  <a:lnTo>
                    <a:pt x="17272" y="3860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797340" y="298632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7272" y="8623"/>
                  </a:moveTo>
                  <a:lnTo>
                    <a:pt x="17272" y="13398"/>
                  </a:lnTo>
                  <a:lnTo>
                    <a:pt x="13411" y="17271"/>
                  </a:lnTo>
                  <a:lnTo>
                    <a:pt x="8636" y="17271"/>
                  </a:lnTo>
                  <a:lnTo>
                    <a:pt x="3873" y="17271"/>
                  </a:lnTo>
                  <a:lnTo>
                    <a:pt x="0" y="13398"/>
                  </a:lnTo>
                  <a:lnTo>
                    <a:pt x="0" y="8623"/>
                  </a:lnTo>
                  <a:lnTo>
                    <a:pt x="0" y="3860"/>
                  </a:lnTo>
                  <a:lnTo>
                    <a:pt x="3873" y="0"/>
                  </a:lnTo>
                  <a:lnTo>
                    <a:pt x="8636" y="0"/>
                  </a:lnTo>
                  <a:lnTo>
                    <a:pt x="13411" y="0"/>
                  </a:lnTo>
                  <a:lnTo>
                    <a:pt x="17272" y="3860"/>
                  </a:lnTo>
                  <a:lnTo>
                    <a:pt x="17272" y="86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802420" y="29916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130" y="0"/>
                  </a:moveTo>
                  <a:lnTo>
                    <a:pt x="1473" y="0"/>
                  </a:lnTo>
                  <a:lnTo>
                    <a:pt x="0" y="1485"/>
                  </a:lnTo>
                  <a:lnTo>
                    <a:pt x="0" y="5143"/>
                  </a:lnTo>
                  <a:lnTo>
                    <a:pt x="1473" y="6616"/>
                  </a:lnTo>
                  <a:lnTo>
                    <a:pt x="5130" y="6616"/>
                  </a:lnTo>
                  <a:lnTo>
                    <a:pt x="6604" y="5143"/>
                  </a:lnTo>
                  <a:lnTo>
                    <a:pt x="6604" y="3301"/>
                  </a:lnTo>
                  <a:lnTo>
                    <a:pt x="6604" y="1485"/>
                  </a:lnTo>
                  <a:lnTo>
                    <a:pt x="51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802420" y="29916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604" y="3301"/>
                  </a:moveTo>
                  <a:lnTo>
                    <a:pt x="6604" y="5143"/>
                  </a:lnTo>
                  <a:lnTo>
                    <a:pt x="5130" y="6616"/>
                  </a:lnTo>
                  <a:lnTo>
                    <a:pt x="3302" y="6616"/>
                  </a:lnTo>
                  <a:lnTo>
                    <a:pt x="1473" y="6616"/>
                  </a:lnTo>
                  <a:lnTo>
                    <a:pt x="0" y="5143"/>
                  </a:lnTo>
                  <a:lnTo>
                    <a:pt x="0" y="3301"/>
                  </a:lnTo>
                  <a:lnTo>
                    <a:pt x="0" y="1485"/>
                  </a:lnTo>
                  <a:lnTo>
                    <a:pt x="1473" y="0"/>
                  </a:lnTo>
                  <a:lnTo>
                    <a:pt x="3302" y="0"/>
                  </a:lnTo>
                  <a:lnTo>
                    <a:pt x="5130" y="0"/>
                  </a:lnTo>
                  <a:lnTo>
                    <a:pt x="6604" y="1485"/>
                  </a:lnTo>
                  <a:lnTo>
                    <a:pt x="6604" y="33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2788958" y="2896920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33708" y="22606"/>
                  </a:moveTo>
                  <a:lnTo>
                    <a:pt x="31496" y="22606"/>
                  </a:lnTo>
                  <a:lnTo>
                    <a:pt x="34036" y="32258"/>
                  </a:lnTo>
                  <a:lnTo>
                    <a:pt x="33708" y="22606"/>
                  </a:lnTo>
                  <a:close/>
                </a:path>
                <a:path w="34289" h="32385">
                  <a:moveTo>
                    <a:pt x="25908" y="0"/>
                  </a:moveTo>
                  <a:lnTo>
                    <a:pt x="16002" y="1511"/>
                  </a:lnTo>
                  <a:lnTo>
                    <a:pt x="6096" y="1511"/>
                  </a:lnTo>
                  <a:lnTo>
                    <a:pt x="6350" y="13716"/>
                  </a:lnTo>
                  <a:lnTo>
                    <a:pt x="762" y="13970"/>
                  </a:lnTo>
                  <a:lnTo>
                    <a:pt x="0" y="17272"/>
                  </a:lnTo>
                  <a:lnTo>
                    <a:pt x="0" y="29718"/>
                  </a:lnTo>
                  <a:lnTo>
                    <a:pt x="5092" y="24638"/>
                  </a:lnTo>
                  <a:lnTo>
                    <a:pt x="17272" y="24384"/>
                  </a:lnTo>
                  <a:lnTo>
                    <a:pt x="31496" y="22606"/>
                  </a:lnTo>
                  <a:lnTo>
                    <a:pt x="33708" y="22606"/>
                  </a:lnTo>
                  <a:lnTo>
                    <a:pt x="33528" y="17272"/>
                  </a:lnTo>
                  <a:lnTo>
                    <a:pt x="32766" y="15240"/>
                  </a:lnTo>
                  <a:lnTo>
                    <a:pt x="26924" y="12954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2788958" y="2896920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0" y="29718"/>
                  </a:moveTo>
                  <a:lnTo>
                    <a:pt x="0" y="17272"/>
                  </a:lnTo>
                  <a:lnTo>
                    <a:pt x="762" y="13970"/>
                  </a:lnTo>
                  <a:lnTo>
                    <a:pt x="6350" y="13716"/>
                  </a:lnTo>
                  <a:lnTo>
                    <a:pt x="6096" y="1511"/>
                  </a:lnTo>
                  <a:lnTo>
                    <a:pt x="16002" y="1511"/>
                  </a:lnTo>
                  <a:lnTo>
                    <a:pt x="25908" y="0"/>
                  </a:lnTo>
                  <a:lnTo>
                    <a:pt x="26924" y="12954"/>
                  </a:lnTo>
                  <a:lnTo>
                    <a:pt x="32766" y="15240"/>
                  </a:lnTo>
                  <a:lnTo>
                    <a:pt x="33528" y="17272"/>
                  </a:lnTo>
                  <a:lnTo>
                    <a:pt x="34036" y="32258"/>
                  </a:lnTo>
                  <a:lnTo>
                    <a:pt x="31496" y="22606"/>
                  </a:lnTo>
                  <a:lnTo>
                    <a:pt x="17272" y="24384"/>
                  </a:lnTo>
                  <a:lnTo>
                    <a:pt x="5092" y="24638"/>
                  </a:lnTo>
                  <a:lnTo>
                    <a:pt x="0" y="297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2797340" y="289970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3411" y="0"/>
                  </a:moveTo>
                  <a:lnTo>
                    <a:pt x="3873" y="0"/>
                  </a:lnTo>
                  <a:lnTo>
                    <a:pt x="0" y="3873"/>
                  </a:lnTo>
                  <a:lnTo>
                    <a:pt x="0" y="13411"/>
                  </a:lnTo>
                  <a:lnTo>
                    <a:pt x="3873" y="17284"/>
                  </a:lnTo>
                  <a:lnTo>
                    <a:pt x="13411" y="17284"/>
                  </a:lnTo>
                  <a:lnTo>
                    <a:pt x="17272" y="13411"/>
                  </a:lnTo>
                  <a:lnTo>
                    <a:pt x="17272" y="8648"/>
                  </a:lnTo>
                  <a:lnTo>
                    <a:pt x="17272" y="3873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797340" y="289970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80">
                  <a:moveTo>
                    <a:pt x="17272" y="8648"/>
                  </a:moveTo>
                  <a:lnTo>
                    <a:pt x="17272" y="13411"/>
                  </a:lnTo>
                  <a:lnTo>
                    <a:pt x="13411" y="17284"/>
                  </a:lnTo>
                  <a:lnTo>
                    <a:pt x="8636" y="17284"/>
                  </a:lnTo>
                  <a:lnTo>
                    <a:pt x="3873" y="17284"/>
                  </a:lnTo>
                  <a:lnTo>
                    <a:pt x="0" y="13411"/>
                  </a:lnTo>
                  <a:lnTo>
                    <a:pt x="0" y="8648"/>
                  </a:lnTo>
                  <a:lnTo>
                    <a:pt x="0" y="3873"/>
                  </a:lnTo>
                  <a:lnTo>
                    <a:pt x="3873" y="0"/>
                  </a:lnTo>
                  <a:lnTo>
                    <a:pt x="8636" y="0"/>
                  </a:lnTo>
                  <a:lnTo>
                    <a:pt x="13411" y="0"/>
                  </a:lnTo>
                  <a:lnTo>
                    <a:pt x="17272" y="3873"/>
                  </a:lnTo>
                  <a:lnTo>
                    <a:pt x="17272" y="86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802420" y="290504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130" y="0"/>
                  </a:moveTo>
                  <a:lnTo>
                    <a:pt x="1473" y="0"/>
                  </a:lnTo>
                  <a:lnTo>
                    <a:pt x="0" y="1473"/>
                  </a:lnTo>
                  <a:lnTo>
                    <a:pt x="0" y="5118"/>
                  </a:lnTo>
                  <a:lnTo>
                    <a:pt x="1473" y="6591"/>
                  </a:lnTo>
                  <a:lnTo>
                    <a:pt x="5130" y="6591"/>
                  </a:lnTo>
                  <a:lnTo>
                    <a:pt x="6604" y="5118"/>
                  </a:lnTo>
                  <a:lnTo>
                    <a:pt x="6604" y="3301"/>
                  </a:lnTo>
                  <a:lnTo>
                    <a:pt x="6604" y="1473"/>
                  </a:lnTo>
                  <a:lnTo>
                    <a:pt x="51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2802420" y="290504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604" y="3301"/>
                  </a:moveTo>
                  <a:lnTo>
                    <a:pt x="6604" y="5118"/>
                  </a:lnTo>
                  <a:lnTo>
                    <a:pt x="5130" y="6591"/>
                  </a:lnTo>
                  <a:lnTo>
                    <a:pt x="3302" y="6591"/>
                  </a:lnTo>
                  <a:lnTo>
                    <a:pt x="1473" y="6591"/>
                  </a:lnTo>
                  <a:lnTo>
                    <a:pt x="0" y="5118"/>
                  </a:lnTo>
                  <a:lnTo>
                    <a:pt x="0" y="3301"/>
                  </a:lnTo>
                  <a:lnTo>
                    <a:pt x="0" y="1473"/>
                  </a:lnTo>
                  <a:lnTo>
                    <a:pt x="1473" y="0"/>
                  </a:lnTo>
                  <a:lnTo>
                    <a:pt x="3302" y="0"/>
                  </a:lnTo>
                  <a:lnTo>
                    <a:pt x="5130" y="0"/>
                  </a:lnTo>
                  <a:lnTo>
                    <a:pt x="6604" y="1473"/>
                  </a:lnTo>
                  <a:lnTo>
                    <a:pt x="6604" y="33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2788843" y="2916573"/>
              <a:ext cx="34290" cy="67945"/>
            </a:xfrm>
            <a:custGeom>
              <a:avLst/>
              <a:gdLst/>
              <a:ahLst/>
              <a:cxnLst/>
              <a:rect l="l" t="t" r="r" b="b"/>
              <a:pathLst>
                <a:path w="34289" h="67944">
                  <a:moveTo>
                    <a:pt x="31710" y="65182"/>
                  </a:moveTo>
                  <a:lnTo>
                    <a:pt x="17259" y="65182"/>
                  </a:lnTo>
                  <a:lnTo>
                    <a:pt x="30822" y="67722"/>
                  </a:lnTo>
                  <a:lnTo>
                    <a:pt x="31710" y="65182"/>
                  </a:lnTo>
                  <a:close/>
                </a:path>
                <a:path w="34289" h="67944">
                  <a:moveTo>
                    <a:pt x="20974" y="0"/>
                  </a:moveTo>
                  <a:lnTo>
                    <a:pt x="13098" y="2377"/>
                  </a:lnTo>
                  <a:lnTo>
                    <a:pt x="114" y="10064"/>
                  </a:lnTo>
                  <a:lnTo>
                    <a:pt x="0" y="56292"/>
                  </a:lnTo>
                  <a:lnTo>
                    <a:pt x="3136" y="65436"/>
                  </a:lnTo>
                  <a:lnTo>
                    <a:pt x="17259" y="65182"/>
                  </a:lnTo>
                  <a:lnTo>
                    <a:pt x="31710" y="65182"/>
                  </a:lnTo>
                  <a:lnTo>
                    <a:pt x="34023" y="58566"/>
                  </a:lnTo>
                  <a:lnTo>
                    <a:pt x="34175" y="11842"/>
                  </a:lnTo>
                  <a:lnTo>
                    <a:pt x="26935" y="3099"/>
                  </a:lnTo>
                  <a:lnTo>
                    <a:pt x="209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2788843" y="2916573"/>
              <a:ext cx="34290" cy="67945"/>
            </a:xfrm>
            <a:custGeom>
              <a:avLst/>
              <a:gdLst/>
              <a:ahLst/>
              <a:cxnLst/>
              <a:rect l="l" t="t" r="r" b="b"/>
              <a:pathLst>
                <a:path w="34289" h="67944">
                  <a:moveTo>
                    <a:pt x="114" y="10064"/>
                  </a:moveTo>
                  <a:lnTo>
                    <a:pt x="13098" y="2377"/>
                  </a:lnTo>
                  <a:lnTo>
                    <a:pt x="20974" y="0"/>
                  </a:lnTo>
                  <a:lnTo>
                    <a:pt x="26935" y="3099"/>
                  </a:lnTo>
                  <a:lnTo>
                    <a:pt x="34175" y="11842"/>
                  </a:lnTo>
                  <a:lnTo>
                    <a:pt x="34023" y="58566"/>
                  </a:lnTo>
                  <a:lnTo>
                    <a:pt x="30822" y="67722"/>
                  </a:lnTo>
                  <a:lnTo>
                    <a:pt x="17259" y="65182"/>
                  </a:lnTo>
                  <a:lnTo>
                    <a:pt x="3136" y="65436"/>
                  </a:lnTo>
                  <a:lnTo>
                    <a:pt x="0" y="56292"/>
                  </a:lnTo>
                  <a:lnTo>
                    <a:pt x="114" y="100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2791536" y="2922574"/>
              <a:ext cx="27305" cy="58419"/>
            </a:xfrm>
            <a:custGeom>
              <a:avLst/>
              <a:gdLst/>
              <a:ahLst/>
              <a:cxnLst/>
              <a:rect l="l" t="t" r="r" b="b"/>
              <a:pathLst>
                <a:path w="27305" h="58419">
                  <a:moveTo>
                    <a:pt x="5842" y="0"/>
                  </a:moveTo>
                  <a:lnTo>
                    <a:pt x="762" y="8635"/>
                  </a:lnTo>
                  <a:lnTo>
                    <a:pt x="0" y="47497"/>
                  </a:lnTo>
                  <a:lnTo>
                    <a:pt x="0" y="51561"/>
                  </a:lnTo>
                  <a:lnTo>
                    <a:pt x="4572" y="54863"/>
                  </a:lnTo>
                  <a:lnTo>
                    <a:pt x="8890" y="57911"/>
                  </a:lnTo>
                  <a:lnTo>
                    <a:pt x="19558" y="57645"/>
                  </a:lnTo>
                  <a:lnTo>
                    <a:pt x="26435" y="57645"/>
                  </a:lnTo>
                  <a:lnTo>
                    <a:pt x="26886" y="51561"/>
                  </a:lnTo>
                  <a:lnTo>
                    <a:pt x="26924" y="6845"/>
                  </a:lnTo>
                  <a:lnTo>
                    <a:pt x="25133" y="1257"/>
                  </a:lnTo>
                  <a:lnTo>
                    <a:pt x="16256" y="761"/>
                  </a:lnTo>
                  <a:lnTo>
                    <a:pt x="5842" y="0"/>
                  </a:lnTo>
                  <a:close/>
                </a:path>
                <a:path w="27305" h="58419">
                  <a:moveTo>
                    <a:pt x="26435" y="57645"/>
                  </a:moveTo>
                  <a:lnTo>
                    <a:pt x="19558" y="57645"/>
                  </a:lnTo>
                  <a:lnTo>
                    <a:pt x="26416" y="57911"/>
                  </a:lnTo>
                  <a:lnTo>
                    <a:pt x="26435" y="57645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2794317" y="2926638"/>
              <a:ext cx="22225" cy="50800"/>
            </a:xfrm>
            <a:custGeom>
              <a:avLst/>
              <a:gdLst/>
              <a:ahLst/>
              <a:cxnLst/>
              <a:rect l="l" t="t" r="r" b="b"/>
              <a:pathLst>
                <a:path w="22225" h="50800">
                  <a:moveTo>
                    <a:pt x="11188" y="0"/>
                  </a:moveTo>
                  <a:lnTo>
                    <a:pt x="4838" y="2286"/>
                  </a:lnTo>
                  <a:lnTo>
                    <a:pt x="774" y="3048"/>
                  </a:lnTo>
                  <a:lnTo>
                    <a:pt x="520" y="6350"/>
                  </a:lnTo>
                  <a:lnTo>
                    <a:pt x="0" y="43688"/>
                  </a:lnTo>
                  <a:lnTo>
                    <a:pt x="0" y="45720"/>
                  </a:lnTo>
                  <a:lnTo>
                    <a:pt x="3301" y="48260"/>
                  </a:lnTo>
                  <a:lnTo>
                    <a:pt x="16001" y="50546"/>
                  </a:lnTo>
                  <a:lnTo>
                    <a:pt x="20586" y="50292"/>
                  </a:lnTo>
                  <a:lnTo>
                    <a:pt x="20840" y="45720"/>
                  </a:lnTo>
                  <a:lnTo>
                    <a:pt x="21837" y="6350"/>
                  </a:lnTo>
                  <a:lnTo>
                    <a:pt x="21856" y="2540"/>
                  </a:lnTo>
                  <a:lnTo>
                    <a:pt x="17792" y="762"/>
                  </a:lnTo>
                  <a:lnTo>
                    <a:pt x="111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2794317" y="2926638"/>
              <a:ext cx="22225" cy="50800"/>
            </a:xfrm>
            <a:custGeom>
              <a:avLst/>
              <a:gdLst/>
              <a:ahLst/>
              <a:cxnLst/>
              <a:rect l="l" t="t" r="r" b="b"/>
              <a:pathLst>
                <a:path w="22225" h="50800">
                  <a:moveTo>
                    <a:pt x="520" y="6350"/>
                  </a:moveTo>
                  <a:lnTo>
                    <a:pt x="774" y="3048"/>
                  </a:lnTo>
                  <a:lnTo>
                    <a:pt x="4838" y="2286"/>
                  </a:lnTo>
                  <a:lnTo>
                    <a:pt x="11188" y="0"/>
                  </a:lnTo>
                  <a:lnTo>
                    <a:pt x="17792" y="762"/>
                  </a:lnTo>
                  <a:lnTo>
                    <a:pt x="21856" y="2540"/>
                  </a:lnTo>
                  <a:lnTo>
                    <a:pt x="21856" y="5588"/>
                  </a:lnTo>
                  <a:lnTo>
                    <a:pt x="20840" y="45720"/>
                  </a:lnTo>
                  <a:lnTo>
                    <a:pt x="20586" y="50292"/>
                  </a:lnTo>
                  <a:lnTo>
                    <a:pt x="16001" y="50546"/>
                  </a:lnTo>
                  <a:lnTo>
                    <a:pt x="3301" y="48260"/>
                  </a:lnTo>
                  <a:lnTo>
                    <a:pt x="0" y="45720"/>
                  </a:lnTo>
                  <a:lnTo>
                    <a:pt x="0" y="43688"/>
                  </a:lnTo>
                  <a:lnTo>
                    <a:pt x="520" y="63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2807131" y="29304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2807131" y="29304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2797378" y="29350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2797378" y="29350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2807131" y="293984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2807131" y="293984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2797378" y="294441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2797378" y="294441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2807131" y="294949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2807131" y="294949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797378" y="295381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43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43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2797378" y="295381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43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43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2807131" y="29586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6"/>
                  </a:lnTo>
                  <a:lnTo>
                    <a:pt x="1130" y="5079"/>
                  </a:lnTo>
                  <a:lnTo>
                    <a:pt x="3937" y="5079"/>
                  </a:lnTo>
                  <a:lnTo>
                    <a:pt x="5080" y="3936"/>
                  </a:lnTo>
                  <a:lnTo>
                    <a:pt x="5080" y="2527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2807131" y="29586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27"/>
                  </a:moveTo>
                  <a:lnTo>
                    <a:pt x="5080" y="3936"/>
                  </a:lnTo>
                  <a:lnTo>
                    <a:pt x="3937" y="5079"/>
                  </a:lnTo>
                  <a:lnTo>
                    <a:pt x="2540" y="5079"/>
                  </a:lnTo>
                  <a:lnTo>
                    <a:pt x="1130" y="5079"/>
                  </a:lnTo>
                  <a:lnTo>
                    <a:pt x="0" y="3936"/>
                  </a:lnTo>
                  <a:lnTo>
                    <a:pt x="0" y="2527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2797378" y="29639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2797378" y="29639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2807131" y="29685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37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80" y="3937"/>
                  </a:lnTo>
                  <a:lnTo>
                    <a:pt x="5080" y="2540"/>
                  </a:lnTo>
                  <a:lnTo>
                    <a:pt x="5080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2807131" y="29685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80" y="2540"/>
                  </a:moveTo>
                  <a:lnTo>
                    <a:pt x="5080" y="3937"/>
                  </a:lnTo>
                  <a:lnTo>
                    <a:pt x="3937" y="5080"/>
                  </a:lnTo>
                  <a:lnTo>
                    <a:pt x="2540" y="5080"/>
                  </a:lnTo>
                  <a:lnTo>
                    <a:pt x="1130" y="5080"/>
                  </a:lnTo>
                  <a:lnTo>
                    <a:pt x="0" y="3937"/>
                  </a:lnTo>
                  <a:lnTo>
                    <a:pt x="0" y="2540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40" y="0"/>
                  </a:lnTo>
                  <a:lnTo>
                    <a:pt x="3937" y="0"/>
                  </a:lnTo>
                  <a:lnTo>
                    <a:pt x="5080" y="1130"/>
                  </a:lnTo>
                  <a:lnTo>
                    <a:pt x="5080" y="25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752166" y="2709456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764" y="24376"/>
                  </a:moveTo>
                  <a:lnTo>
                    <a:pt x="0" y="24384"/>
                  </a:lnTo>
                  <a:lnTo>
                    <a:pt x="762" y="24650"/>
                  </a:lnTo>
                  <a:lnTo>
                    <a:pt x="764" y="24376"/>
                  </a:lnTo>
                  <a:close/>
                </a:path>
                <a:path w="27939" h="24764">
                  <a:moveTo>
                    <a:pt x="27432" y="0"/>
                  </a:moveTo>
                  <a:lnTo>
                    <a:pt x="1003" y="0"/>
                  </a:lnTo>
                  <a:lnTo>
                    <a:pt x="764" y="24376"/>
                  </a:lnTo>
                  <a:lnTo>
                    <a:pt x="27686" y="24130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2752166" y="2709456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762" y="24650"/>
                  </a:moveTo>
                  <a:lnTo>
                    <a:pt x="1003" y="0"/>
                  </a:lnTo>
                  <a:lnTo>
                    <a:pt x="27432" y="0"/>
                  </a:lnTo>
                  <a:lnTo>
                    <a:pt x="27686" y="24130"/>
                  </a:lnTo>
                  <a:lnTo>
                    <a:pt x="0" y="2438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2758008" y="271505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11" y="0"/>
                  </a:moveTo>
                  <a:lnTo>
                    <a:pt x="3632" y="0"/>
                  </a:lnTo>
                  <a:lnTo>
                    <a:pt x="0" y="3632"/>
                  </a:lnTo>
                  <a:lnTo>
                    <a:pt x="0" y="12611"/>
                  </a:lnTo>
                  <a:lnTo>
                    <a:pt x="3632" y="16243"/>
                  </a:lnTo>
                  <a:lnTo>
                    <a:pt x="12611" y="16243"/>
                  </a:lnTo>
                  <a:lnTo>
                    <a:pt x="16256" y="12611"/>
                  </a:lnTo>
                  <a:lnTo>
                    <a:pt x="16256" y="8127"/>
                  </a:lnTo>
                  <a:lnTo>
                    <a:pt x="16256" y="3632"/>
                  </a:lnTo>
                  <a:lnTo>
                    <a:pt x="126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758008" y="2715056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6256" y="8127"/>
                  </a:moveTo>
                  <a:lnTo>
                    <a:pt x="16256" y="12611"/>
                  </a:lnTo>
                  <a:lnTo>
                    <a:pt x="12611" y="16243"/>
                  </a:lnTo>
                  <a:lnTo>
                    <a:pt x="8128" y="16243"/>
                  </a:lnTo>
                  <a:lnTo>
                    <a:pt x="3632" y="16243"/>
                  </a:lnTo>
                  <a:lnTo>
                    <a:pt x="0" y="12611"/>
                  </a:lnTo>
                  <a:lnTo>
                    <a:pt x="0" y="8127"/>
                  </a:lnTo>
                  <a:lnTo>
                    <a:pt x="0" y="3632"/>
                  </a:lnTo>
                  <a:lnTo>
                    <a:pt x="3632" y="0"/>
                  </a:lnTo>
                  <a:lnTo>
                    <a:pt x="8128" y="0"/>
                  </a:lnTo>
                  <a:lnTo>
                    <a:pt x="12611" y="0"/>
                  </a:lnTo>
                  <a:lnTo>
                    <a:pt x="16256" y="3632"/>
                  </a:lnTo>
                  <a:lnTo>
                    <a:pt x="16256" y="81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970936" y="3017646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26933" y="273"/>
                  </a:moveTo>
                  <a:lnTo>
                    <a:pt x="0" y="508"/>
                  </a:lnTo>
                  <a:lnTo>
                    <a:pt x="266" y="24638"/>
                  </a:lnTo>
                  <a:lnTo>
                    <a:pt x="26682" y="24638"/>
                  </a:lnTo>
                  <a:lnTo>
                    <a:pt x="26933" y="273"/>
                  </a:lnTo>
                  <a:close/>
                </a:path>
                <a:path w="27939" h="24764">
                  <a:moveTo>
                    <a:pt x="26936" y="0"/>
                  </a:moveTo>
                  <a:lnTo>
                    <a:pt x="26933" y="273"/>
                  </a:lnTo>
                  <a:lnTo>
                    <a:pt x="27686" y="266"/>
                  </a:lnTo>
                  <a:lnTo>
                    <a:pt x="2693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2970936" y="3017646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26936" y="0"/>
                  </a:moveTo>
                  <a:lnTo>
                    <a:pt x="26682" y="24638"/>
                  </a:lnTo>
                  <a:lnTo>
                    <a:pt x="266" y="24638"/>
                  </a:lnTo>
                  <a:lnTo>
                    <a:pt x="0" y="508"/>
                  </a:lnTo>
                  <a:lnTo>
                    <a:pt x="27686" y="26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976524" y="302045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23" y="0"/>
                  </a:moveTo>
                  <a:lnTo>
                    <a:pt x="3644" y="0"/>
                  </a:lnTo>
                  <a:lnTo>
                    <a:pt x="0" y="3632"/>
                  </a:lnTo>
                  <a:lnTo>
                    <a:pt x="0" y="8115"/>
                  </a:lnTo>
                  <a:lnTo>
                    <a:pt x="0" y="12598"/>
                  </a:lnTo>
                  <a:lnTo>
                    <a:pt x="3644" y="16243"/>
                  </a:lnTo>
                  <a:lnTo>
                    <a:pt x="12623" y="16243"/>
                  </a:lnTo>
                  <a:lnTo>
                    <a:pt x="16268" y="12598"/>
                  </a:lnTo>
                  <a:lnTo>
                    <a:pt x="16268" y="3632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2976524" y="3020453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0" y="8115"/>
                  </a:moveTo>
                  <a:lnTo>
                    <a:pt x="0" y="3632"/>
                  </a:lnTo>
                  <a:lnTo>
                    <a:pt x="3644" y="0"/>
                  </a:lnTo>
                  <a:lnTo>
                    <a:pt x="8128" y="0"/>
                  </a:lnTo>
                  <a:lnTo>
                    <a:pt x="12623" y="0"/>
                  </a:lnTo>
                  <a:lnTo>
                    <a:pt x="16268" y="3632"/>
                  </a:lnTo>
                  <a:lnTo>
                    <a:pt x="16268" y="8115"/>
                  </a:lnTo>
                  <a:lnTo>
                    <a:pt x="16268" y="12598"/>
                  </a:lnTo>
                  <a:lnTo>
                    <a:pt x="12623" y="16243"/>
                  </a:lnTo>
                  <a:lnTo>
                    <a:pt x="8128" y="16243"/>
                  </a:lnTo>
                  <a:lnTo>
                    <a:pt x="3644" y="16243"/>
                  </a:lnTo>
                  <a:lnTo>
                    <a:pt x="0" y="12598"/>
                  </a:lnTo>
                  <a:lnTo>
                    <a:pt x="0" y="8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785109" y="3036531"/>
              <a:ext cx="31750" cy="240029"/>
            </a:xfrm>
            <a:custGeom>
              <a:avLst/>
              <a:gdLst/>
              <a:ahLst/>
              <a:cxnLst/>
              <a:rect l="l" t="t" r="r" b="b"/>
              <a:pathLst>
                <a:path w="31750" h="240029">
                  <a:moveTo>
                    <a:pt x="31305" y="0"/>
                  </a:moveTo>
                  <a:lnTo>
                    <a:pt x="0" y="0"/>
                  </a:lnTo>
                  <a:lnTo>
                    <a:pt x="0" y="239610"/>
                  </a:lnTo>
                  <a:lnTo>
                    <a:pt x="31305" y="239610"/>
                  </a:lnTo>
                  <a:lnTo>
                    <a:pt x="3130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1" name="object 381"/>
          <p:cNvSpPr/>
          <p:nvPr/>
        </p:nvSpPr>
        <p:spPr>
          <a:xfrm>
            <a:off x="8948432" y="3036532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305" y="0"/>
                </a:moveTo>
                <a:lnTo>
                  <a:pt x="0" y="0"/>
                </a:lnTo>
                <a:lnTo>
                  <a:pt x="0" y="239610"/>
                </a:lnTo>
                <a:lnTo>
                  <a:pt x="31305" y="239610"/>
                </a:lnTo>
                <a:lnTo>
                  <a:pt x="31305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495750" y="3036532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318" y="0"/>
                </a:moveTo>
                <a:lnTo>
                  <a:pt x="0" y="0"/>
                </a:lnTo>
                <a:lnTo>
                  <a:pt x="0" y="239610"/>
                </a:lnTo>
                <a:lnTo>
                  <a:pt x="31318" y="239610"/>
                </a:lnTo>
                <a:lnTo>
                  <a:pt x="31318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1669115" y="3036532"/>
            <a:ext cx="31750" cy="240029"/>
          </a:xfrm>
          <a:custGeom>
            <a:avLst/>
            <a:gdLst/>
            <a:ahLst/>
            <a:cxnLst/>
            <a:rect l="l" t="t" r="r" b="b"/>
            <a:pathLst>
              <a:path w="31750" h="240029">
                <a:moveTo>
                  <a:pt x="31318" y="0"/>
                </a:moveTo>
                <a:lnTo>
                  <a:pt x="0" y="0"/>
                </a:lnTo>
                <a:lnTo>
                  <a:pt x="0" y="239610"/>
                </a:lnTo>
                <a:lnTo>
                  <a:pt x="31318" y="239610"/>
                </a:lnTo>
                <a:lnTo>
                  <a:pt x="31318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8378710" y="3381109"/>
            <a:ext cx="31750" cy="227329"/>
          </a:xfrm>
          <a:custGeom>
            <a:avLst/>
            <a:gdLst/>
            <a:ahLst/>
            <a:cxnLst/>
            <a:rect l="l" t="t" r="r" b="b"/>
            <a:pathLst>
              <a:path w="31750" h="227329">
                <a:moveTo>
                  <a:pt x="31292" y="0"/>
                </a:moveTo>
                <a:lnTo>
                  <a:pt x="0" y="0"/>
                </a:lnTo>
                <a:lnTo>
                  <a:pt x="0" y="226923"/>
                </a:lnTo>
                <a:lnTo>
                  <a:pt x="31292" y="226923"/>
                </a:lnTo>
                <a:lnTo>
                  <a:pt x="31292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9686353" y="3381109"/>
            <a:ext cx="31750" cy="227329"/>
          </a:xfrm>
          <a:custGeom>
            <a:avLst/>
            <a:gdLst/>
            <a:ahLst/>
            <a:cxnLst/>
            <a:rect l="l" t="t" r="r" b="b"/>
            <a:pathLst>
              <a:path w="31750" h="227329">
                <a:moveTo>
                  <a:pt x="31318" y="0"/>
                </a:moveTo>
                <a:lnTo>
                  <a:pt x="0" y="0"/>
                </a:lnTo>
                <a:lnTo>
                  <a:pt x="0" y="226923"/>
                </a:lnTo>
                <a:lnTo>
                  <a:pt x="31318" y="226923"/>
                </a:lnTo>
                <a:lnTo>
                  <a:pt x="31318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1176279" y="3381109"/>
            <a:ext cx="31750" cy="227329"/>
          </a:xfrm>
          <a:custGeom>
            <a:avLst/>
            <a:gdLst/>
            <a:ahLst/>
            <a:cxnLst/>
            <a:rect l="l" t="t" r="r" b="b"/>
            <a:pathLst>
              <a:path w="31750" h="227329">
                <a:moveTo>
                  <a:pt x="31292" y="0"/>
                </a:moveTo>
                <a:lnTo>
                  <a:pt x="0" y="0"/>
                </a:lnTo>
                <a:lnTo>
                  <a:pt x="0" y="226923"/>
                </a:lnTo>
                <a:lnTo>
                  <a:pt x="31292" y="226923"/>
                </a:lnTo>
                <a:lnTo>
                  <a:pt x="31292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7394765" y="7316584"/>
            <a:ext cx="1140460" cy="0"/>
          </a:xfrm>
          <a:custGeom>
            <a:avLst/>
            <a:gdLst/>
            <a:ahLst/>
            <a:cxnLst/>
            <a:rect l="l" t="t" r="r" b="b"/>
            <a:pathLst>
              <a:path w="1140460">
                <a:moveTo>
                  <a:pt x="0" y="0"/>
                </a:moveTo>
                <a:lnTo>
                  <a:pt x="1139952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8675433" y="73165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02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973464" y="73165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02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0040824" y="7316584"/>
            <a:ext cx="749935" cy="0"/>
          </a:xfrm>
          <a:custGeom>
            <a:avLst/>
            <a:gdLst/>
            <a:ahLst/>
            <a:cxnLst/>
            <a:rect l="l" t="t" r="r" b="b"/>
            <a:pathLst>
              <a:path w="749935">
                <a:moveTo>
                  <a:pt x="0" y="0"/>
                </a:moveTo>
                <a:lnTo>
                  <a:pt x="7494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9271482" y="73165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9569500" y="7316584"/>
            <a:ext cx="316230" cy="0"/>
          </a:xfrm>
          <a:custGeom>
            <a:avLst/>
            <a:gdLst/>
            <a:ahLst/>
            <a:cxnLst/>
            <a:rect l="l" t="t" r="r" b="b"/>
            <a:pathLst>
              <a:path w="316229">
                <a:moveTo>
                  <a:pt x="0" y="0"/>
                </a:moveTo>
                <a:lnTo>
                  <a:pt x="315709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0930940" y="73165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1228971" y="73165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27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1527002" y="73165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1825033" y="7316584"/>
            <a:ext cx="162560" cy="0"/>
          </a:xfrm>
          <a:custGeom>
            <a:avLst/>
            <a:gdLst/>
            <a:ahLst/>
            <a:cxnLst/>
            <a:rect l="l" t="t" r="r" b="b"/>
            <a:pathLst>
              <a:path w="162559">
                <a:moveTo>
                  <a:pt x="0" y="0"/>
                </a:moveTo>
                <a:lnTo>
                  <a:pt x="162039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7648765" y="703210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79">
                <a:moveTo>
                  <a:pt x="0" y="0"/>
                </a:moveTo>
                <a:lnTo>
                  <a:pt x="0" y="284479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8362073" y="7051357"/>
            <a:ext cx="0" cy="255270"/>
          </a:xfrm>
          <a:custGeom>
            <a:avLst/>
            <a:gdLst/>
            <a:ahLst/>
            <a:cxnLst/>
            <a:rect l="l" t="t" r="r" b="b"/>
            <a:pathLst>
              <a:path h="255270">
                <a:moveTo>
                  <a:pt x="0" y="0"/>
                </a:moveTo>
                <a:lnTo>
                  <a:pt x="0" y="255066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0505833" y="7048881"/>
            <a:ext cx="0" cy="267970"/>
          </a:xfrm>
          <a:custGeom>
            <a:avLst/>
            <a:gdLst/>
            <a:ahLst/>
            <a:cxnLst/>
            <a:rect l="l" t="t" r="r" b="b"/>
            <a:pathLst>
              <a:path h="267970">
                <a:moveTo>
                  <a:pt x="0" y="0"/>
                </a:moveTo>
                <a:lnTo>
                  <a:pt x="0" y="267703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0" name="object 400"/>
          <p:cNvGrpSpPr/>
          <p:nvPr/>
        </p:nvGrpSpPr>
        <p:grpSpPr>
          <a:xfrm>
            <a:off x="7128320" y="6715035"/>
            <a:ext cx="681355" cy="331470"/>
            <a:chOff x="2073719" y="6715035"/>
            <a:chExt cx="681355" cy="331470"/>
          </a:xfrm>
        </p:grpSpPr>
        <p:sp>
          <p:nvSpPr>
            <p:cNvPr id="401" name="object 401"/>
            <p:cNvSpPr/>
            <p:nvPr/>
          </p:nvSpPr>
          <p:spPr>
            <a:xfrm>
              <a:off x="2076005" y="6738784"/>
              <a:ext cx="423545" cy="280670"/>
            </a:xfrm>
            <a:custGeom>
              <a:avLst/>
              <a:gdLst/>
              <a:ahLst/>
              <a:cxnLst/>
              <a:rect l="l" t="t" r="r" b="b"/>
              <a:pathLst>
                <a:path w="423544" h="280670">
                  <a:moveTo>
                    <a:pt x="0" y="0"/>
                  </a:moveTo>
                  <a:lnTo>
                    <a:pt x="0" y="144843"/>
                  </a:lnTo>
                  <a:lnTo>
                    <a:pt x="3022" y="147853"/>
                  </a:lnTo>
                  <a:lnTo>
                    <a:pt x="2006" y="274599"/>
                  </a:lnTo>
                  <a:lnTo>
                    <a:pt x="421436" y="280631"/>
                  </a:lnTo>
                  <a:lnTo>
                    <a:pt x="423456" y="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2076005" y="6738784"/>
              <a:ext cx="423545" cy="280670"/>
            </a:xfrm>
            <a:custGeom>
              <a:avLst/>
              <a:gdLst/>
              <a:ahLst/>
              <a:cxnLst/>
              <a:rect l="l" t="t" r="r" b="b"/>
              <a:pathLst>
                <a:path w="423544" h="280670">
                  <a:moveTo>
                    <a:pt x="0" y="0"/>
                  </a:moveTo>
                  <a:lnTo>
                    <a:pt x="0" y="144843"/>
                  </a:lnTo>
                  <a:lnTo>
                    <a:pt x="3022" y="147853"/>
                  </a:lnTo>
                  <a:lnTo>
                    <a:pt x="2006" y="274599"/>
                  </a:lnTo>
                  <a:lnTo>
                    <a:pt x="421436" y="280631"/>
                  </a:lnTo>
                  <a:lnTo>
                    <a:pt x="423456" y="990"/>
                  </a:lnTo>
                  <a:lnTo>
                    <a:pt x="0" y="0"/>
                  </a:lnTo>
                  <a:close/>
                </a:path>
                <a:path w="423544" h="280670">
                  <a:moveTo>
                    <a:pt x="3022" y="107619"/>
                  </a:moveTo>
                  <a:lnTo>
                    <a:pt x="64363" y="107619"/>
                  </a:lnTo>
                  <a:lnTo>
                    <a:pt x="63373" y="141833"/>
                  </a:lnTo>
                  <a:lnTo>
                    <a:pt x="3022" y="141833"/>
                  </a:lnTo>
                  <a:lnTo>
                    <a:pt x="3022" y="107619"/>
                  </a:lnTo>
                  <a:close/>
                </a:path>
                <a:path w="423544" h="280670">
                  <a:moveTo>
                    <a:pt x="422452" y="79463"/>
                  </a:moveTo>
                  <a:lnTo>
                    <a:pt x="422452" y="203174"/>
                  </a:lnTo>
                  <a:lnTo>
                    <a:pt x="416407" y="205193"/>
                  </a:lnTo>
                  <a:lnTo>
                    <a:pt x="414401" y="220281"/>
                  </a:lnTo>
                  <a:lnTo>
                    <a:pt x="73431" y="217258"/>
                  </a:lnTo>
                  <a:lnTo>
                    <a:pt x="73431" y="59347"/>
                  </a:lnTo>
                  <a:lnTo>
                    <a:pt x="415417" y="62356"/>
                  </a:lnTo>
                  <a:lnTo>
                    <a:pt x="416407" y="77444"/>
                  </a:lnTo>
                  <a:lnTo>
                    <a:pt x="422452" y="794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2148420" y="6739775"/>
              <a:ext cx="349250" cy="233679"/>
            </a:xfrm>
            <a:custGeom>
              <a:avLst/>
              <a:gdLst/>
              <a:ahLst/>
              <a:cxnLst/>
              <a:rect l="l" t="t" r="r" b="b"/>
              <a:pathLst>
                <a:path w="349250" h="233679">
                  <a:moveTo>
                    <a:pt x="341985" y="46278"/>
                  </a:moveTo>
                  <a:lnTo>
                    <a:pt x="343001" y="61366"/>
                  </a:lnTo>
                  <a:lnTo>
                    <a:pt x="1015" y="58356"/>
                  </a:lnTo>
                  <a:lnTo>
                    <a:pt x="1015" y="43268"/>
                  </a:lnTo>
                </a:path>
                <a:path w="349250" h="233679">
                  <a:moveTo>
                    <a:pt x="1015" y="0"/>
                  </a:moveTo>
                  <a:lnTo>
                    <a:pt x="0" y="230352"/>
                  </a:lnTo>
                  <a:lnTo>
                    <a:pt x="1015" y="216268"/>
                  </a:lnTo>
                  <a:lnTo>
                    <a:pt x="341985" y="219290"/>
                  </a:lnTo>
                  <a:lnTo>
                    <a:pt x="340982" y="233375"/>
                  </a:lnTo>
                </a:path>
                <a:path w="349250" h="233679">
                  <a:moveTo>
                    <a:pt x="347014" y="189115"/>
                  </a:moveTo>
                  <a:lnTo>
                    <a:pt x="245427" y="187096"/>
                  </a:lnTo>
                  <a:lnTo>
                    <a:pt x="246430" y="90538"/>
                  </a:lnTo>
                  <a:lnTo>
                    <a:pt x="348018" y="89534"/>
                  </a:lnTo>
                  <a:lnTo>
                    <a:pt x="349021" y="124739"/>
                  </a:lnTo>
                  <a:lnTo>
                    <a:pt x="346176" y="137655"/>
                  </a:lnTo>
                  <a:lnTo>
                    <a:pt x="345124" y="145103"/>
                  </a:lnTo>
                  <a:lnTo>
                    <a:pt x="345769" y="149913"/>
                  </a:lnTo>
                  <a:lnTo>
                    <a:pt x="348018" y="154914"/>
                  </a:lnTo>
                  <a:lnTo>
                    <a:pt x="347014" y="18911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2394851" y="6829310"/>
              <a:ext cx="0" cy="97155"/>
            </a:xfrm>
            <a:custGeom>
              <a:avLst/>
              <a:gdLst/>
              <a:ahLst/>
              <a:cxnLst/>
              <a:rect l="l" t="t" r="r" b="b"/>
              <a:pathLst>
                <a:path h="97154">
                  <a:moveTo>
                    <a:pt x="0" y="0"/>
                  </a:moveTo>
                  <a:lnTo>
                    <a:pt x="0" y="9655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2099144" y="6922515"/>
              <a:ext cx="31750" cy="57785"/>
            </a:xfrm>
            <a:custGeom>
              <a:avLst/>
              <a:gdLst/>
              <a:ahLst/>
              <a:cxnLst/>
              <a:rect l="l" t="t" r="r" b="b"/>
              <a:pathLst>
                <a:path w="31750" h="57784">
                  <a:moveTo>
                    <a:pt x="660" y="7378"/>
                  </a:moveTo>
                  <a:lnTo>
                    <a:pt x="4686" y="0"/>
                  </a:lnTo>
                  <a:lnTo>
                    <a:pt x="16090" y="0"/>
                  </a:lnTo>
                  <a:lnTo>
                    <a:pt x="27482" y="673"/>
                  </a:lnTo>
                  <a:lnTo>
                    <a:pt x="28828" y="8724"/>
                  </a:lnTo>
                  <a:lnTo>
                    <a:pt x="29489" y="48285"/>
                  </a:lnTo>
                  <a:lnTo>
                    <a:pt x="31508" y="56324"/>
                  </a:lnTo>
                  <a:lnTo>
                    <a:pt x="18770" y="57670"/>
                  </a:lnTo>
                  <a:lnTo>
                    <a:pt x="4013" y="56997"/>
                  </a:lnTo>
                  <a:lnTo>
                    <a:pt x="0" y="50291"/>
                  </a:lnTo>
                  <a:lnTo>
                    <a:pt x="660" y="7378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2097227" y="697213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5">
                  <a:moveTo>
                    <a:pt x="0" y="0"/>
                  </a:moveTo>
                  <a:lnTo>
                    <a:pt x="0" y="14846"/>
                  </a:lnTo>
                  <a:lnTo>
                    <a:pt x="1257" y="16852"/>
                  </a:lnTo>
                  <a:lnTo>
                    <a:pt x="4267" y="16852"/>
                  </a:lnTo>
                  <a:lnTo>
                    <a:pt x="7289" y="17106"/>
                  </a:lnTo>
                  <a:lnTo>
                    <a:pt x="7289" y="29184"/>
                  </a:lnTo>
                  <a:lnTo>
                    <a:pt x="13081" y="30683"/>
                  </a:lnTo>
                  <a:lnTo>
                    <a:pt x="21107" y="30937"/>
                  </a:lnTo>
                  <a:lnTo>
                    <a:pt x="27406" y="28917"/>
                  </a:lnTo>
                  <a:lnTo>
                    <a:pt x="27152" y="18859"/>
                  </a:lnTo>
                  <a:lnTo>
                    <a:pt x="33693" y="18859"/>
                  </a:lnTo>
                  <a:lnTo>
                    <a:pt x="33828" y="17106"/>
                  </a:lnTo>
                  <a:lnTo>
                    <a:pt x="33861" y="11074"/>
                  </a:lnTo>
                  <a:lnTo>
                    <a:pt x="31432" y="11074"/>
                  </a:lnTo>
                  <a:lnTo>
                    <a:pt x="17094" y="8801"/>
                  </a:lnTo>
                  <a:lnTo>
                    <a:pt x="4267" y="8305"/>
                  </a:lnTo>
                  <a:lnTo>
                    <a:pt x="0" y="0"/>
                  </a:lnTo>
                  <a:close/>
                </a:path>
                <a:path w="34289" h="31115">
                  <a:moveTo>
                    <a:pt x="33693" y="2273"/>
                  </a:moveTo>
                  <a:lnTo>
                    <a:pt x="31432" y="11074"/>
                  </a:lnTo>
                  <a:lnTo>
                    <a:pt x="33861" y="11074"/>
                  </a:lnTo>
                  <a:lnTo>
                    <a:pt x="33693" y="2273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2097227" y="697213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5">
                  <a:moveTo>
                    <a:pt x="0" y="0"/>
                  </a:moveTo>
                  <a:lnTo>
                    <a:pt x="0" y="14846"/>
                  </a:lnTo>
                  <a:lnTo>
                    <a:pt x="1257" y="16852"/>
                  </a:lnTo>
                  <a:lnTo>
                    <a:pt x="4267" y="16852"/>
                  </a:lnTo>
                  <a:lnTo>
                    <a:pt x="7289" y="17106"/>
                  </a:lnTo>
                  <a:lnTo>
                    <a:pt x="7289" y="20116"/>
                  </a:lnTo>
                  <a:lnTo>
                    <a:pt x="7289" y="29184"/>
                  </a:lnTo>
                  <a:lnTo>
                    <a:pt x="13081" y="30683"/>
                  </a:lnTo>
                  <a:lnTo>
                    <a:pt x="21107" y="30937"/>
                  </a:lnTo>
                  <a:lnTo>
                    <a:pt x="27406" y="28917"/>
                  </a:lnTo>
                  <a:lnTo>
                    <a:pt x="27152" y="18859"/>
                  </a:lnTo>
                  <a:lnTo>
                    <a:pt x="33693" y="18859"/>
                  </a:lnTo>
                  <a:lnTo>
                    <a:pt x="33947" y="15582"/>
                  </a:lnTo>
                  <a:lnTo>
                    <a:pt x="33693" y="2273"/>
                  </a:lnTo>
                  <a:lnTo>
                    <a:pt x="31432" y="11074"/>
                  </a:lnTo>
                  <a:lnTo>
                    <a:pt x="17094" y="8801"/>
                  </a:lnTo>
                  <a:lnTo>
                    <a:pt x="4267" y="830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2105634" y="698546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3271" y="0"/>
                  </a:moveTo>
                  <a:lnTo>
                    <a:pt x="3835" y="0"/>
                  </a:lnTo>
                  <a:lnTo>
                    <a:pt x="0" y="3822"/>
                  </a:lnTo>
                  <a:lnTo>
                    <a:pt x="0" y="13271"/>
                  </a:lnTo>
                  <a:lnTo>
                    <a:pt x="3835" y="17094"/>
                  </a:lnTo>
                  <a:lnTo>
                    <a:pt x="13271" y="17094"/>
                  </a:lnTo>
                  <a:lnTo>
                    <a:pt x="17106" y="13271"/>
                  </a:lnTo>
                  <a:lnTo>
                    <a:pt x="17106" y="8547"/>
                  </a:lnTo>
                  <a:lnTo>
                    <a:pt x="17106" y="3822"/>
                  </a:lnTo>
                  <a:lnTo>
                    <a:pt x="1327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2105634" y="698546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106" y="8547"/>
                  </a:moveTo>
                  <a:lnTo>
                    <a:pt x="17106" y="13271"/>
                  </a:lnTo>
                  <a:lnTo>
                    <a:pt x="13271" y="17094"/>
                  </a:lnTo>
                  <a:lnTo>
                    <a:pt x="8559" y="17094"/>
                  </a:lnTo>
                  <a:lnTo>
                    <a:pt x="3835" y="17094"/>
                  </a:lnTo>
                  <a:lnTo>
                    <a:pt x="0" y="13271"/>
                  </a:lnTo>
                  <a:lnTo>
                    <a:pt x="0" y="8547"/>
                  </a:lnTo>
                  <a:lnTo>
                    <a:pt x="0" y="3822"/>
                  </a:lnTo>
                  <a:lnTo>
                    <a:pt x="3835" y="0"/>
                  </a:lnTo>
                  <a:lnTo>
                    <a:pt x="8559" y="0"/>
                  </a:lnTo>
                  <a:lnTo>
                    <a:pt x="13271" y="0"/>
                  </a:lnTo>
                  <a:lnTo>
                    <a:pt x="17106" y="3822"/>
                  </a:lnTo>
                  <a:lnTo>
                    <a:pt x="17106" y="85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2110676" y="69907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079" y="0"/>
                  </a:moveTo>
                  <a:lnTo>
                    <a:pt x="1460" y="0"/>
                  </a:lnTo>
                  <a:lnTo>
                    <a:pt x="0" y="1460"/>
                  </a:lnTo>
                  <a:lnTo>
                    <a:pt x="0" y="5067"/>
                  </a:lnTo>
                  <a:lnTo>
                    <a:pt x="1460" y="6527"/>
                  </a:lnTo>
                  <a:lnTo>
                    <a:pt x="5079" y="6527"/>
                  </a:lnTo>
                  <a:lnTo>
                    <a:pt x="6540" y="5067"/>
                  </a:lnTo>
                  <a:lnTo>
                    <a:pt x="6540" y="3263"/>
                  </a:lnTo>
                  <a:lnTo>
                    <a:pt x="6540" y="1460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2110676" y="69907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40" y="3263"/>
                  </a:moveTo>
                  <a:lnTo>
                    <a:pt x="6540" y="5067"/>
                  </a:lnTo>
                  <a:lnTo>
                    <a:pt x="5079" y="6527"/>
                  </a:lnTo>
                  <a:lnTo>
                    <a:pt x="3263" y="6527"/>
                  </a:lnTo>
                  <a:lnTo>
                    <a:pt x="1460" y="6527"/>
                  </a:lnTo>
                  <a:lnTo>
                    <a:pt x="0" y="5067"/>
                  </a:lnTo>
                  <a:lnTo>
                    <a:pt x="0" y="3263"/>
                  </a:lnTo>
                  <a:lnTo>
                    <a:pt x="0" y="1460"/>
                  </a:lnTo>
                  <a:lnTo>
                    <a:pt x="1460" y="0"/>
                  </a:lnTo>
                  <a:lnTo>
                    <a:pt x="3263" y="0"/>
                  </a:lnTo>
                  <a:lnTo>
                    <a:pt x="5079" y="0"/>
                  </a:lnTo>
                  <a:lnTo>
                    <a:pt x="6540" y="1460"/>
                  </a:lnTo>
                  <a:lnTo>
                    <a:pt x="6540" y="32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2097341" y="6896950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4">
                  <a:moveTo>
                    <a:pt x="33374" y="22390"/>
                  </a:moveTo>
                  <a:lnTo>
                    <a:pt x="31191" y="22390"/>
                  </a:lnTo>
                  <a:lnTo>
                    <a:pt x="33693" y="31940"/>
                  </a:lnTo>
                  <a:lnTo>
                    <a:pt x="33374" y="22390"/>
                  </a:lnTo>
                  <a:close/>
                </a:path>
                <a:path w="34289" h="32384">
                  <a:moveTo>
                    <a:pt x="25666" y="0"/>
                  </a:moveTo>
                  <a:lnTo>
                    <a:pt x="15849" y="1511"/>
                  </a:lnTo>
                  <a:lnTo>
                    <a:pt x="6045" y="1511"/>
                  </a:lnTo>
                  <a:lnTo>
                    <a:pt x="6286" y="13576"/>
                  </a:lnTo>
                  <a:lnTo>
                    <a:pt x="762" y="13830"/>
                  </a:lnTo>
                  <a:lnTo>
                    <a:pt x="0" y="17106"/>
                  </a:lnTo>
                  <a:lnTo>
                    <a:pt x="0" y="29425"/>
                  </a:lnTo>
                  <a:lnTo>
                    <a:pt x="5029" y="24396"/>
                  </a:lnTo>
                  <a:lnTo>
                    <a:pt x="17106" y="24142"/>
                  </a:lnTo>
                  <a:lnTo>
                    <a:pt x="31191" y="22390"/>
                  </a:lnTo>
                  <a:lnTo>
                    <a:pt x="33374" y="22390"/>
                  </a:lnTo>
                  <a:lnTo>
                    <a:pt x="33197" y="17106"/>
                  </a:lnTo>
                  <a:lnTo>
                    <a:pt x="32448" y="15087"/>
                  </a:lnTo>
                  <a:lnTo>
                    <a:pt x="26657" y="12826"/>
                  </a:lnTo>
                  <a:lnTo>
                    <a:pt x="2566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2097341" y="6896950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4">
                  <a:moveTo>
                    <a:pt x="0" y="29425"/>
                  </a:moveTo>
                  <a:lnTo>
                    <a:pt x="0" y="17106"/>
                  </a:lnTo>
                  <a:lnTo>
                    <a:pt x="762" y="13830"/>
                  </a:lnTo>
                  <a:lnTo>
                    <a:pt x="6286" y="13576"/>
                  </a:lnTo>
                  <a:lnTo>
                    <a:pt x="6045" y="1511"/>
                  </a:lnTo>
                  <a:lnTo>
                    <a:pt x="15849" y="1511"/>
                  </a:lnTo>
                  <a:lnTo>
                    <a:pt x="25666" y="0"/>
                  </a:lnTo>
                  <a:lnTo>
                    <a:pt x="26657" y="12826"/>
                  </a:lnTo>
                  <a:lnTo>
                    <a:pt x="32448" y="15087"/>
                  </a:lnTo>
                  <a:lnTo>
                    <a:pt x="33197" y="17106"/>
                  </a:lnTo>
                  <a:lnTo>
                    <a:pt x="33693" y="31940"/>
                  </a:lnTo>
                  <a:lnTo>
                    <a:pt x="31191" y="22390"/>
                  </a:lnTo>
                  <a:lnTo>
                    <a:pt x="17106" y="24142"/>
                  </a:lnTo>
                  <a:lnTo>
                    <a:pt x="5029" y="24396"/>
                  </a:lnTo>
                  <a:lnTo>
                    <a:pt x="0" y="294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2105634" y="689971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3271" y="0"/>
                  </a:moveTo>
                  <a:lnTo>
                    <a:pt x="3835" y="0"/>
                  </a:lnTo>
                  <a:lnTo>
                    <a:pt x="0" y="3822"/>
                  </a:lnTo>
                  <a:lnTo>
                    <a:pt x="0" y="13284"/>
                  </a:lnTo>
                  <a:lnTo>
                    <a:pt x="3835" y="17094"/>
                  </a:lnTo>
                  <a:lnTo>
                    <a:pt x="13271" y="17094"/>
                  </a:lnTo>
                  <a:lnTo>
                    <a:pt x="17106" y="13284"/>
                  </a:lnTo>
                  <a:lnTo>
                    <a:pt x="17106" y="8559"/>
                  </a:lnTo>
                  <a:lnTo>
                    <a:pt x="17106" y="3822"/>
                  </a:lnTo>
                  <a:lnTo>
                    <a:pt x="1327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2105634" y="689971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106" y="8559"/>
                  </a:moveTo>
                  <a:lnTo>
                    <a:pt x="17106" y="13284"/>
                  </a:lnTo>
                  <a:lnTo>
                    <a:pt x="13271" y="17094"/>
                  </a:lnTo>
                  <a:lnTo>
                    <a:pt x="8559" y="17094"/>
                  </a:lnTo>
                  <a:lnTo>
                    <a:pt x="3835" y="17094"/>
                  </a:lnTo>
                  <a:lnTo>
                    <a:pt x="0" y="13284"/>
                  </a:lnTo>
                  <a:lnTo>
                    <a:pt x="0" y="8559"/>
                  </a:lnTo>
                  <a:lnTo>
                    <a:pt x="0" y="3822"/>
                  </a:lnTo>
                  <a:lnTo>
                    <a:pt x="3835" y="0"/>
                  </a:lnTo>
                  <a:lnTo>
                    <a:pt x="8559" y="0"/>
                  </a:lnTo>
                  <a:lnTo>
                    <a:pt x="13271" y="0"/>
                  </a:lnTo>
                  <a:lnTo>
                    <a:pt x="17106" y="3822"/>
                  </a:lnTo>
                  <a:lnTo>
                    <a:pt x="17106" y="85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2110676" y="690500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079" y="0"/>
                  </a:moveTo>
                  <a:lnTo>
                    <a:pt x="1460" y="0"/>
                  </a:lnTo>
                  <a:lnTo>
                    <a:pt x="0" y="1460"/>
                  </a:lnTo>
                  <a:lnTo>
                    <a:pt x="0" y="5079"/>
                  </a:lnTo>
                  <a:lnTo>
                    <a:pt x="1460" y="6540"/>
                  </a:lnTo>
                  <a:lnTo>
                    <a:pt x="5079" y="6540"/>
                  </a:lnTo>
                  <a:lnTo>
                    <a:pt x="6540" y="5079"/>
                  </a:lnTo>
                  <a:lnTo>
                    <a:pt x="6540" y="3276"/>
                  </a:lnTo>
                  <a:lnTo>
                    <a:pt x="6540" y="1460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2110676" y="690500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40" y="3276"/>
                  </a:moveTo>
                  <a:lnTo>
                    <a:pt x="6540" y="5079"/>
                  </a:lnTo>
                  <a:lnTo>
                    <a:pt x="5079" y="6540"/>
                  </a:lnTo>
                  <a:lnTo>
                    <a:pt x="3263" y="6540"/>
                  </a:lnTo>
                  <a:lnTo>
                    <a:pt x="1460" y="6540"/>
                  </a:lnTo>
                  <a:lnTo>
                    <a:pt x="0" y="5079"/>
                  </a:lnTo>
                  <a:lnTo>
                    <a:pt x="0" y="3276"/>
                  </a:lnTo>
                  <a:lnTo>
                    <a:pt x="0" y="1460"/>
                  </a:lnTo>
                  <a:lnTo>
                    <a:pt x="1460" y="0"/>
                  </a:lnTo>
                  <a:lnTo>
                    <a:pt x="3263" y="0"/>
                  </a:lnTo>
                  <a:lnTo>
                    <a:pt x="5079" y="0"/>
                  </a:lnTo>
                  <a:lnTo>
                    <a:pt x="6540" y="1460"/>
                  </a:lnTo>
                  <a:lnTo>
                    <a:pt x="6540" y="32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2097227" y="6916413"/>
              <a:ext cx="34290" cy="67310"/>
            </a:xfrm>
            <a:custGeom>
              <a:avLst/>
              <a:gdLst/>
              <a:ahLst/>
              <a:cxnLst/>
              <a:rect l="l" t="t" r="r" b="b"/>
              <a:pathLst>
                <a:path w="34289" h="67309">
                  <a:moveTo>
                    <a:pt x="31401" y="64522"/>
                  </a:moveTo>
                  <a:lnTo>
                    <a:pt x="17094" y="64522"/>
                  </a:lnTo>
                  <a:lnTo>
                    <a:pt x="30518" y="67036"/>
                  </a:lnTo>
                  <a:lnTo>
                    <a:pt x="31401" y="64522"/>
                  </a:lnTo>
                  <a:close/>
                </a:path>
                <a:path w="34289" h="67309">
                  <a:moveTo>
                    <a:pt x="20770" y="0"/>
                  </a:moveTo>
                  <a:lnTo>
                    <a:pt x="12971" y="2353"/>
                  </a:lnTo>
                  <a:lnTo>
                    <a:pt x="114" y="9963"/>
                  </a:lnTo>
                  <a:lnTo>
                    <a:pt x="0" y="55721"/>
                  </a:lnTo>
                  <a:lnTo>
                    <a:pt x="3098" y="64789"/>
                  </a:lnTo>
                  <a:lnTo>
                    <a:pt x="17094" y="64522"/>
                  </a:lnTo>
                  <a:lnTo>
                    <a:pt x="31401" y="64522"/>
                  </a:lnTo>
                  <a:lnTo>
                    <a:pt x="33693" y="57994"/>
                  </a:lnTo>
                  <a:lnTo>
                    <a:pt x="33845" y="11715"/>
                  </a:lnTo>
                  <a:lnTo>
                    <a:pt x="26674" y="3065"/>
                  </a:lnTo>
                  <a:lnTo>
                    <a:pt x="207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2097227" y="6916413"/>
              <a:ext cx="34290" cy="67310"/>
            </a:xfrm>
            <a:custGeom>
              <a:avLst/>
              <a:gdLst/>
              <a:ahLst/>
              <a:cxnLst/>
              <a:rect l="l" t="t" r="r" b="b"/>
              <a:pathLst>
                <a:path w="34289" h="67309">
                  <a:moveTo>
                    <a:pt x="114" y="9963"/>
                  </a:moveTo>
                  <a:lnTo>
                    <a:pt x="12971" y="2353"/>
                  </a:lnTo>
                  <a:lnTo>
                    <a:pt x="20770" y="0"/>
                  </a:lnTo>
                  <a:lnTo>
                    <a:pt x="26674" y="3065"/>
                  </a:lnTo>
                  <a:lnTo>
                    <a:pt x="33845" y="11715"/>
                  </a:lnTo>
                  <a:lnTo>
                    <a:pt x="33693" y="57994"/>
                  </a:lnTo>
                  <a:lnTo>
                    <a:pt x="30518" y="67036"/>
                  </a:lnTo>
                  <a:lnTo>
                    <a:pt x="17094" y="64522"/>
                  </a:lnTo>
                  <a:lnTo>
                    <a:pt x="3098" y="64789"/>
                  </a:lnTo>
                  <a:lnTo>
                    <a:pt x="0" y="55721"/>
                  </a:lnTo>
                  <a:lnTo>
                    <a:pt x="114" y="99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2099894" y="6922337"/>
              <a:ext cx="26670" cy="57785"/>
            </a:xfrm>
            <a:custGeom>
              <a:avLst/>
              <a:gdLst/>
              <a:ahLst/>
              <a:cxnLst/>
              <a:rect l="l" t="t" r="r" b="b"/>
              <a:pathLst>
                <a:path w="26669" h="57784">
                  <a:moveTo>
                    <a:pt x="5778" y="0"/>
                  </a:moveTo>
                  <a:lnTo>
                    <a:pt x="749" y="8559"/>
                  </a:lnTo>
                  <a:lnTo>
                    <a:pt x="0" y="47040"/>
                  </a:lnTo>
                  <a:lnTo>
                    <a:pt x="0" y="51053"/>
                  </a:lnTo>
                  <a:lnTo>
                    <a:pt x="4521" y="54330"/>
                  </a:lnTo>
                  <a:lnTo>
                    <a:pt x="8801" y="57353"/>
                  </a:lnTo>
                  <a:lnTo>
                    <a:pt x="19367" y="57099"/>
                  </a:lnTo>
                  <a:lnTo>
                    <a:pt x="26168" y="57099"/>
                  </a:lnTo>
                  <a:lnTo>
                    <a:pt x="26620" y="51053"/>
                  </a:lnTo>
                  <a:lnTo>
                    <a:pt x="26657" y="6807"/>
                  </a:lnTo>
                  <a:lnTo>
                    <a:pt x="24891" y="1269"/>
                  </a:lnTo>
                  <a:lnTo>
                    <a:pt x="16090" y="774"/>
                  </a:lnTo>
                  <a:lnTo>
                    <a:pt x="5778" y="0"/>
                  </a:lnTo>
                  <a:close/>
                </a:path>
                <a:path w="26669" h="57784">
                  <a:moveTo>
                    <a:pt x="26168" y="57099"/>
                  </a:moveTo>
                  <a:lnTo>
                    <a:pt x="19367" y="57099"/>
                  </a:lnTo>
                  <a:lnTo>
                    <a:pt x="26149" y="57353"/>
                  </a:lnTo>
                  <a:lnTo>
                    <a:pt x="26168" y="57099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2102662" y="6926376"/>
              <a:ext cx="22225" cy="50165"/>
            </a:xfrm>
            <a:custGeom>
              <a:avLst/>
              <a:gdLst/>
              <a:ahLst/>
              <a:cxnLst/>
              <a:rect l="l" t="t" r="r" b="b"/>
              <a:pathLst>
                <a:path w="22225" h="50165">
                  <a:moveTo>
                    <a:pt x="11061" y="0"/>
                  </a:moveTo>
                  <a:lnTo>
                    <a:pt x="4775" y="2260"/>
                  </a:lnTo>
                  <a:lnTo>
                    <a:pt x="749" y="3009"/>
                  </a:lnTo>
                  <a:lnTo>
                    <a:pt x="495" y="6273"/>
                  </a:lnTo>
                  <a:lnTo>
                    <a:pt x="0" y="43243"/>
                  </a:lnTo>
                  <a:lnTo>
                    <a:pt x="0" y="45262"/>
                  </a:lnTo>
                  <a:lnTo>
                    <a:pt x="3263" y="47777"/>
                  </a:lnTo>
                  <a:lnTo>
                    <a:pt x="15836" y="50037"/>
                  </a:lnTo>
                  <a:lnTo>
                    <a:pt x="20370" y="49783"/>
                  </a:lnTo>
                  <a:lnTo>
                    <a:pt x="20612" y="45262"/>
                  </a:lnTo>
                  <a:lnTo>
                    <a:pt x="21608" y="6273"/>
                  </a:lnTo>
                  <a:lnTo>
                    <a:pt x="21628" y="2514"/>
                  </a:lnTo>
                  <a:lnTo>
                    <a:pt x="17589" y="749"/>
                  </a:lnTo>
                  <a:lnTo>
                    <a:pt x="11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2102662" y="6926376"/>
              <a:ext cx="22225" cy="50165"/>
            </a:xfrm>
            <a:custGeom>
              <a:avLst/>
              <a:gdLst/>
              <a:ahLst/>
              <a:cxnLst/>
              <a:rect l="l" t="t" r="r" b="b"/>
              <a:pathLst>
                <a:path w="22225" h="50165">
                  <a:moveTo>
                    <a:pt x="495" y="6273"/>
                  </a:moveTo>
                  <a:lnTo>
                    <a:pt x="749" y="3009"/>
                  </a:lnTo>
                  <a:lnTo>
                    <a:pt x="4775" y="2260"/>
                  </a:lnTo>
                  <a:lnTo>
                    <a:pt x="11061" y="0"/>
                  </a:lnTo>
                  <a:lnTo>
                    <a:pt x="17589" y="749"/>
                  </a:lnTo>
                  <a:lnTo>
                    <a:pt x="21628" y="2514"/>
                  </a:lnTo>
                  <a:lnTo>
                    <a:pt x="21628" y="5524"/>
                  </a:lnTo>
                  <a:lnTo>
                    <a:pt x="20612" y="45262"/>
                  </a:lnTo>
                  <a:lnTo>
                    <a:pt x="20370" y="49783"/>
                  </a:lnTo>
                  <a:lnTo>
                    <a:pt x="15836" y="50037"/>
                  </a:lnTo>
                  <a:lnTo>
                    <a:pt x="3263" y="47777"/>
                  </a:lnTo>
                  <a:lnTo>
                    <a:pt x="0" y="45262"/>
                  </a:lnTo>
                  <a:lnTo>
                    <a:pt x="0" y="43243"/>
                  </a:lnTo>
                  <a:lnTo>
                    <a:pt x="495" y="62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2115324" y="69301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01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2115324" y="693014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01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01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2105672" y="69346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2105672" y="69346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2115324" y="693945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17"/>
                  </a:lnTo>
                  <a:lnTo>
                    <a:pt x="0" y="3898"/>
                  </a:lnTo>
                  <a:lnTo>
                    <a:pt x="1130" y="5016"/>
                  </a:lnTo>
                  <a:lnTo>
                    <a:pt x="3911" y="5016"/>
                  </a:lnTo>
                  <a:lnTo>
                    <a:pt x="5029" y="3898"/>
                  </a:lnTo>
                  <a:lnTo>
                    <a:pt x="5029" y="2501"/>
                  </a:lnTo>
                  <a:lnTo>
                    <a:pt x="5029" y="1117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2115324" y="693945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01"/>
                  </a:moveTo>
                  <a:lnTo>
                    <a:pt x="5029" y="3898"/>
                  </a:lnTo>
                  <a:lnTo>
                    <a:pt x="3911" y="5016"/>
                  </a:lnTo>
                  <a:lnTo>
                    <a:pt x="2514" y="5016"/>
                  </a:lnTo>
                  <a:lnTo>
                    <a:pt x="1130" y="5016"/>
                  </a:lnTo>
                  <a:lnTo>
                    <a:pt x="0" y="3898"/>
                  </a:lnTo>
                  <a:lnTo>
                    <a:pt x="0" y="2501"/>
                  </a:lnTo>
                  <a:lnTo>
                    <a:pt x="0" y="1117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17"/>
                  </a:lnTo>
                  <a:lnTo>
                    <a:pt x="5029" y="25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2105672" y="69439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2105672" y="69439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2115324" y="69490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2115324" y="69490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2105672" y="695327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11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911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2105672" y="695327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911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911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2115324" y="695806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17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17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2115324" y="695806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17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17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2105672" y="696333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11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911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2105672" y="696333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911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911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2115324" y="696786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2115324" y="696786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2096541" y="679786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2096541" y="679787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2096541" y="680944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2096541" y="680944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2096541" y="682101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2096541" y="682100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2081098" y="6743471"/>
              <a:ext cx="59690" cy="9525"/>
            </a:xfrm>
            <a:custGeom>
              <a:avLst/>
              <a:gdLst/>
              <a:ahLst/>
              <a:cxnLst/>
              <a:rect l="l" t="t" r="r" b="b"/>
              <a:pathLst>
                <a:path w="59689" h="9525">
                  <a:moveTo>
                    <a:pt x="52844" y="7289"/>
                  </a:moveTo>
                  <a:lnTo>
                    <a:pt x="52844" y="9093"/>
                  </a:lnTo>
                  <a:lnTo>
                    <a:pt x="53784" y="9321"/>
                  </a:lnTo>
                  <a:lnTo>
                    <a:pt x="54724" y="9423"/>
                  </a:lnTo>
                  <a:lnTo>
                    <a:pt x="56769" y="9423"/>
                  </a:lnTo>
                  <a:lnTo>
                    <a:pt x="57658" y="9207"/>
                  </a:lnTo>
                  <a:lnTo>
                    <a:pt x="59207" y="8280"/>
                  </a:lnTo>
                  <a:lnTo>
                    <a:pt x="59495" y="7772"/>
                  </a:lnTo>
                  <a:lnTo>
                    <a:pt x="54762" y="7772"/>
                  </a:lnTo>
                  <a:lnTo>
                    <a:pt x="53860" y="7620"/>
                  </a:lnTo>
                  <a:lnTo>
                    <a:pt x="52844" y="7289"/>
                  </a:lnTo>
                  <a:close/>
                </a:path>
                <a:path w="59689" h="9525">
                  <a:moveTo>
                    <a:pt x="56934" y="0"/>
                  </a:moveTo>
                  <a:lnTo>
                    <a:pt x="55245" y="0"/>
                  </a:lnTo>
                  <a:lnTo>
                    <a:pt x="54356" y="228"/>
                  </a:lnTo>
                  <a:lnTo>
                    <a:pt x="52997" y="1168"/>
                  </a:lnTo>
                  <a:lnTo>
                    <a:pt x="52724" y="1714"/>
                  </a:lnTo>
                  <a:lnTo>
                    <a:pt x="52654" y="3454"/>
                  </a:lnTo>
                  <a:lnTo>
                    <a:pt x="52895" y="4025"/>
                  </a:lnTo>
                  <a:lnTo>
                    <a:pt x="53733" y="4838"/>
                  </a:lnTo>
                  <a:lnTo>
                    <a:pt x="54601" y="5295"/>
                  </a:lnTo>
                  <a:lnTo>
                    <a:pt x="56362" y="6019"/>
                  </a:lnTo>
                  <a:lnTo>
                    <a:pt x="56781" y="6223"/>
                  </a:lnTo>
                  <a:lnTo>
                    <a:pt x="57099" y="6527"/>
                  </a:lnTo>
                  <a:lnTo>
                    <a:pt x="57126" y="7518"/>
                  </a:lnTo>
                  <a:lnTo>
                    <a:pt x="56642" y="7772"/>
                  </a:lnTo>
                  <a:lnTo>
                    <a:pt x="59495" y="7772"/>
                  </a:lnTo>
                  <a:lnTo>
                    <a:pt x="59581" y="7620"/>
                  </a:lnTo>
                  <a:lnTo>
                    <a:pt x="59639" y="5854"/>
                  </a:lnTo>
                  <a:lnTo>
                    <a:pt x="59423" y="5295"/>
                  </a:lnTo>
                  <a:lnTo>
                    <a:pt x="58610" y="4508"/>
                  </a:lnTo>
                  <a:lnTo>
                    <a:pt x="57759" y="4025"/>
                  </a:lnTo>
                  <a:lnTo>
                    <a:pt x="55981" y="3238"/>
                  </a:lnTo>
                  <a:lnTo>
                    <a:pt x="55511" y="2997"/>
                  </a:lnTo>
                  <a:lnTo>
                    <a:pt x="55156" y="2768"/>
                  </a:lnTo>
                  <a:lnTo>
                    <a:pt x="55041" y="1841"/>
                  </a:lnTo>
                  <a:lnTo>
                    <a:pt x="55549" y="1549"/>
                  </a:lnTo>
                  <a:lnTo>
                    <a:pt x="58915" y="1549"/>
                  </a:lnTo>
                  <a:lnTo>
                    <a:pt x="58915" y="330"/>
                  </a:lnTo>
                  <a:lnTo>
                    <a:pt x="57734" y="101"/>
                  </a:lnTo>
                  <a:lnTo>
                    <a:pt x="56934" y="0"/>
                  </a:lnTo>
                  <a:close/>
                </a:path>
                <a:path w="59689" h="9525">
                  <a:moveTo>
                    <a:pt x="58915" y="1549"/>
                  </a:moveTo>
                  <a:lnTo>
                    <a:pt x="57302" y="1549"/>
                  </a:lnTo>
                  <a:lnTo>
                    <a:pt x="58077" y="1714"/>
                  </a:lnTo>
                  <a:lnTo>
                    <a:pt x="58915" y="2057"/>
                  </a:lnTo>
                  <a:lnTo>
                    <a:pt x="58915" y="1549"/>
                  </a:lnTo>
                  <a:close/>
                </a:path>
                <a:path w="59689" h="9525">
                  <a:moveTo>
                    <a:pt x="46139" y="152"/>
                  </a:moveTo>
                  <a:lnTo>
                    <a:pt x="43192" y="152"/>
                  </a:lnTo>
                  <a:lnTo>
                    <a:pt x="43192" y="9245"/>
                  </a:lnTo>
                  <a:lnTo>
                    <a:pt x="44970" y="9245"/>
                  </a:lnTo>
                  <a:lnTo>
                    <a:pt x="44970" y="3073"/>
                  </a:lnTo>
                  <a:lnTo>
                    <a:pt x="47633" y="3073"/>
                  </a:lnTo>
                  <a:lnTo>
                    <a:pt x="46139" y="152"/>
                  </a:lnTo>
                  <a:close/>
                </a:path>
                <a:path w="59689" h="9525">
                  <a:moveTo>
                    <a:pt x="47633" y="3073"/>
                  </a:moveTo>
                  <a:lnTo>
                    <a:pt x="44970" y="3073"/>
                  </a:lnTo>
                  <a:lnTo>
                    <a:pt x="48183" y="9245"/>
                  </a:lnTo>
                  <a:lnTo>
                    <a:pt x="51028" y="9245"/>
                  </a:lnTo>
                  <a:lnTo>
                    <a:pt x="51028" y="6235"/>
                  </a:lnTo>
                  <a:lnTo>
                    <a:pt x="49250" y="6235"/>
                  </a:lnTo>
                  <a:lnTo>
                    <a:pt x="47633" y="3073"/>
                  </a:lnTo>
                  <a:close/>
                </a:path>
                <a:path w="59689" h="9525">
                  <a:moveTo>
                    <a:pt x="51028" y="152"/>
                  </a:moveTo>
                  <a:lnTo>
                    <a:pt x="49250" y="152"/>
                  </a:lnTo>
                  <a:lnTo>
                    <a:pt x="49250" y="6235"/>
                  </a:lnTo>
                  <a:lnTo>
                    <a:pt x="51028" y="6235"/>
                  </a:lnTo>
                  <a:lnTo>
                    <a:pt x="51028" y="152"/>
                  </a:lnTo>
                  <a:close/>
                </a:path>
                <a:path w="59689" h="9525">
                  <a:moveTo>
                    <a:pt x="41427" y="152"/>
                  </a:moveTo>
                  <a:lnTo>
                    <a:pt x="34912" y="152"/>
                  </a:lnTo>
                  <a:lnTo>
                    <a:pt x="34912" y="9245"/>
                  </a:lnTo>
                  <a:lnTo>
                    <a:pt x="41516" y="9245"/>
                  </a:lnTo>
                  <a:lnTo>
                    <a:pt x="41516" y="7493"/>
                  </a:lnTo>
                  <a:lnTo>
                    <a:pt x="37350" y="7493"/>
                  </a:lnTo>
                  <a:lnTo>
                    <a:pt x="37350" y="5346"/>
                  </a:lnTo>
                  <a:lnTo>
                    <a:pt x="40894" y="5346"/>
                  </a:lnTo>
                  <a:lnTo>
                    <a:pt x="40894" y="3848"/>
                  </a:lnTo>
                  <a:lnTo>
                    <a:pt x="37350" y="3848"/>
                  </a:lnTo>
                  <a:lnTo>
                    <a:pt x="37350" y="1790"/>
                  </a:lnTo>
                  <a:lnTo>
                    <a:pt x="41427" y="1790"/>
                  </a:lnTo>
                  <a:lnTo>
                    <a:pt x="41427" y="152"/>
                  </a:lnTo>
                  <a:close/>
                </a:path>
                <a:path w="59689" h="9525">
                  <a:moveTo>
                    <a:pt x="25879" y="2806"/>
                  </a:moveTo>
                  <a:lnTo>
                    <a:pt x="23329" y="2806"/>
                  </a:lnTo>
                  <a:lnTo>
                    <a:pt x="25933" y="9321"/>
                  </a:lnTo>
                  <a:lnTo>
                    <a:pt x="27508" y="9321"/>
                  </a:lnTo>
                  <a:lnTo>
                    <a:pt x="28885" y="5956"/>
                  </a:lnTo>
                  <a:lnTo>
                    <a:pt x="27127" y="5956"/>
                  </a:lnTo>
                  <a:lnTo>
                    <a:pt x="25879" y="2806"/>
                  </a:lnTo>
                  <a:close/>
                </a:path>
                <a:path w="59689" h="9525">
                  <a:moveTo>
                    <a:pt x="24828" y="152"/>
                  </a:moveTo>
                  <a:lnTo>
                    <a:pt x="21539" y="152"/>
                  </a:lnTo>
                  <a:lnTo>
                    <a:pt x="21539" y="9245"/>
                  </a:lnTo>
                  <a:lnTo>
                    <a:pt x="23329" y="9245"/>
                  </a:lnTo>
                  <a:lnTo>
                    <a:pt x="23329" y="2806"/>
                  </a:lnTo>
                  <a:lnTo>
                    <a:pt x="25879" y="2806"/>
                  </a:lnTo>
                  <a:lnTo>
                    <a:pt x="24828" y="152"/>
                  </a:lnTo>
                  <a:close/>
                </a:path>
                <a:path w="59689" h="9525">
                  <a:moveTo>
                    <a:pt x="32575" y="2806"/>
                  </a:moveTo>
                  <a:lnTo>
                    <a:pt x="30175" y="2806"/>
                  </a:lnTo>
                  <a:lnTo>
                    <a:pt x="30175" y="9245"/>
                  </a:lnTo>
                  <a:lnTo>
                    <a:pt x="32575" y="9245"/>
                  </a:lnTo>
                  <a:lnTo>
                    <a:pt x="32575" y="2806"/>
                  </a:lnTo>
                  <a:close/>
                </a:path>
                <a:path w="59689" h="9525">
                  <a:moveTo>
                    <a:pt x="32575" y="152"/>
                  </a:moveTo>
                  <a:lnTo>
                    <a:pt x="29451" y="152"/>
                  </a:lnTo>
                  <a:lnTo>
                    <a:pt x="27127" y="5956"/>
                  </a:lnTo>
                  <a:lnTo>
                    <a:pt x="28885" y="5956"/>
                  </a:lnTo>
                  <a:lnTo>
                    <a:pt x="30175" y="2806"/>
                  </a:lnTo>
                  <a:lnTo>
                    <a:pt x="32575" y="2806"/>
                  </a:lnTo>
                  <a:lnTo>
                    <a:pt x="32575" y="152"/>
                  </a:lnTo>
                  <a:close/>
                </a:path>
                <a:path w="59689" h="9525">
                  <a:moveTo>
                    <a:pt x="19773" y="152"/>
                  </a:moveTo>
                  <a:lnTo>
                    <a:pt x="13284" y="152"/>
                  </a:lnTo>
                  <a:lnTo>
                    <a:pt x="13284" y="9245"/>
                  </a:lnTo>
                  <a:lnTo>
                    <a:pt x="19888" y="9245"/>
                  </a:lnTo>
                  <a:lnTo>
                    <a:pt x="19888" y="7493"/>
                  </a:lnTo>
                  <a:lnTo>
                    <a:pt x="15722" y="7493"/>
                  </a:lnTo>
                  <a:lnTo>
                    <a:pt x="15722" y="5346"/>
                  </a:lnTo>
                  <a:lnTo>
                    <a:pt x="19253" y="5346"/>
                  </a:lnTo>
                  <a:lnTo>
                    <a:pt x="19253" y="3848"/>
                  </a:lnTo>
                  <a:lnTo>
                    <a:pt x="15722" y="3848"/>
                  </a:lnTo>
                  <a:lnTo>
                    <a:pt x="15722" y="1790"/>
                  </a:lnTo>
                  <a:lnTo>
                    <a:pt x="19773" y="1790"/>
                  </a:lnTo>
                  <a:lnTo>
                    <a:pt x="19773" y="152"/>
                  </a:lnTo>
                  <a:close/>
                </a:path>
                <a:path w="59689" h="9525">
                  <a:moveTo>
                    <a:pt x="10947" y="152"/>
                  </a:moveTo>
                  <a:lnTo>
                    <a:pt x="8420" y="152"/>
                  </a:lnTo>
                  <a:lnTo>
                    <a:pt x="8420" y="9245"/>
                  </a:lnTo>
                  <a:lnTo>
                    <a:pt x="10947" y="9245"/>
                  </a:lnTo>
                  <a:lnTo>
                    <a:pt x="10947" y="152"/>
                  </a:lnTo>
                  <a:close/>
                </a:path>
                <a:path w="59689" h="9525">
                  <a:moveTo>
                    <a:pt x="177" y="7289"/>
                  </a:moveTo>
                  <a:lnTo>
                    <a:pt x="177" y="9093"/>
                  </a:lnTo>
                  <a:lnTo>
                    <a:pt x="1130" y="9321"/>
                  </a:lnTo>
                  <a:lnTo>
                    <a:pt x="2070" y="9423"/>
                  </a:lnTo>
                  <a:lnTo>
                    <a:pt x="4102" y="9423"/>
                  </a:lnTo>
                  <a:lnTo>
                    <a:pt x="4991" y="9207"/>
                  </a:lnTo>
                  <a:lnTo>
                    <a:pt x="5702" y="8801"/>
                  </a:lnTo>
                  <a:lnTo>
                    <a:pt x="6553" y="8280"/>
                  </a:lnTo>
                  <a:lnTo>
                    <a:pt x="6841" y="7772"/>
                  </a:lnTo>
                  <a:lnTo>
                    <a:pt x="2108" y="7772"/>
                  </a:lnTo>
                  <a:lnTo>
                    <a:pt x="1206" y="7620"/>
                  </a:lnTo>
                  <a:lnTo>
                    <a:pt x="177" y="7289"/>
                  </a:lnTo>
                  <a:close/>
                </a:path>
                <a:path w="59689" h="9525">
                  <a:moveTo>
                    <a:pt x="4267" y="0"/>
                  </a:moveTo>
                  <a:lnTo>
                    <a:pt x="2578" y="0"/>
                  </a:lnTo>
                  <a:lnTo>
                    <a:pt x="1714" y="228"/>
                  </a:lnTo>
                  <a:lnTo>
                    <a:pt x="342" y="1168"/>
                  </a:lnTo>
                  <a:lnTo>
                    <a:pt x="69" y="1714"/>
                  </a:lnTo>
                  <a:lnTo>
                    <a:pt x="0" y="3441"/>
                  </a:lnTo>
                  <a:lnTo>
                    <a:pt x="228" y="4025"/>
                  </a:lnTo>
                  <a:lnTo>
                    <a:pt x="1066" y="4826"/>
                  </a:lnTo>
                  <a:lnTo>
                    <a:pt x="1934" y="5295"/>
                  </a:lnTo>
                  <a:lnTo>
                    <a:pt x="3708" y="6019"/>
                  </a:lnTo>
                  <a:lnTo>
                    <a:pt x="4127" y="6223"/>
                  </a:lnTo>
                  <a:lnTo>
                    <a:pt x="4432" y="6527"/>
                  </a:lnTo>
                  <a:lnTo>
                    <a:pt x="4471" y="7518"/>
                  </a:lnTo>
                  <a:lnTo>
                    <a:pt x="3975" y="7772"/>
                  </a:lnTo>
                  <a:lnTo>
                    <a:pt x="6841" y="7772"/>
                  </a:lnTo>
                  <a:lnTo>
                    <a:pt x="6927" y="7620"/>
                  </a:lnTo>
                  <a:lnTo>
                    <a:pt x="6985" y="5854"/>
                  </a:lnTo>
                  <a:lnTo>
                    <a:pt x="6756" y="5295"/>
                  </a:lnTo>
                  <a:lnTo>
                    <a:pt x="5969" y="4508"/>
                  </a:lnTo>
                  <a:lnTo>
                    <a:pt x="5093" y="4025"/>
                  </a:lnTo>
                  <a:lnTo>
                    <a:pt x="3327" y="3238"/>
                  </a:lnTo>
                  <a:lnTo>
                    <a:pt x="2857" y="3009"/>
                  </a:lnTo>
                  <a:lnTo>
                    <a:pt x="2489" y="2768"/>
                  </a:lnTo>
                  <a:lnTo>
                    <a:pt x="2387" y="1841"/>
                  </a:lnTo>
                  <a:lnTo>
                    <a:pt x="2908" y="1549"/>
                  </a:lnTo>
                  <a:lnTo>
                    <a:pt x="6261" y="1549"/>
                  </a:lnTo>
                  <a:lnTo>
                    <a:pt x="6261" y="330"/>
                  </a:lnTo>
                  <a:lnTo>
                    <a:pt x="5143" y="101"/>
                  </a:lnTo>
                  <a:lnTo>
                    <a:pt x="4267" y="0"/>
                  </a:lnTo>
                  <a:close/>
                </a:path>
                <a:path w="59689" h="9525">
                  <a:moveTo>
                    <a:pt x="6261" y="1549"/>
                  </a:moveTo>
                  <a:lnTo>
                    <a:pt x="4648" y="1549"/>
                  </a:lnTo>
                  <a:lnTo>
                    <a:pt x="5435" y="1714"/>
                  </a:lnTo>
                  <a:lnTo>
                    <a:pt x="6261" y="2057"/>
                  </a:lnTo>
                  <a:lnTo>
                    <a:pt x="6261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2166289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16" y="5791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216627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2178354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2178354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2189746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2189746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2201138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2201151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2212543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2212543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222394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222394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2236025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2236025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2247404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224741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227088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227088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2282952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2282952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2294343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41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41" y="5791"/>
                  </a:lnTo>
                  <a:lnTo>
                    <a:pt x="5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2294356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2305748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2305748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2317153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2317153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232855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232855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2340622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2340622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235202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2352027" y="68073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2165616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2165616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2177669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2177669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2189073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2189073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2200478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2200478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2211882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16" y="5791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2211882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2223274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2223287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2235339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2235339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2246744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2246744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2270213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2270213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2282278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2282278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2293683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41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41" y="5791"/>
                  </a:lnTo>
                  <a:lnTo>
                    <a:pt x="5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2293683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41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41" y="0"/>
                  </a:lnTo>
                  <a:lnTo>
                    <a:pt x="5041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2305088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2305088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2316480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2316480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2327884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16" y="5791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2327884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2339949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2339949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2351354" y="69441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2351354" y="694414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2085898" y="6717321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27482" y="0"/>
                  </a:moveTo>
                  <a:lnTo>
                    <a:pt x="0" y="0"/>
                  </a:lnTo>
                  <a:lnTo>
                    <a:pt x="0" y="20116"/>
                  </a:lnTo>
                  <a:lnTo>
                    <a:pt x="27482" y="2011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2085898" y="6717321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27482" y="20116"/>
                  </a:moveTo>
                  <a:lnTo>
                    <a:pt x="0" y="20116"/>
                  </a:lnTo>
                  <a:lnTo>
                    <a:pt x="0" y="0"/>
                  </a:lnTo>
                  <a:lnTo>
                    <a:pt x="27482" y="0"/>
                  </a:lnTo>
                  <a:lnTo>
                    <a:pt x="27482" y="201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2090928" y="6720674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525" y="0"/>
                  </a:moveTo>
                  <a:lnTo>
                    <a:pt x="3898" y="0"/>
                  </a:lnTo>
                  <a:lnTo>
                    <a:pt x="0" y="3898"/>
                  </a:lnTo>
                  <a:lnTo>
                    <a:pt x="0" y="13538"/>
                  </a:lnTo>
                  <a:lnTo>
                    <a:pt x="3898" y="17437"/>
                  </a:lnTo>
                  <a:lnTo>
                    <a:pt x="13525" y="17437"/>
                  </a:lnTo>
                  <a:lnTo>
                    <a:pt x="17424" y="13538"/>
                  </a:lnTo>
                  <a:lnTo>
                    <a:pt x="17424" y="8724"/>
                  </a:lnTo>
                  <a:lnTo>
                    <a:pt x="17424" y="3898"/>
                  </a:lnTo>
                  <a:lnTo>
                    <a:pt x="13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2090928" y="6720674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7424" y="8724"/>
                  </a:moveTo>
                  <a:lnTo>
                    <a:pt x="17424" y="13538"/>
                  </a:lnTo>
                  <a:lnTo>
                    <a:pt x="13525" y="17437"/>
                  </a:lnTo>
                  <a:lnTo>
                    <a:pt x="8712" y="17437"/>
                  </a:lnTo>
                  <a:lnTo>
                    <a:pt x="3898" y="17437"/>
                  </a:lnTo>
                  <a:lnTo>
                    <a:pt x="0" y="13538"/>
                  </a:lnTo>
                  <a:lnTo>
                    <a:pt x="0" y="8724"/>
                  </a:lnTo>
                  <a:lnTo>
                    <a:pt x="0" y="3898"/>
                  </a:lnTo>
                  <a:lnTo>
                    <a:pt x="3898" y="0"/>
                  </a:lnTo>
                  <a:lnTo>
                    <a:pt x="8712" y="0"/>
                  </a:lnTo>
                  <a:lnTo>
                    <a:pt x="13525" y="0"/>
                  </a:lnTo>
                  <a:lnTo>
                    <a:pt x="17424" y="3898"/>
                  </a:lnTo>
                  <a:lnTo>
                    <a:pt x="17424" y="87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2460066" y="7018413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27495" y="0"/>
                  </a:moveTo>
                  <a:lnTo>
                    <a:pt x="0" y="0"/>
                  </a:lnTo>
                  <a:lnTo>
                    <a:pt x="0" y="20116"/>
                  </a:lnTo>
                  <a:lnTo>
                    <a:pt x="27495" y="20116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2460066" y="7018413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0" y="0"/>
                  </a:moveTo>
                  <a:lnTo>
                    <a:pt x="27495" y="0"/>
                  </a:lnTo>
                  <a:lnTo>
                    <a:pt x="27495" y="20116"/>
                  </a:lnTo>
                  <a:lnTo>
                    <a:pt x="0" y="201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2465095" y="701774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538" y="0"/>
                  </a:moveTo>
                  <a:lnTo>
                    <a:pt x="3911" y="0"/>
                  </a:lnTo>
                  <a:lnTo>
                    <a:pt x="0" y="3898"/>
                  </a:lnTo>
                  <a:lnTo>
                    <a:pt x="0" y="8724"/>
                  </a:lnTo>
                  <a:lnTo>
                    <a:pt x="0" y="13538"/>
                  </a:lnTo>
                  <a:lnTo>
                    <a:pt x="3911" y="17437"/>
                  </a:lnTo>
                  <a:lnTo>
                    <a:pt x="13538" y="17437"/>
                  </a:lnTo>
                  <a:lnTo>
                    <a:pt x="17437" y="13538"/>
                  </a:lnTo>
                  <a:lnTo>
                    <a:pt x="17437" y="3898"/>
                  </a:lnTo>
                  <a:lnTo>
                    <a:pt x="13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2465095" y="701774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0" y="8724"/>
                  </a:moveTo>
                  <a:lnTo>
                    <a:pt x="0" y="3898"/>
                  </a:lnTo>
                  <a:lnTo>
                    <a:pt x="3911" y="0"/>
                  </a:lnTo>
                  <a:lnTo>
                    <a:pt x="8724" y="0"/>
                  </a:lnTo>
                  <a:lnTo>
                    <a:pt x="13538" y="0"/>
                  </a:lnTo>
                  <a:lnTo>
                    <a:pt x="17437" y="3898"/>
                  </a:lnTo>
                  <a:lnTo>
                    <a:pt x="17437" y="8724"/>
                  </a:lnTo>
                  <a:lnTo>
                    <a:pt x="17437" y="13538"/>
                  </a:lnTo>
                  <a:lnTo>
                    <a:pt x="13538" y="17437"/>
                  </a:lnTo>
                  <a:lnTo>
                    <a:pt x="8724" y="17437"/>
                  </a:lnTo>
                  <a:lnTo>
                    <a:pt x="3911" y="17437"/>
                  </a:lnTo>
                  <a:lnTo>
                    <a:pt x="0" y="13538"/>
                  </a:lnTo>
                  <a:lnTo>
                    <a:pt x="0" y="87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2468130" y="6875754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363" y="342"/>
                  </a:moveTo>
                  <a:lnTo>
                    <a:pt x="6350" y="342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724"/>
                  </a:lnTo>
                  <a:lnTo>
                    <a:pt x="6350" y="8724"/>
                  </a:lnTo>
                  <a:lnTo>
                    <a:pt x="6350" y="8382"/>
                  </a:lnTo>
                  <a:lnTo>
                    <a:pt x="10363" y="8382"/>
                  </a:lnTo>
                  <a:lnTo>
                    <a:pt x="10363" y="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2480183" y="687663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6032" y="3492"/>
                  </a:moveTo>
                  <a:lnTo>
                    <a:pt x="0" y="6959"/>
                  </a:lnTo>
                  <a:lnTo>
                    <a:pt x="0" y="0"/>
                  </a:lnTo>
                  <a:lnTo>
                    <a:pt x="6032" y="3492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2499842" y="6739127"/>
              <a:ext cx="250190" cy="283845"/>
            </a:xfrm>
            <a:custGeom>
              <a:avLst/>
              <a:gdLst/>
              <a:ahLst/>
              <a:cxnLst/>
              <a:rect l="l" t="t" r="r" b="b"/>
              <a:pathLst>
                <a:path w="250189" h="283845">
                  <a:moveTo>
                    <a:pt x="249936" y="0"/>
                  </a:moveTo>
                  <a:lnTo>
                    <a:pt x="0" y="0"/>
                  </a:lnTo>
                  <a:lnTo>
                    <a:pt x="0" y="283464"/>
                  </a:lnTo>
                  <a:lnTo>
                    <a:pt x="249936" y="283464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2499842" y="6739127"/>
              <a:ext cx="250190" cy="283845"/>
            </a:xfrm>
            <a:custGeom>
              <a:avLst/>
              <a:gdLst/>
              <a:ahLst/>
              <a:cxnLst/>
              <a:rect l="l" t="t" r="r" b="b"/>
              <a:pathLst>
                <a:path w="250189" h="283845">
                  <a:moveTo>
                    <a:pt x="249936" y="283464"/>
                  </a:moveTo>
                  <a:lnTo>
                    <a:pt x="0" y="283464"/>
                  </a:lnTo>
                  <a:lnTo>
                    <a:pt x="0" y="0"/>
                  </a:lnTo>
                  <a:lnTo>
                    <a:pt x="249936" y="0"/>
                  </a:lnTo>
                  <a:lnTo>
                    <a:pt x="249936" y="2834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2505684" y="6718045"/>
              <a:ext cx="24765" cy="20320"/>
            </a:xfrm>
            <a:custGeom>
              <a:avLst/>
              <a:gdLst/>
              <a:ahLst/>
              <a:cxnLst/>
              <a:rect l="l" t="t" r="r" b="b"/>
              <a:pathLst>
                <a:path w="24764" h="20320">
                  <a:moveTo>
                    <a:pt x="24383" y="0"/>
                  </a:moveTo>
                  <a:lnTo>
                    <a:pt x="0" y="0"/>
                  </a:lnTo>
                  <a:lnTo>
                    <a:pt x="0" y="20319"/>
                  </a:lnTo>
                  <a:lnTo>
                    <a:pt x="24383" y="20319"/>
                  </a:lnTo>
                  <a:lnTo>
                    <a:pt x="2438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2505684" y="6718045"/>
              <a:ext cx="24765" cy="20320"/>
            </a:xfrm>
            <a:custGeom>
              <a:avLst/>
              <a:gdLst/>
              <a:ahLst/>
              <a:cxnLst/>
              <a:rect l="l" t="t" r="r" b="b"/>
              <a:pathLst>
                <a:path w="24764" h="20320">
                  <a:moveTo>
                    <a:pt x="24383" y="20319"/>
                  </a:moveTo>
                  <a:lnTo>
                    <a:pt x="0" y="20319"/>
                  </a:lnTo>
                  <a:lnTo>
                    <a:pt x="0" y="0"/>
                  </a:lnTo>
                  <a:lnTo>
                    <a:pt x="24383" y="0"/>
                  </a:lnTo>
                  <a:lnTo>
                    <a:pt x="24383" y="203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2718282" y="7022083"/>
              <a:ext cx="27305" cy="22225"/>
            </a:xfrm>
            <a:custGeom>
              <a:avLst/>
              <a:gdLst/>
              <a:ahLst/>
              <a:cxnLst/>
              <a:rect l="l" t="t" r="r" b="b"/>
              <a:pathLst>
                <a:path w="27305" h="22225">
                  <a:moveTo>
                    <a:pt x="26924" y="0"/>
                  </a:moveTo>
                  <a:lnTo>
                    <a:pt x="0" y="0"/>
                  </a:lnTo>
                  <a:lnTo>
                    <a:pt x="0" y="21844"/>
                  </a:lnTo>
                  <a:lnTo>
                    <a:pt x="26924" y="21844"/>
                  </a:lnTo>
                  <a:lnTo>
                    <a:pt x="2692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2718295" y="7022083"/>
              <a:ext cx="27305" cy="22225"/>
            </a:xfrm>
            <a:custGeom>
              <a:avLst/>
              <a:gdLst/>
              <a:ahLst/>
              <a:cxnLst/>
              <a:rect l="l" t="t" r="r" b="b"/>
              <a:pathLst>
                <a:path w="27305" h="22225">
                  <a:moveTo>
                    <a:pt x="26911" y="21844"/>
                  </a:moveTo>
                  <a:lnTo>
                    <a:pt x="0" y="21844"/>
                  </a:lnTo>
                  <a:lnTo>
                    <a:pt x="0" y="0"/>
                  </a:lnTo>
                  <a:lnTo>
                    <a:pt x="26911" y="0"/>
                  </a:lnTo>
                  <a:lnTo>
                    <a:pt x="26911" y="218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2509240" y="6719569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411" y="0"/>
                  </a:moveTo>
                  <a:lnTo>
                    <a:pt x="3860" y="0"/>
                  </a:lnTo>
                  <a:lnTo>
                    <a:pt x="0" y="3860"/>
                  </a:lnTo>
                  <a:lnTo>
                    <a:pt x="0" y="13411"/>
                  </a:lnTo>
                  <a:lnTo>
                    <a:pt x="3860" y="17272"/>
                  </a:lnTo>
                  <a:lnTo>
                    <a:pt x="13411" y="17272"/>
                  </a:lnTo>
                  <a:lnTo>
                    <a:pt x="17272" y="13411"/>
                  </a:lnTo>
                  <a:lnTo>
                    <a:pt x="17272" y="8636"/>
                  </a:lnTo>
                  <a:lnTo>
                    <a:pt x="17272" y="3860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2679687" y="6828027"/>
              <a:ext cx="69850" cy="102870"/>
            </a:xfrm>
            <a:custGeom>
              <a:avLst/>
              <a:gdLst/>
              <a:ahLst/>
              <a:cxnLst/>
              <a:rect l="l" t="t" r="r" b="b"/>
              <a:pathLst>
                <a:path w="69850" h="102870">
                  <a:moveTo>
                    <a:pt x="69583" y="0"/>
                  </a:moveTo>
                  <a:lnTo>
                    <a:pt x="0" y="0"/>
                  </a:lnTo>
                  <a:lnTo>
                    <a:pt x="0" y="102616"/>
                  </a:lnTo>
                  <a:lnTo>
                    <a:pt x="69583" y="102616"/>
                  </a:lnTo>
                  <a:lnTo>
                    <a:pt x="695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2722854" y="7023099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411" y="0"/>
                  </a:moveTo>
                  <a:lnTo>
                    <a:pt x="3873" y="0"/>
                  </a:lnTo>
                  <a:lnTo>
                    <a:pt x="0" y="3860"/>
                  </a:lnTo>
                  <a:lnTo>
                    <a:pt x="0" y="13411"/>
                  </a:lnTo>
                  <a:lnTo>
                    <a:pt x="3873" y="17272"/>
                  </a:lnTo>
                  <a:lnTo>
                    <a:pt x="13411" y="17272"/>
                  </a:lnTo>
                  <a:lnTo>
                    <a:pt x="17272" y="13411"/>
                  </a:lnTo>
                  <a:lnTo>
                    <a:pt x="17272" y="8636"/>
                  </a:lnTo>
                  <a:lnTo>
                    <a:pt x="17272" y="3860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2685770" y="6830567"/>
              <a:ext cx="63500" cy="99060"/>
            </a:xfrm>
            <a:custGeom>
              <a:avLst/>
              <a:gdLst/>
              <a:ahLst/>
              <a:cxnLst/>
              <a:rect l="l" t="t" r="r" b="b"/>
              <a:pathLst>
                <a:path w="63500" h="99059">
                  <a:moveTo>
                    <a:pt x="62496" y="0"/>
                  </a:moveTo>
                  <a:lnTo>
                    <a:pt x="0" y="0"/>
                  </a:lnTo>
                  <a:lnTo>
                    <a:pt x="1536" y="98551"/>
                  </a:lnTo>
                  <a:lnTo>
                    <a:pt x="63004" y="98551"/>
                  </a:lnTo>
                  <a:lnTo>
                    <a:pt x="60959" y="64007"/>
                  </a:lnTo>
                  <a:lnTo>
                    <a:pt x="59562" y="52363"/>
                  </a:lnTo>
                  <a:lnTo>
                    <a:pt x="59256" y="45148"/>
                  </a:lnTo>
                  <a:lnTo>
                    <a:pt x="60186" y="39362"/>
                  </a:lnTo>
                  <a:lnTo>
                    <a:pt x="62496" y="32003"/>
                  </a:lnTo>
                  <a:lnTo>
                    <a:pt x="6249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2685770" y="6830567"/>
              <a:ext cx="63500" cy="99060"/>
            </a:xfrm>
            <a:custGeom>
              <a:avLst/>
              <a:gdLst/>
              <a:ahLst/>
              <a:cxnLst/>
              <a:rect l="l" t="t" r="r" b="b"/>
              <a:pathLst>
                <a:path w="63500" h="99059">
                  <a:moveTo>
                    <a:pt x="62496" y="0"/>
                  </a:moveTo>
                  <a:lnTo>
                    <a:pt x="0" y="0"/>
                  </a:lnTo>
                  <a:lnTo>
                    <a:pt x="1536" y="98551"/>
                  </a:lnTo>
                  <a:lnTo>
                    <a:pt x="63004" y="98551"/>
                  </a:lnTo>
                  <a:lnTo>
                    <a:pt x="60959" y="64007"/>
                  </a:lnTo>
                  <a:lnTo>
                    <a:pt x="59562" y="52363"/>
                  </a:lnTo>
                  <a:lnTo>
                    <a:pt x="59256" y="45148"/>
                  </a:lnTo>
                  <a:lnTo>
                    <a:pt x="60186" y="39362"/>
                  </a:lnTo>
                  <a:lnTo>
                    <a:pt x="62496" y="32003"/>
                  </a:lnTo>
                  <a:lnTo>
                    <a:pt x="6249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2719082" y="6876274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363" y="317"/>
                  </a:moveTo>
                  <a:lnTo>
                    <a:pt x="6350" y="317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712"/>
                  </a:lnTo>
                  <a:lnTo>
                    <a:pt x="6350" y="8712"/>
                  </a:lnTo>
                  <a:lnTo>
                    <a:pt x="6350" y="8369"/>
                  </a:lnTo>
                  <a:lnTo>
                    <a:pt x="10363" y="8369"/>
                  </a:lnTo>
                  <a:lnTo>
                    <a:pt x="10363" y="3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2731135" y="6877138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6032" y="3492"/>
                  </a:moveTo>
                  <a:lnTo>
                    <a:pt x="0" y="6972"/>
                  </a:lnTo>
                  <a:lnTo>
                    <a:pt x="0" y="0"/>
                  </a:lnTo>
                  <a:lnTo>
                    <a:pt x="6032" y="3492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2630525" y="682967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872" y="0"/>
                  </a:moveTo>
                  <a:lnTo>
                    <a:pt x="6603" y="0"/>
                  </a:lnTo>
                  <a:lnTo>
                    <a:pt x="0" y="6604"/>
                  </a:lnTo>
                  <a:lnTo>
                    <a:pt x="0" y="22872"/>
                  </a:lnTo>
                  <a:lnTo>
                    <a:pt x="6603" y="29464"/>
                  </a:lnTo>
                  <a:lnTo>
                    <a:pt x="22872" y="29464"/>
                  </a:lnTo>
                  <a:lnTo>
                    <a:pt x="29476" y="22872"/>
                  </a:lnTo>
                  <a:lnTo>
                    <a:pt x="29476" y="14732"/>
                  </a:lnTo>
                  <a:lnTo>
                    <a:pt x="29476" y="6604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2630525" y="682967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9476" y="14732"/>
                  </a:moveTo>
                  <a:lnTo>
                    <a:pt x="29476" y="22872"/>
                  </a:lnTo>
                  <a:lnTo>
                    <a:pt x="22872" y="29464"/>
                  </a:lnTo>
                  <a:lnTo>
                    <a:pt x="14744" y="29464"/>
                  </a:lnTo>
                  <a:lnTo>
                    <a:pt x="6603" y="29464"/>
                  </a:lnTo>
                  <a:lnTo>
                    <a:pt x="0" y="22872"/>
                  </a:lnTo>
                  <a:lnTo>
                    <a:pt x="0" y="14732"/>
                  </a:lnTo>
                  <a:lnTo>
                    <a:pt x="0" y="6604"/>
                  </a:lnTo>
                  <a:lnTo>
                    <a:pt x="6603" y="0"/>
                  </a:lnTo>
                  <a:lnTo>
                    <a:pt x="14744" y="0"/>
                  </a:lnTo>
                  <a:lnTo>
                    <a:pt x="22872" y="0"/>
                  </a:lnTo>
                  <a:lnTo>
                    <a:pt x="29476" y="6604"/>
                  </a:lnTo>
                  <a:lnTo>
                    <a:pt x="29476" y="147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2633332" y="683196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18529" y="0"/>
                  </a:moveTo>
                  <a:lnTo>
                    <a:pt x="5333" y="0"/>
                  </a:lnTo>
                  <a:lnTo>
                    <a:pt x="0" y="5575"/>
                  </a:lnTo>
                  <a:lnTo>
                    <a:pt x="0" y="19316"/>
                  </a:lnTo>
                  <a:lnTo>
                    <a:pt x="5333" y="24891"/>
                  </a:lnTo>
                  <a:lnTo>
                    <a:pt x="18529" y="24891"/>
                  </a:lnTo>
                  <a:lnTo>
                    <a:pt x="23863" y="19316"/>
                  </a:lnTo>
                  <a:lnTo>
                    <a:pt x="23863" y="12445"/>
                  </a:lnTo>
                  <a:lnTo>
                    <a:pt x="23863" y="5575"/>
                  </a:lnTo>
                  <a:lnTo>
                    <a:pt x="1852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2633332" y="683196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23863" y="12445"/>
                  </a:moveTo>
                  <a:lnTo>
                    <a:pt x="23863" y="19316"/>
                  </a:lnTo>
                  <a:lnTo>
                    <a:pt x="18529" y="24891"/>
                  </a:lnTo>
                  <a:lnTo>
                    <a:pt x="11937" y="24891"/>
                  </a:lnTo>
                  <a:lnTo>
                    <a:pt x="5333" y="24891"/>
                  </a:lnTo>
                  <a:lnTo>
                    <a:pt x="0" y="19316"/>
                  </a:lnTo>
                  <a:lnTo>
                    <a:pt x="0" y="12445"/>
                  </a:lnTo>
                  <a:lnTo>
                    <a:pt x="0" y="5575"/>
                  </a:lnTo>
                  <a:lnTo>
                    <a:pt x="5333" y="0"/>
                  </a:lnTo>
                  <a:lnTo>
                    <a:pt x="11937" y="0"/>
                  </a:lnTo>
                  <a:lnTo>
                    <a:pt x="18529" y="0"/>
                  </a:lnTo>
                  <a:lnTo>
                    <a:pt x="23863" y="5575"/>
                  </a:lnTo>
                  <a:lnTo>
                    <a:pt x="23863" y="124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2629509" y="690181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872" y="0"/>
                  </a:moveTo>
                  <a:lnTo>
                    <a:pt x="6603" y="0"/>
                  </a:lnTo>
                  <a:lnTo>
                    <a:pt x="0" y="6603"/>
                  </a:lnTo>
                  <a:lnTo>
                    <a:pt x="0" y="22872"/>
                  </a:lnTo>
                  <a:lnTo>
                    <a:pt x="6603" y="29463"/>
                  </a:lnTo>
                  <a:lnTo>
                    <a:pt x="22872" y="29463"/>
                  </a:lnTo>
                  <a:lnTo>
                    <a:pt x="29476" y="22872"/>
                  </a:lnTo>
                  <a:lnTo>
                    <a:pt x="29476" y="14731"/>
                  </a:lnTo>
                  <a:lnTo>
                    <a:pt x="29476" y="6603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2629509" y="690181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9476" y="14731"/>
                  </a:moveTo>
                  <a:lnTo>
                    <a:pt x="29476" y="22872"/>
                  </a:lnTo>
                  <a:lnTo>
                    <a:pt x="22872" y="29463"/>
                  </a:lnTo>
                  <a:lnTo>
                    <a:pt x="14744" y="29463"/>
                  </a:lnTo>
                  <a:lnTo>
                    <a:pt x="6603" y="29463"/>
                  </a:lnTo>
                  <a:lnTo>
                    <a:pt x="0" y="22872"/>
                  </a:lnTo>
                  <a:lnTo>
                    <a:pt x="0" y="14731"/>
                  </a:lnTo>
                  <a:lnTo>
                    <a:pt x="0" y="6603"/>
                  </a:lnTo>
                  <a:lnTo>
                    <a:pt x="6603" y="0"/>
                  </a:lnTo>
                  <a:lnTo>
                    <a:pt x="14744" y="0"/>
                  </a:lnTo>
                  <a:lnTo>
                    <a:pt x="22872" y="0"/>
                  </a:lnTo>
                  <a:lnTo>
                    <a:pt x="29476" y="6603"/>
                  </a:lnTo>
                  <a:lnTo>
                    <a:pt x="29476" y="147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2632316" y="690410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18529" y="0"/>
                  </a:moveTo>
                  <a:lnTo>
                    <a:pt x="5346" y="0"/>
                  </a:lnTo>
                  <a:lnTo>
                    <a:pt x="0" y="5575"/>
                  </a:lnTo>
                  <a:lnTo>
                    <a:pt x="0" y="19316"/>
                  </a:lnTo>
                  <a:lnTo>
                    <a:pt x="5346" y="24892"/>
                  </a:lnTo>
                  <a:lnTo>
                    <a:pt x="18529" y="24892"/>
                  </a:lnTo>
                  <a:lnTo>
                    <a:pt x="23863" y="19316"/>
                  </a:lnTo>
                  <a:lnTo>
                    <a:pt x="23863" y="12446"/>
                  </a:lnTo>
                  <a:lnTo>
                    <a:pt x="23863" y="5575"/>
                  </a:lnTo>
                  <a:lnTo>
                    <a:pt x="1852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2632316" y="690410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23863" y="12446"/>
                  </a:moveTo>
                  <a:lnTo>
                    <a:pt x="23863" y="19316"/>
                  </a:lnTo>
                  <a:lnTo>
                    <a:pt x="18529" y="24892"/>
                  </a:lnTo>
                  <a:lnTo>
                    <a:pt x="11937" y="24892"/>
                  </a:lnTo>
                  <a:lnTo>
                    <a:pt x="5346" y="24892"/>
                  </a:lnTo>
                  <a:lnTo>
                    <a:pt x="0" y="19316"/>
                  </a:lnTo>
                  <a:lnTo>
                    <a:pt x="0" y="12446"/>
                  </a:lnTo>
                  <a:lnTo>
                    <a:pt x="0" y="5575"/>
                  </a:lnTo>
                  <a:lnTo>
                    <a:pt x="5346" y="0"/>
                  </a:lnTo>
                  <a:lnTo>
                    <a:pt x="11937" y="0"/>
                  </a:lnTo>
                  <a:lnTo>
                    <a:pt x="18529" y="0"/>
                  </a:lnTo>
                  <a:lnTo>
                    <a:pt x="23863" y="5575"/>
                  </a:lnTo>
                  <a:lnTo>
                    <a:pt x="23863" y="124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2523883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2523871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41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41" y="0"/>
                  </a:lnTo>
                  <a:lnTo>
                    <a:pt x="5041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2535936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2535936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2547340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2547340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2558732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2558732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2570137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2570137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2581541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2581541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2593606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2593606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2605011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2605011" y="680835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2523363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2523363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2535428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2535428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2546832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2546832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2558224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2558224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2569629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2569629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2581033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2581033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2593098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2593098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2604503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2604503" y="694602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2583243" y="6866127"/>
              <a:ext cx="24130" cy="78105"/>
            </a:xfrm>
            <a:custGeom>
              <a:avLst/>
              <a:gdLst/>
              <a:ahLst/>
              <a:cxnLst/>
              <a:rect l="l" t="t" r="r" b="b"/>
              <a:pathLst>
                <a:path w="24130" h="78104">
                  <a:moveTo>
                    <a:pt x="0" y="0"/>
                  </a:moveTo>
                  <a:lnTo>
                    <a:pt x="0" y="77724"/>
                  </a:lnTo>
                </a:path>
                <a:path w="24130" h="78104">
                  <a:moveTo>
                    <a:pt x="12090" y="0"/>
                  </a:moveTo>
                  <a:lnTo>
                    <a:pt x="12090" y="77724"/>
                  </a:lnTo>
                </a:path>
                <a:path w="24130" h="78104">
                  <a:moveTo>
                    <a:pt x="23876" y="0"/>
                  </a:moveTo>
                  <a:lnTo>
                    <a:pt x="23876" y="7772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2580729" y="6864235"/>
              <a:ext cx="29209" cy="77470"/>
            </a:xfrm>
            <a:custGeom>
              <a:avLst/>
              <a:gdLst/>
              <a:ahLst/>
              <a:cxnLst/>
              <a:rect l="l" t="t" r="r" b="b"/>
              <a:pathLst>
                <a:path w="29210" h="77470">
                  <a:moveTo>
                    <a:pt x="5029" y="70624"/>
                  </a:moveTo>
                  <a:lnTo>
                    <a:pt x="0" y="70624"/>
                  </a:lnTo>
                  <a:lnTo>
                    <a:pt x="0" y="76403"/>
                  </a:lnTo>
                  <a:lnTo>
                    <a:pt x="5029" y="76403"/>
                  </a:lnTo>
                  <a:lnTo>
                    <a:pt x="5029" y="70624"/>
                  </a:lnTo>
                  <a:close/>
                </a:path>
                <a:path w="29210" h="77470">
                  <a:moveTo>
                    <a:pt x="5029" y="46748"/>
                  </a:moveTo>
                  <a:lnTo>
                    <a:pt x="0" y="46748"/>
                  </a:lnTo>
                  <a:lnTo>
                    <a:pt x="0" y="52527"/>
                  </a:lnTo>
                  <a:lnTo>
                    <a:pt x="5029" y="52527"/>
                  </a:lnTo>
                  <a:lnTo>
                    <a:pt x="5029" y="46748"/>
                  </a:lnTo>
                  <a:close/>
                </a:path>
                <a:path w="29210" h="77470">
                  <a:moveTo>
                    <a:pt x="5029" y="23380"/>
                  </a:moveTo>
                  <a:lnTo>
                    <a:pt x="0" y="23380"/>
                  </a:lnTo>
                  <a:lnTo>
                    <a:pt x="0" y="29159"/>
                  </a:lnTo>
                  <a:lnTo>
                    <a:pt x="5029" y="29159"/>
                  </a:lnTo>
                  <a:lnTo>
                    <a:pt x="5029" y="23380"/>
                  </a:lnTo>
                  <a:close/>
                </a:path>
                <a:path w="29210" h="7747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  <a:path w="29210" h="77470">
                  <a:moveTo>
                    <a:pt x="17119" y="70116"/>
                  </a:moveTo>
                  <a:lnTo>
                    <a:pt x="12090" y="70116"/>
                  </a:lnTo>
                  <a:lnTo>
                    <a:pt x="12090" y="75895"/>
                  </a:lnTo>
                  <a:lnTo>
                    <a:pt x="17119" y="75895"/>
                  </a:lnTo>
                  <a:lnTo>
                    <a:pt x="17119" y="70116"/>
                  </a:lnTo>
                  <a:close/>
                </a:path>
                <a:path w="29210" h="77470">
                  <a:moveTo>
                    <a:pt x="17119" y="58928"/>
                  </a:moveTo>
                  <a:lnTo>
                    <a:pt x="12090" y="58928"/>
                  </a:lnTo>
                  <a:lnTo>
                    <a:pt x="12090" y="64719"/>
                  </a:lnTo>
                  <a:lnTo>
                    <a:pt x="17119" y="64719"/>
                  </a:lnTo>
                  <a:lnTo>
                    <a:pt x="17119" y="58928"/>
                  </a:lnTo>
                  <a:close/>
                </a:path>
                <a:path w="29210" h="77470">
                  <a:moveTo>
                    <a:pt x="17119" y="23876"/>
                  </a:moveTo>
                  <a:lnTo>
                    <a:pt x="12090" y="23876"/>
                  </a:lnTo>
                  <a:lnTo>
                    <a:pt x="12090" y="29667"/>
                  </a:lnTo>
                  <a:lnTo>
                    <a:pt x="17119" y="29667"/>
                  </a:lnTo>
                  <a:lnTo>
                    <a:pt x="17119" y="23876"/>
                  </a:lnTo>
                  <a:close/>
                </a:path>
                <a:path w="29210" h="77470">
                  <a:moveTo>
                    <a:pt x="17119" y="11696"/>
                  </a:moveTo>
                  <a:lnTo>
                    <a:pt x="12090" y="11696"/>
                  </a:lnTo>
                  <a:lnTo>
                    <a:pt x="12090" y="17475"/>
                  </a:lnTo>
                  <a:lnTo>
                    <a:pt x="17119" y="17475"/>
                  </a:lnTo>
                  <a:lnTo>
                    <a:pt x="17119" y="11696"/>
                  </a:lnTo>
                  <a:close/>
                </a:path>
                <a:path w="29210" h="77470">
                  <a:moveTo>
                    <a:pt x="28905" y="71120"/>
                  </a:moveTo>
                  <a:lnTo>
                    <a:pt x="23876" y="71120"/>
                  </a:lnTo>
                  <a:lnTo>
                    <a:pt x="23876" y="76898"/>
                  </a:lnTo>
                  <a:lnTo>
                    <a:pt x="28905" y="76898"/>
                  </a:lnTo>
                  <a:lnTo>
                    <a:pt x="28905" y="71120"/>
                  </a:lnTo>
                  <a:close/>
                </a:path>
                <a:path w="29210" h="77470">
                  <a:moveTo>
                    <a:pt x="28905" y="59448"/>
                  </a:moveTo>
                  <a:lnTo>
                    <a:pt x="23876" y="59448"/>
                  </a:lnTo>
                  <a:lnTo>
                    <a:pt x="23876" y="65227"/>
                  </a:lnTo>
                  <a:lnTo>
                    <a:pt x="28905" y="65227"/>
                  </a:lnTo>
                  <a:lnTo>
                    <a:pt x="28905" y="59448"/>
                  </a:lnTo>
                  <a:close/>
                </a:path>
                <a:path w="29210" h="77470">
                  <a:moveTo>
                    <a:pt x="28905" y="46748"/>
                  </a:moveTo>
                  <a:lnTo>
                    <a:pt x="23876" y="46748"/>
                  </a:lnTo>
                  <a:lnTo>
                    <a:pt x="23876" y="52527"/>
                  </a:lnTo>
                  <a:lnTo>
                    <a:pt x="28905" y="52527"/>
                  </a:lnTo>
                  <a:lnTo>
                    <a:pt x="28905" y="46748"/>
                  </a:lnTo>
                  <a:close/>
                </a:path>
                <a:path w="29210" h="77470">
                  <a:moveTo>
                    <a:pt x="28905" y="35064"/>
                  </a:moveTo>
                  <a:lnTo>
                    <a:pt x="23876" y="35064"/>
                  </a:lnTo>
                  <a:lnTo>
                    <a:pt x="23876" y="40843"/>
                  </a:lnTo>
                  <a:lnTo>
                    <a:pt x="28905" y="40843"/>
                  </a:lnTo>
                  <a:lnTo>
                    <a:pt x="28905" y="350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2625318" y="6872223"/>
              <a:ext cx="37465" cy="24130"/>
            </a:xfrm>
            <a:custGeom>
              <a:avLst/>
              <a:gdLst/>
              <a:ahLst/>
              <a:cxnLst/>
              <a:rect l="l" t="t" r="r" b="b"/>
              <a:pathLst>
                <a:path w="37464" h="24129">
                  <a:moveTo>
                    <a:pt x="18287" y="0"/>
                  </a:moveTo>
                  <a:lnTo>
                    <a:pt x="0" y="23876"/>
                  </a:lnTo>
                  <a:lnTo>
                    <a:pt x="37083" y="23876"/>
                  </a:lnTo>
                  <a:lnTo>
                    <a:pt x="18287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2498826" y="6784847"/>
              <a:ext cx="249554" cy="191135"/>
            </a:xfrm>
            <a:custGeom>
              <a:avLst/>
              <a:gdLst/>
              <a:ahLst/>
              <a:cxnLst/>
              <a:rect l="l" t="t" r="r" b="b"/>
              <a:pathLst>
                <a:path w="249555" h="191134">
                  <a:moveTo>
                    <a:pt x="507" y="158495"/>
                  </a:moveTo>
                  <a:lnTo>
                    <a:pt x="5587" y="157987"/>
                  </a:lnTo>
                  <a:lnTo>
                    <a:pt x="6095" y="177799"/>
                  </a:lnTo>
                  <a:lnTo>
                    <a:pt x="7619" y="178815"/>
                  </a:lnTo>
                  <a:lnTo>
                    <a:pt x="7619" y="190499"/>
                  </a:lnTo>
                </a:path>
                <a:path w="249555" h="191134">
                  <a:moveTo>
                    <a:pt x="249440" y="158495"/>
                  </a:moveTo>
                  <a:lnTo>
                    <a:pt x="244868" y="158495"/>
                  </a:lnTo>
                  <a:lnTo>
                    <a:pt x="244347" y="174751"/>
                  </a:lnTo>
                  <a:lnTo>
                    <a:pt x="242823" y="175259"/>
                  </a:lnTo>
                  <a:lnTo>
                    <a:pt x="243344" y="191007"/>
                  </a:lnTo>
                </a:path>
                <a:path w="249555" h="191134">
                  <a:moveTo>
                    <a:pt x="6603" y="175767"/>
                  </a:moveTo>
                  <a:lnTo>
                    <a:pt x="244347" y="174751"/>
                  </a:lnTo>
                </a:path>
                <a:path w="249555" h="191134">
                  <a:moveTo>
                    <a:pt x="7111" y="507"/>
                  </a:moveTo>
                  <a:lnTo>
                    <a:pt x="7111" y="15239"/>
                  </a:lnTo>
                  <a:lnTo>
                    <a:pt x="6095" y="33527"/>
                  </a:lnTo>
                  <a:lnTo>
                    <a:pt x="0" y="33527"/>
                  </a:lnTo>
                </a:path>
                <a:path w="249555" h="191134">
                  <a:moveTo>
                    <a:pt x="243344" y="0"/>
                  </a:moveTo>
                  <a:lnTo>
                    <a:pt x="243344" y="14223"/>
                  </a:lnTo>
                  <a:lnTo>
                    <a:pt x="244347" y="30987"/>
                  </a:lnTo>
                  <a:lnTo>
                    <a:pt x="249440" y="30987"/>
                  </a:lnTo>
                </a:path>
                <a:path w="249555" h="191134">
                  <a:moveTo>
                    <a:pt x="7111" y="15239"/>
                  </a:moveTo>
                  <a:lnTo>
                    <a:pt x="243344" y="1422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2537434" y="6815327"/>
              <a:ext cx="69850" cy="15240"/>
            </a:xfrm>
            <a:custGeom>
              <a:avLst/>
              <a:gdLst/>
              <a:ahLst/>
              <a:cxnLst/>
              <a:rect l="l" t="t" r="r" b="b"/>
              <a:pathLst>
                <a:path w="69850" h="15240">
                  <a:moveTo>
                    <a:pt x="0" y="0"/>
                  </a:moveTo>
                  <a:lnTo>
                    <a:pt x="0" y="15240"/>
                  </a:lnTo>
                </a:path>
                <a:path w="69850" h="15240">
                  <a:moveTo>
                    <a:pt x="22860" y="0"/>
                  </a:moveTo>
                  <a:lnTo>
                    <a:pt x="22860" y="15240"/>
                  </a:lnTo>
                </a:path>
                <a:path w="69850" h="15240">
                  <a:moveTo>
                    <a:pt x="45720" y="0"/>
                  </a:moveTo>
                  <a:lnTo>
                    <a:pt x="45720" y="15240"/>
                  </a:lnTo>
                </a:path>
                <a:path w="69850" h="15240">
                  <a:moveTo>
                    <a:pt x="69596" y="0"/>
                  </a:moveTo>
                  <a:lnTo>
                    <a:pt x="69596" y="1524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0" name="object 580"/>
          <p:cNvGrpSpPr/>
          <p:nvPr/>
        </p:nvGrpSpPr>
        <p:grpSpPr>
          <a:xfrm>
            <a:off x="8267738" y="6566700"/>
            <a:ext cx="189230" cy="487045"/>
            <a:chOff x="3213138" y="6566699"/>
            <a:chExt cx="189230" cy="487045"/>
          </a:xfrm>
        </p:grpSpPr>
        <p:sp>
          <p:nvSpPr>
            <p:cNvPr id="581" name="object 581"/>
            <p:cNvSpPr/>
            <p:nvPr/>
          </p:nvSpPr>
          <p:spPr>
            <a:xfrm>
              <a:off x="3216313" y="6569874"/>
              <a:ext cx="182880" cy="445134"/>
            </a:xfrm>
            <a:custGeom>
              <a:avLst/>
              <a:gdLst/>
              <a:ahLst/>
              <a:cxnLst/>
              <a:rect l="l" t="t" r="r" b="b"/>
              <a:pathLst>
                <a:path w="182879" h="445134">
                  <a:moveTo>
                    <a:pt x="182321" y="0"/>
                  </a:moveTo>
                  <a:lnTo>
                    <a:pt x="0" y="0"/>
                  </a:lnTo>
                  <a:lnTo>
                    <a:pt x="0" y="444969"/>
                  </a:lnTo>
                  <a:lnTo>
                    <a:pt x="182321" y="444969"/>
                  </a:lnTo>
                  <a:lnTo>
                    <a:pt x="18232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216313" y="6569874"/>
              <a:ext cx="95885" cy="365125"/>
            </a:xfrm>
            <a:custGeom>
              <a:avLst/>
              <a:gdLst/>
              <a:ahLst/>
              <a:cxnLst/>
              <a:rect l="l" t="t" r="r" b="b"/>
              <a:pathLst>
                <a:path w="95885" h="365125">
                  <a:moveTo>
                    <a:pt x="95427" y="0"/>
                  </a:moveTo>
                  <a:lnTo>
                    <a:pt x="0" y="0"/>
                  </a:lnTo>
                  <a:lnTo>
                    <a:pt x="0" y="364693"/>
                  </a:lnTo>
                  <a:lnTo>
                    <a:pt x="95427" y="364693"/>
                  </a:lnTo>
                  <a:lnTo>
                    <a:pt x="95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216313" y="6569874"/>
              <a:ext cx="182880" cy="445134"/>
            </a:xfrm>
            <a:custGeom>
              <a:avLst/>
              <a:gdLst/>
              <a:ahLst/>
              <a:cxnLst/>
              <a:rect l="l" t="t" r="r" b="b"/>
              <a:pathLst>
                <a:path w="182879" h="445134">
                  <a:moveTo>
                    <a:pt x="0" y="0"/>
                  </a:moveTo>
                  <a:lnTo>
                    <a:pt x="182321" y="0"/>
                  </a:lnTo>
                  <a:lnTo>
                    <a:pt x="182321" y="444969"/>
                  </a:lnTo>
                  <a:lnTo>
                    <a:pt x="0" y="44496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216313" y="6901878"/>
              <a:ext cx="178435" cy="73660"/>
            </a:xfrm>
            <a:custGeom>
              <a:avLst/>
              <a:gdLst/>
              <a:ahLst/>
              <a:cxnLst/>
              <a:rect l="l" t="t" r="r" b="b"/>
              <a:pathLst>
                <a:path w="178435" h="73659">
                  <a:moveTo>
                    <a:pt x="0" y="0"/>
                  </a:moveTo>
                  <a:lnTo>
                    <a:pt x="177977" y="0"/>
                  </a:lnTo>
                </a:path>
                <a:path w="178435" h="73659">
                  <a:moveTo>
                    <a:pt x="0" y="32689"/>
                  </a:moveTo>
                  <a:lnTo>
                    <a:pt x="177977" y="32689"/>
                  </a:lnTo>
                </a:path>
                <a:path w="178435" h="73659">
                  <a:moveTo>
                    <a:pt x="0" y="73494"/>
                  </a:moveTo>
                  <a:lnTo>
                    <a:pt x="177977" y="73494"/>
                  </a:lnTo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316084" y="6581152"/>
              <a:ext cx="68580" cy="29845"/>
            </a:xfrm>
            <a:custGeom>
              <a:avLst/>
              <a:gdLst/>
              <a:ahLst/>
              <a:cxnLst/>
              <a:rect l="l" t="t" r="r" b="b"/>
              <a:pathLst>
                <a:path w="68579" h="29845">
                  <a:moveTo>
                    <a:pt x="68186" y="0"/>
                  </a:moveTo>
                  <a:lnTo>
                    <a:pt x="0" y="0"/>
                  </a:lnTo>
                  <a:lnTo>
                    <a:pt x="0" y="29806"/>
                  </a:lnTo>
                  <a:lnTo>
                    <a:pt x="68186" y="29806"/>
                  </a:lnTo>
                  <a:lnTo>
                    <a:pt x="68186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320694" y="6912419"/>
              <a:ext cx="60325" cy="63500"/>
            </a:xfrm>
            <a:custGeom>
              <a:avLst/>
              <a:gdLst/>
              <a:ahLst/>
              <a:cxnLst/>
              <a:rect l="l" t="t" r="r" b="b"/>
              <a:pathLst>
                <a:path w="60325" h="63500">
                  <a:moveTo>
                    <a:pt x="0" y="62953"/>
                  </a:moveTo>
                  <a:lnTo>
                    <a:pt x="0" y="0"/>
                  </a:lnTo>
                  <a:lnTo>
                    <a:pt x="59918" y="0"/>
                  </a:lnTo>
                  <a:lnTo>
                    <a:pt x="59918" y="62953"/>
                  </a:lnTo>
                </a:path>
              </a:pathLst>
            </a:custGeom>
            <a:ln w="3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325114" y="6918312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12369" y="6184"/>
                  </a:moveTo>
                  <a:lnTo>
                    <a:pt x="12369" y="9588"/>
                  </a:lnTo>
                  <a:lnTo>
                    <a:pt x="9601" y="12369"/>
                  </a:lnTo>
                  <a:lnTo>
                    <a:pt x="6184" y="12369"/>
                  </a:lnTo>
                  <a:lnTo>
                    <a:pt x="2768" y="12369"/>
                  </a:lnTo>
                  <a:lnTo>
                    <a:pt x="0" y="9588"/>
                  </a:lnTo>
                  <a:lnTo>
                    <a:pt x="0" y="6184"/>
                  </a:lnTo>
                  <a:lnTo>
                    <a:pt x="0" y="2768"/>
                  </a:lnTo>
                  <a:lnTo>
                    <a:pt x="2768" y="0"/>
                  </a:lnTo>
                  <a:lnTo>
                    <a:pt x="6184" y="0"/>
                  </a:lnTo>
                  <a:lnTo>
                    <a:pt x="9601" y="0"/>
                  </a:lnTo>
                  <a:lnTo>
                    <a:pt x="12369" y="2768"/>
                  </a:lnTo>
                  <a:lnTo>
                    <a:pt x="12369" y="6184"/>
                  </a:lnTo>
                  <a:close/>
                </a:path>
                <a:path w="50800" h="12700">
                  <a:moveTo>
                    <a:pt x="31432" y="6184"/>
                  </a:moveTo>
                  <a:lnTo>
                    <a:pt x="31432" y="9588"/>
                  </a:lnTo>
                  <a:lnTo>
                    <a:pt x="28663" y="12369"/>
                  </a:lnTo>
                  <a:lnTo>
                    <a:pt x="25247" y="12369"/>
                  </a:lnTo>
                  <a:lnTo>
                    <a:pt x="21831" y="12369"/>
                  </a:lnTo>
                  <a:lnTo>
                    <a:pt x="19075" y="9588"/>
                  </a:lnTo>
                  <a:lnTo>
                    <a:pt x="19075" y="6184"/>
                  </a:lnTo>
                  <a:lnTo>
                    <a:pt x="19075" y="2768"/>
                  </a:lnTo>
                  <a:lnTo>
                    <a:pt x="21831" y="0"/>
                  </a:lnTo>
                  <a:lnTo>
                    <a:pt x="25247" y="0"/>
                  </a:lnTo>
                  <a:lnTo>
                    <a:pt x="28663" y="0"/>
                  </a:lnTo>
                  <a:lnTo>
                    <a:pt x="31432" y="2768"/>
                  </a:lnTo>
                  <a:lnTo>
                    <a:pt x="31432" y="6184"/>
                  </a:lnTo>
                  <a:close/>
                </a:path>
                <a:path w="50800" h="12700">
                  <a:moveTo>
                    <a:pt x="50507" y="6184"/>
                  </a:moveTo>
                  <a:lnTo>
                    <a:pt x="50507" y="9588"/>
                  </a:lnTo>
                  <a:lnTo>
                    <a:pt x="47739" y="12369"/>
                  </a:lnTo>
                  <a:lnTo>
                    <a:pt x="44322" y="12369"/>
                  </a:lnTo>
                  <a:lnTo>
                    <a:pt x="40906" y="12369"/>
                  </a:lnTo>
                  <a:lnTo>
                    <a:pt x="38125" y="9588"/>
                  </a:lnTo>
                  <a:lnTo>
                    <a:pt x="38125" y="6184"/>
                  </a:lnTo>
                  <a:lnTo>
                    <a:pt x="38125" y="2768"/>
                  </a:lnTo>
                  <a:lnTo>
                    <a:pt x="40906" y="0"/>
                  </a:lnTo>
                  <a:lnTo>
                    <a:pt x="44322" y="0"/>
                  </a:lnTo>
                  <a:lnTo>
                    <a:pt x="47739" y="0"/>
                  </a:lnTo>
                  <a:lnTo>
                    <a:pt x="50507" y="2768"/>
                  </a:lnTo>
                  <a:lnTo>
                    <a:pt x="50507" y="6184"/>
                  </a:lnTo>
                  <a:close/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294443" y="6993381"/>
              <a:ext cx="82550" cy="58419"/>
            </a:xfrm>
            <a:custGeom>
              <a:avLst/>
              <a:gdLst/>
              <a:ahLst/>
              <a:cxnLst/>
              <a:rect l="l" t="t" r="r" b="b"/>
              <a:pathLst>
                <a:path w="82550" h="58420">
                  <a:moveTo>
                    <a:pt x="81965" y="0"/>
                  </a:moveTo>
                  <a:lnTo>
                    <a:pt x="0" y="0"/>
                  </a:lnTo>
                  <a:lnTo>
                    <a:pt x="0" y="57975"/>
                  </a:lnTo>
                  <a:lnTo>
                    <a:pt x="81965" y="57975"/>
                  </a:lnTo>
                  <a:lnTo>
                    <a:pt x="8196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294443" y="6993381"/>
              <a:ext cx="82550" cy="58419"/>
            </a:xfrm>
            <a:custGeom>
              <a:avLst/>
              <a:gdLst/>
              <a:ahLst/>
              <a:cxnLst/>
              <a:rect l="l" t="t" r="r" b="b"/>
              <a:pathLst>
                <a:path w="82550" h="58420">
                  <a:moveTo>
                    <a:pt x="81965" y="57975"/>
                  </a:moveTo>
                  <a:lnTo>
                    <a:pt x="81965" y="0"/>
                  </a:lnTo>
                  <a:lnTo>
                    <a:pt x="0" y="0"/>
                  </a:lnTo>
                  <a:lnTo>
                    <a:pt x="0" y="57975"/>
                  </a:lnTo>
                  <a:lnTo>
                    <a:pt x="81965" y="57975"/>
                  </a:lnTo>
                  <a:close/>
                </a:path>
                <a:path w="82550" h="58420">
                  <a:moveTo>
                    <a:pt x="18580" y="11430"/>
                  </a:moveTo>
                  <a:lnTo>
                    <a:pt x="18580" y="14859"/>
                  </a:lnTo>
                  <a:lnTo>
                    <a:pt x="15811" y="17602"/>
                  </a:lnTo>
                  <a:lnTo>
                    <a:pt x="12407" y="17602"/>
                  </a:lnTo>
                  <a:lnTo>
                    <a:pt x="8978" y="17602"/>
                  </a:lnTo>
                  <a:lnTo>
                    <a:pt x="6210" y="14859"/>
                  </a:lnTo>
                  <a:lnTo>
                    <a:pt x="6210" y="11430"/>
                  </a:lnTo>
                  <a:lnTo>
                    <a:pt x="6210" y="8013"/>
                  </a:lnTo>
                  <a:lnTo>
                    <a:pt x="8978" y="5245"/>
                  </a:lnTo>
                  <a:lnTo>
                    <a:pt x="12407" y="5245"/>
                  </a:lnTo>
                  <a:lnTo>
                    <a:pt x="15811" y="5245"/>
                  </a:lnTo>
                  <a:lnTo>
                    <a:pt x="18580" y="8013"/>
                  </a:lnTo>
                  <a:lnTo>
                    <a:pt x="18580" y="11430"/>
                  </a:lnTo>
                  <a:close/>
                </a:path>
                <a:path w="82550" h="58420">
                  <a:moveTo>
                    <a:pt x="37655" y="11430"/>
                  </a:moveTo>
                  <a:lnTo>
                    <a:pt x="37655" y="14859"/>
                  </a:lnTo>
                  <a:lnTo>
                    <a:pt x="34886" y="17602"/>
                  </a:lnTo>
                  <a:lnTo>
                    <a:pt x="31457" y="17602"/>
                  </a:lnTo>
                  <a:lnTo>
                    <a:pt x="28041" y="17602"/>
                  </a:lnTo>
                  <a:lnTo>
                    <a:pt x="25273" y="14859"/>
                  </a:lnTo>
                  <a:lnTo>
                    <a:pt x="25273" y="11430"/>
                  </a:lnTo>
                  <a:lnTo>
                    <a:pt x="25273" y="8013"/>
                  </a:lnTo>
                  <a:lnTo>
                    <a:pt x="28041" y="5245"/>
                  </a:lnTo>
                  <a:lnTo>
                    <a:pt x="31457" y="5245"/>
                  </a:lnTo>
                  <a:lnTo>
                    <a:pt x="34886" y="5245"/>
                  </a:lnTo>
                  <a:lnTo>
                    <a:pt x="37655" y="8013"/>
                  </a:lnTo>
                  <a:lnTo>
                    <a:pt x="37655" y="11430"/>
                  </a:lnTo>
                  <a:close/>
                </a:path>
                <a:path w="82550" h="58420">
                  <a:moveTo>
                    <a:pt x="56718" y="11430"/>
                  </a:moveTo>
                  <a:lnTo>
                    <a:pt x="56718" y="14859"/>
                  </a:lnTo>
                  <a:lnTo>
                    <a:pt x="53949" y="17602"/>
                  </a:lnTo>
                  <a:lnTo>
                    <a:pt x="50533" y="17602"/>
                  </a:lnTo>
                  <a:lnTo>
                    <a:pt x="47117" y="17602"/>
                  </a:lnTo>
                  <a:lnTo>
                    <a:pt x="44348" y="14859"/>
                  </a:lnTo>
                  <a:lnTo>
                    <a:pt x="44348" y="11430"/>
                  </a:lnTo>
                  <a:lnTo>
                    <a:pt x="44348" y="8013"/>
                  </a:lnTo>
                  <a:lnTo>
                    <a:pt x="47117" y="5245"/>
                  </a:lnTo>
                  <a:lnTo>
                    <a:pt x="50533" y="5245"/>
                  </a:lnTo>
                  <a:lnTo>
                    <a:pt x="53949" y="5245"/>
                  </a:lnTo>
                  <a:lnTo>
                    <a:pt x="56718" y="8013"/>
                  </a:lnTo>
                  <a:lnTo>
                    <a:pt x="56718" y="11430"/>
                  </a:lnTo>
                  <a:close/>
                </a:path>
                <a:path w="82550" h="58420">
                  <a:moveTo>
                    <a:pt x="75780" y="11430"/>
                  </a:moveTo>
                  <a:lnTo>
                    <a:pt x="75780" y="14859"/>
                  </a:lnTo>
                  <a:lnTo>
                    <a:pt x="73025" y="17602"/>
                  </a:lnTo>
                  <a:lnTo>
                    <a:pt x="69596" y="17602"/>
                  </a:lnTo>
                  <a:lnTo>
                    <a:pt x="66179" y="17602"/>
                  </a:lnTo>
                  <a:lnTo>
                    <a:pt x="63423" y="14859"/>
                  </a:lnTo>
                  <a:lnTo>
                    <a:pt x="63423" y="11430"/>
                  </a:lnTo>
                  <a:lnTo>
                    <a:pt x="63423" y="8013"/>
                  </a:lnTo>
                  <a:lnTo>
                    <a:pt x="66179" y="5245"/>
                  </a:lnTo>
                  <a:lnTo>
                    <a:pt x="69596" y="5245"/>
                  </a:lnTo>
                  <a:lnTo>
                    <a:pt x="73025" y="5245"/>
                  </a:lnTo>
                  <a:lnTo>
                    <a:pt x="75780" y="8013"/>
                  </a:lnTo>
                  <a:lnTo>
                    <a:pt x="75780" y="11430"/>
                  </a:lnTo>
                  <a:close/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320681" y="6945108"/>
              <a:ext cx="55880" cy="30480"/>
            </a:xfrm>
            <a:custGeom>
              <a:avLst/>
              <a:gdLst/>
              <a:ahLst/>
              <a:cxnLst/>
              <a:rect l="l" t="t" r="r" b="b"/>
              <a:pathLst>
                <a:path w="55879" h="30479">
                  <a:moveTo>
                    <a:pt x="37680" y="0"/>
                  </a:moveTo>
                  <a:lnTo>
                    <a:pt x="0" y="0"/>
                  </a:lnTo>
                  <a:lnTo>
                    <a:pt x="0" y="30276"/>
                  </a:lnTo>
                  <a:lnTo>
                    <a:pt x="37680" y="30276"/>
                  </a:lnTo>
                  <a:lnTo>
                    <a:pt x="37680" y="0"/>
                  </a:lnTo>
                  <a:close/>
                </a:path>
                <a:path w="55879" h="30479">
                  <a:moveTo>
                    <a:pt x="55359" y="0"/>
                  </a:moveTo>
                  <a:lnTo>
                    <a:pt x="42113" y="0"/>
                  </a:lnTo>
                  <a:lnTo>
                    <a:pt x="42113" y="30276"/>
                  </a:lnTo>
                  <a:lnTo>
                    <a:pt x="55359" y="30276"/>
                  </a:lnTo>
                  <a:lnTo>
                    <a:pt x="5535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228568" y="6993381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40">
                  <a:moveTo>
                    <a:pt x="65874" y="0"/>
                  </a:moveTo>
                  <a:lnTo>
                    <a:pt x="0" y="0"/>
                  </a:lnTo>
                  <a:lnTo>
                    <a:pt x="0" y="40220"/>
                  </a:lnTo>
                  <a:lnTo>
                    <a:pt x="65874" y="40220"/>
                  </a:lnTo>
                  <a:lnTo>
                    <a:pt x="6587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228568" y="6993381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40">
                  <a:moveTo>
                    <a:pt x="65874" y="0"/>
                  </a:moveTo>
                  <a:lnTo>
                    <a:pt x="0" y="0"/>
                  </a:lnTo>
                  <a:lnTo>
                    <a:pt x="0" y="21463"/>
                  </a:lnTo>
                  <a:lnTo>
                    <a:pt x="0" y="40220"/>
                  </a:lnTo>
                  <a:lnTo>
                    <a:pt x="65874" y="40220"/>
                  </a:lnTo>
                  <a:lnTo>
                    <a:pt x="65874" y="0"/>
                  </a:lnTo>
                  <a:close/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234817" y="6987298"/>
              <a:ext cx="156845" cy="64135"/>
            </a:xfrm>
            <a:custGeom>
              <a:avLst/>
              <a:gdLst/>
              <a:ahLst/>
              <a:cxnLst/>
              <a:rect l="l" t="t" r="r" b="b"/>
              <a:pathLst>
                <a:path w="156845" h="64134">
                  <a:moveTo>
                    <a:pt x="21361" y="12331"/>
                  </a:moveTo>
                  <a:lnTo>
                    <a:pt x="0" y="12331"/>
                  </a:lnTo>
                  <a:lnTo>
                    <a:pt x="0" y="46304"/>
                  </a:lnTo>
                  <a:lnTo>
                    <a:pt x="21361" y="46304"/>
                  </a:lnTo>
                  <a:lnTo>
                    <a:pt x="21361" y="12331"/>
                  </a:lnTo>
                  <a:close/>
                </a:path>
                <a:path w="156845" h="64134">
                  <a:moveTo>
                    <a:pt x="55346" y="12331"/>
                  </a:moveTo>
                  <a:lnTo>
                    <a:pt x="25285" y="12331"/>
                  </a:lnTo>
                  <a:lnTo>
                    <a:pt x="25285" y="46304"/>
                  </a:lnTo>
                  <a:lnTo>
                    <a:pt x="55346" y="46304"/>
                  </a:lnTo>
                  <a:lnTo>
                    <a:pt x="55346" y="12331"/>
                  </a:lnTo>
                  <a:close/>
                </a:path>
                <a:path w="156845" h="64134">
                  <a:moveTo>
                    <a:pt x="81305" y="38798"/>
                  </a:moveTo>
                  <a:lnTo>
                    <a:pt x="68160" y="38798"/>
                  </a:lnTo>
                  <a:lnTo>
                    <a:pt x="68160" y="64058"/>
                  </a:lnTo>
                  <a:lnTo>
                    <a:pt x="81305" y="64058"/>
                  </a:lnTo>
                  <a:lnTo>
                    <a:pt x="81305" y="38798"/>
                  </a:lnTo>
                  <a:close/>
                </a:path>
                <a:path w="156845" h="64134">
                  <a:moveTo>
                    <a:pt x="141592" y="38798"/>
                  </a:moveTo>
                  <a:lnTo>
                    <a:pt x="85737" y="38798"/>
                  </a:lnTo>
                  <a:lnTo>
                    <a:pt x="85737" y="64058"/>
                  </a:lnTo>
                  <a:lnTo>
                    <a:pt x="141592" y="64058"/>
                  </a:lnTo>
                  <a:lnTo>
                    <a:pt x="141592" y="38798"/>
                  </a:lnTo>
                  <a:close/>
                </a:path>
                <a:path w="156845" h="64134">
                  <a:moveTo>
                    <a:pt x="156743" y="0"/>
                  </a:moveTo>
                  <a:lnTo>
                    <a:pt x="145300" y="0"/>
                  </a:lnTo>
                  <a:lnTo>
                    <a:pt x="145300" y="27635"/>
                  </a:lnTo>
                  <a:lnTo>
                    <a:pt x="156743" y="27635"/>
                  </a:lnTo>
                  <a:lnTo>
                    <a:pt x="156743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294443" y="7014933"/>
              <a:ext cx="82550" cy="0"/>
            </a:xfrm>
            <a:custGeom>
              <a:avLst/>
              <a:gdLst/>
              <a:ahLst/>
              <a:cxnLst/>
              <a:rect l="l" t="t" r="r" b="b"/>
              <a:pathLst>
                <a:path w="82550">
                  <a:moveTo>
                    <a:pt x="0" y="0"/>
                  </a:moveTo>
                  <a:lnTo>
                    <a:pt x="81965" y="0"/>
                  </a:lnTo>
                </a:path>
              </a:pathLst>
            </a:custGeom>
            <a:ln w="3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5" name="object 595"/>
          <p:cNvGrpSpPr/>
          <p:nvPr/>
        </p:nvGrpSpPr>
        <p:grpSpPr>
          <a:xfrm>
            <a:off x="9883413" y="7181908"/>
            <a:ext cx="177800" cy="295275"/>
            <a:chOff x="4828813" y="7181907"/>
            <a:chExt cx="177800" cy="295275"/>
          </a:xfrm>
        </p:grpSpPr>
        <p:sp>
          <p:nvSpPr>
            <p:cNvPr id="596" name="object 596"/>
            <p:cNvSpPr/>
            <p:nvPr/>
          </p:nvSpPr>
          <p:spPr>
            <a:xfrm>
              <a:off x="4986223" y="720291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4986223" y="7207478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4986223" y="7212050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EAEB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4986223" y="7216622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4986223" y="722119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E7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4986223" y="722575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4986223" y="7230313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4986223" y="7234898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4986223" y="7239457"/>
              <a:ext cx="20955" cy="9525"/>
            </a:xfrm>
            <a:custGeom>
              <a:avLst/>
              <a:gdLst/>
              <a:ahLst/>
              <a:cxnLst/>
              <a:rect l="l" t="t" r="r" b="b"/>
              <a:pathLst>
                <a:path w="20954" h="9525">
                  <a:moveTo>
                    <a:pt x="20396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0" y="9131"/>
                  </a:lnTo>
                  <a:lnTo>
                    <a:pt x="20396" y="9131"/>
                  </a:lnTo>
                  <a:lnTo>
                    <a:pt x="20396" y="4572"/>
                  </a:lnTo>
                  <a:lnTo>
                    <a:pt x="20396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4986223" y="7248588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DFE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4986223" y="7253160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4986223" y="7257720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4986223" y="7262292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4986223" y="726686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4986223" y="7271423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4986223" y="7275995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D5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4986223" y="7280567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4986223" y="728513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4986223" y="7289698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4986223" y="7294270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4986223" y="729882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4851006" y="7303414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E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4851006" y="7307973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55613" y="4571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4851006" y="7312545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4851006" y="7317105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4851006" y="7321664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55613" y="4571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8CA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4851006" y="7326236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55613" y="4571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4851006" y="7330808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4851006" y="7335380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5613" y="4572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4C5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4851006" y="7339952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4986223" y="734452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4986223" y="7349071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4986223" y="7353655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4986223" y="7358215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4986223" y="7362787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4986223" y="7367346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4986223" y="7371931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4986223" y="7376490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B6B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4986223" y="738104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4986223" y="738560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4986223" y="7390181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4986223" y="7394753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4986223" y="7399325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4986223" y="7403897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AFB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4986223" y="740846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4986223" y="7413028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4986223" y="7417587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A8AB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4986223" y="7422172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4986223" y="7426731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2"/>
                  </a:moveTo>
                  <a:lnTo>
                    <a:pt x="20396" y="4572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A5A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4986223" y="7431303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4986223" y="7435875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4986223" y="744043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4986223" y="744499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71"/>
                  </a:moveTo>
                  <a:lnTo>
                    <a:pt x="20396" y="4571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4986223" y="7449566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0" y="4559"/>
                  </a:moveTo>
                  <a:lnTo>
                    <a:pt x="20396" y="4559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4559"/>
                  </a:lnTo>
                  <a:close/>
                </a:path>
              </a:pathLst>
            </a:custGeom>
            <a:solidFill>
              <a:srgbClr val="9DA0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4851006" y="7454125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3632"/>
                  </a:lnTo>
                  <a:lnTo>
                    <a:pt x="0" y="4572"/>
                  </a:lnTo>
                  <a:lnTo>
                    <a:pt x="155613" y="4572"/>
                  </a:lnTo>
                  <a:lnTo>
                    <a:pt x="155613" y="3632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4851006" y="7458697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5613" y="4572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9A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4851006" y="7463269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5613" y="4572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989A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4851006" y="7467841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969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4851006" y="7472413"/>
              <a:ext cx="156210" cy="5080"/>
            </a:xfrm>
            <a:custGeom>
              <a:avLst/>
              <a:gdLst/>
              <a:ahLst/>
              <a:cxnLst/>
              <a:rect l="l" t="t" r="r" b="b"/>
              <a:pathLst>
                <a:path w="156210" h="5079">
                  <a:moveTo>
                    <a:pt x="155613" y="0"/>
                  </a:moveTo>
                  <a:lnTo>
                    <a:pt x="0" y="0"/>
                  </a:lnTo>
                  <a:lnTo>
                    <a:pt x="0" y="4559"/>
                  </a:lnTo>
                  <a:lnTo>
                    <a:pt x="155613" y="4559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4830610" y="7183704"/>
              <a:ext cx="156210" cy="274320"/>
            </a:xfrm>
            <a:custGeom>
              <a:avLst/>
              <a:gdLst/>
              <a:ahLst/>
              <a:cxnLst/>
              <a:rect l="l" t="t" r="r" b="b"/>
              <a:pathLst>
                <a:path w="156210" h="274320">
                  <a:moveTo>
                    <a:pt x="155613" y="0"/>
                  </a:moveTo>
                  <a:lnTo>
                    <a:pt x="0" y="0"/>
                  </a:lnTo>
                  <a:lnTo>
                    <a:pt x="0" y="274053"/>
                  </a:lnTo>
                  <a:lnTo>
                    <a:pt x="155613" y="274053"/>
                  </a:lnTo>
                  <a:lnTo>
                    <a:pt x="155613" y="0"/>
                  </a:lnTo>
                  <a:close/>
                </a:path>
              </a:pathLst>
            </a:custGeom>
            <a:solidFill>
              <a:srgbClr val="C8CA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4830610" y="7183704"/>
              <a:ext cx="156210" cy="274320"/>
            </a:xfrm>
            <a:custGeom>
              <a:avLst/>
              <a:gdLst/>
              <a:ahLst/>
              <a:cxnLst/>
              <a:rect l="l" t="t" r="r" b="b"/>
              <a:pathLst>
                <a:path w="156210" h="274320">
                  <a:moveTo>
                    <a:pt x="0" y="0"/>
                  </a:moveTo>
                  <a:lnTo>
                    <a:pt x="155613" y="0"/>
                  </a:lnTo>
                  <a:lnTo>
                    <a:pt x="155613" y="274053"/>
                  </a:lnTo>
                  <a:lnTo>
                    <a:pt x="0" y="274053"/>
                  </a:lnTo>
                  <a:lnTo>
                    <a:pt x="0" y="0"/>
                  </a:lnTo>
                  <a:close/>
                </a:path>
              </a:pathLst>
            </a:custGeom>
            <a:ln w="359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4836820" y="7246848"/>
              <a:ext cx="143510" cy="159385"/>
            </a:xfrm>
            <a:custGeom>
              <a:avLst/>
              <a:gdLst/>
              <a:ahLst/>
              <a:cxnLst/>
              <a:rect l="l" t="t" r="r" b="b"/>
              <a:pathLst>
                <a:path w="143510" h="159384">
                  <a:moveTo>
                    <a:pt x="32169" y="29298"/>
                  </a:moveTo>
                  <a:lnTo>
                    <a:pt x="0" y="29298"/>
                  </a:lnTo>
                  <a:lnTo>
                    <a:pt x="0" y="54889"/>
                  </a:lnTo>
                  <a:lnTo>
                    <a:pt x="32169" y="54889"/>
                  </a:lnTo>
                  <a:lnTo>
                    <a:pt x="32169" y="29298"/>
                  </a:lnTo>
                  <a:close/>
                </a:path>
                <a:path w="143510" h="159384">
                  <a:moveTo>
                    <a:pt x="32169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32169" y="25590"/>
                  </a:lnTo>
                  <a:lnTo>
                    <a:pt x="32169" y="0"/>
                  </a:lnTo>
                  <a:close/>
                </a:path>
                <a:path w="143510" h="159384">
                  <a:moveTo>
                    <a:pt x="143217" y="133311"/>
                  </a:moveTo>
                  <a:lnTo>
                    <a:pt x="111023" y="133311"/>
                  </a:lnTo>
                  <a:lnTo>
                    <a:pt x="111023" y="158902"/>
                  </a:lnTo>
                  <a:lnTo>
                    <a:pt x="143217" y="158902"/>
                  </a:lnTo>
                  <a:lnTo>
                    <a:pt x="143217" y="133311"/>
                  </a:lnTo>
                  <a:close/>
                </a:path>
                <a:path w="143510" h="159384">
                  <a:moveTo>
                    <a:pt x="143217" y="105257"/>
                  </a:moveTo>
                  <a:lnTo>
                    <a:pt x="111023" y="105257"/>
                  </a:lnTo>
                  <a:lnTo>
                    <a:pt x="111023" y="130848"/>
                  </a:lnTo>
                  <a:lnTo>
                    <a:pt x="143217" y="130848"/>
                  </a:lnTo>
                  <a:lnTo>
                    <a:pt x="143217" y="105257"/>
                  </a:lnTo>
                  <a:close/>
                </a:path>
                <a:path w="143510" h="159384">
                  <a:moveTo>
                    <a:pt x="143217" y="76352"/>
                  </a:moveTo>
                  <a:lnTo>
                    <a:pt x="111023" y="76352"/>
                  </a:lnTo>
                  <a:lnTo>
                    <a:pt x="111023" y="101942"/>
                  </a:lnTo>
                  <a:lnTo>
                    <a:pt x="143217" y="101942"/>
                  </a:lnTo>
                  <a:lnTo>
                    <a:pt x="143217" y="763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4837633" y="7200620"/>
              <a:ext cx="132715" cy="252729"/>
            </a:xfrm>
            <a:custGeom>
              <a:avLst/>
              <a:gdLst/>
              <a:ahLst/>
              <a:cxnLst/>
              <a:rect l="l" t="t" r="r" b="b"/>
              <a:pathLst>
                <a:path w="132714" h="252729">
                  <a:moveTo>
                    <a:pt x="31369" y="227838"/>
                  </a:moveTo>
                  <a:lnTo>
                    <a:pt x="24345" y="220814"/>
                  </a:lnTo>
                  <a:lnTo>
                    <a:pt x="7023" y="220814"/>
                  </a:lnTo>
                  <a:lnTo>
                    <a:pt x="0" y="227838"/>
                  </a:lnTo>
                  <a:lnTo>
                    <a:pt x="0" y="236499"/>
                  </a:lnTo>
                  <a:lnTo>
                    <a:pt x="0" y="245173"/>
                  </a:lnTo>
                  <a:lnTo>
                    <a:pt x="7023" y="252183"/>
                  </a:lnTo>
                  <a:lnTo>
                    <a:pt x="24345" y="252183"/>
                  </a:lnTo>
                  <a:lnTo>
                    <a:pt x="31369" y="245173"/>
                  </a:lnTo>
                  <a:lnTo>
                    <a:pt x="31369" y="227838"/>
                  </a:lnTo>
                  <a:close/>
                </a:path>
                <a:path w="132714" h="252729">
                  <a:moveTo>
                    <a:pt x="47879" y="46113"/>
                  </a:moveTo>
                  <a:lnTo>
                    <a:pt x="45110" y="43345"/>
                  </a:lnTo>
                  <a:lnTo>
                    <a:pt x="38277" y="43345"/>
                  </a:lnTo>
                  <a:lnTo>
                    <a:pt x="35496" y="46113"/>
                  </a:lnTo>
                  <a:lnTo>
                    <a:pt x="35496" y="49530"/>
                  </a:lnTo>
                  <a:lnTo>
                    <a:pt x="35496" y="52946"/>
                  </a:lnTo>
                  <a:lnTo>
                    <a:pt x="38277" y="55727"/>
                  </a:lnTo>
                  <a:lnTo>
                    <a:pt x="45110" y="55727"/>
                  </a:lnTo>
                  <a:lnTo>
                    <a:pt x="47879" y="52946"/>
                  </a:lnTo>
                  <a:lnTo>
                    <a:pt x="47879" y="46113"/>
                  </a:lnTo>
                  <a:close/>
                </a:path>
                <a:path w="132714" h="252729">
                  <a:moveTo>
                    <a:pt x="132092" y="7023"/>
                  </a:moveTo>
                  <a:lnTo>
                    <a:pt x="125056" y="0"/>
                  </a:lnTo>
                  <a:lnTo>
                    <a:pt x="107734" y="0"/>
                  </a:lnTo>
                  <a:lnTo>
                    <a:pt x="100711" y="7023"/>
                  </a:lnTo>
                  <a:lnTo>
                    <a:pt x="100711" y="15684"/>
                  </a:lnTo>
                  <a:lnTo>
                    <a:pt x="100711" y="24345"/>
                  </a:lnTo>
                  <a:lnTo>
                    <a:pt x="107734" y="31369"/>
                  </a:lnTo>
                  <a:lnTo>
                    <a:pt x="125056" y="31369"/>
                  </a:lnTo>
                  <a:lnTo>
                    <a:pt x="132092" y="24345"/>
                  </a:lnTo>
                  <a:lnTo>
                    <a:pt x="132092" y="70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4858689" y="720062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684"/>
                  </a:moveTo>
                  <a:lnTo>
                    <a:pt x="0" y="7023"/>
                  </a:lnTo>
                  <a:lnTo>
                    <a:pt x="7010" y="0"/>
                  </a:lnTo>
                  <a:lnTo>
                    <a:pt x="15684" y="0"/>
                  </a:lnTo>
                  <a:lnTo>
                    <a:pt x="24333" y="0"/>
                  </a:lnTo>
                  <a:lnTo>
                    <a:pt x="31356" y="7023"/>
                  </a:lnTo>
                  <a:lnTo>
                    <a:pt x="31356" y="15684"/>
                  </a:lnTo>
                  <a:lnTo>
                    <a:pt x="31356" y="24345"/>
                  </a:lnTo>
                  <a:lnTo>
                    <a:pt x="24333" y="31369"/>
                  </a:lnTo>
                  <a:lnTo>
                    <a:pt x="15684" y="31369"/>
                  </a:lnTo>
                  <a:lnTo>
                    <a:pt x="7010" y="31369"/>
                  </a:lnTo>
                  <a:lnTo>
                    <a:pt x="0" y="24345"/>
                  </a:lnTo>
                  <a:lnTo>
                    <a:pt x="0" y="15684"/>
                  </a:lnTo>
                  <a:close/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4835651" y="7394689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9410"/>
                  </a:moveTo>
                  <a:lnTo>
                    <a:pt x="0" y="4216"/>
                  </a:lnTo>
                  <a:lnTo>
                    <a:pt x="4203" y="0"/>
                  </a:lnTo>
                  <a:lnTo>
                    <a:pt x="9398" y="0"/>
                  </a:lnTo>
                  <a:lnTo>
                    <a:pt x="14604" y="0"/>
                  </a:lnTo>
                  <a:lnTo>
                    <a:pt x="18821" y="4216"/>
                  </a:lnTo>
                  <a:lnTo>
                    <a:pt x="18821" y="9410"/>
                  </a:lnTo>
                  <a:lnTo>
                    <a:pt x="18821" y="14617"/>
                  </a:lnTo>
                  <a:lnTo>
                    <a:pt x="14604" y="18821"/>
                  </a:lnTo>
                  <a:lnTo>
                    <a:pt x="9398" y="18821"/>
                  </a:lnTo>
                  <a:lnTo>
                    <a:pt x="4203" y="18821"/>
                  </a:lnTo>
                  <a:lnTo>
                    <a:pt x="0" y="14617"/>
                  </a:lnTo>
                  <a:lnTo>
                    <a:pt x="0" y="9410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4838611" y="7397420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4">
                  <a:moveTo>
                    <a:pt x="0" y="0"/>
                  </a:moveTo>
                  <a:lnTo>
                    <a:pt x="11645" y="12382"/>
                  </a:lnTo>
                </a:path>
                <a:path w="12700" h="13334">
                  <a:moveTo>
                    <a:pt x="254" y="12877"/>
                  </a:moveTo>
                  <a:lnTo>
                    <a:pt x="12636" y="12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4961940" y="743348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9410"/>
                  </a:moveTo>
                  <a:lnTo>
                    <a:pt x="0" y="4216"/>
                  </a:lnTo>
                  <a:lnTo>
                    <a:pt x="4216" y="0"/>
                  </a:lnTo>
                  <a:lnTo>
                    <a:pt x="9423" y="0"/>
                  </a:lnTo>
                  <a:lnTo>
                    <a:pt x="14617" y="0"/>
                  </a:lnTo>
                  <a:lnTo>
                    <a:pt x="18834" y="4216"/>
                  </a:lnTo>
                  <a:lnTo>
                    <a:pt x="18834" y="9410"/>
                  </a:lnTo>
                  <a:lnTo>
                    <a:pt x="18834" y="14605"/>
                  </a:lnTo>
                  <a:lnTo>
                    <a:pt x="14617" y="18821"/>
                  </a:lnTo>
                  <a:lnTo>
                    <a:pt x="9423" y="18821"/>
                  </a:lnTo>
                  <a:lnTo>
                    <a:pt x="4216" y="18821"/>
                  </a:lnTo>
                  <a:lnTo>
                    <a:pt x="0" y="14605"/>
                  </a:lnTo>
                  <a:lnTo>
                    <a:pt x="0" y="9410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4964925" y="7436218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4">
                  <a:moveTo>
                    <a:pt x="0" y="0"/>
                  </a:moveTo>
                  <a:lnTo>
                    <a:pt x="11645" y="12382"/>
                  </a:lnTo>
                </a:path>
                <a:path w="12700" h="13334">
                  <a:moveTo>
                    <a:pt x="241" y="12877"/>
                  </a:moveTo>
                  <a:lnTo>
                    <a:pt x="12636" y="12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4863642" y="7205154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59">
                  <a:moveTo>
                    <a:pt x="0" y="0"/>
                  </a:moveTo>
                  <a:lnTo>
                    <a:pt x="20637" y="22707"/>
                  </a:lnTo>
                </a:path>
                <a:path w="21589" h="22859">
                  <a:moveTo>
                    <a:pt x="406" y="21462"/>
                  </a:moveTo>
                  <a:lnTo>
                    <a:pt x="21043" y="2070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4858689" y="720062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684"/>
                  </a:moveTo>
                  <a:lnTo>
                    <a:pt x="0" y="7023"/>
                  </a:lnTo>
                  <a:lnTo>
                    <a:pt x="7010" y="0"/>
                  </a:lnTo>
                  <a:lnTo>
                    <a:pt x="15684" y="0"/>
                  </a:lnTo>
                  <a:lnTo>
                    <a:pt x="24333" y="0"/>
                  </a:lnTo>
                  <a:lnTo>
                    <a:pt x="31356" y="7023"/>
                  </a:lnTo>
                  <a:lnTo>
                    <a:pt x="31356" y="15684"/>
                  </a:lnTo>
                  <a:lnTo>
                    <a:pt x="31356" y="24345"/>
                  </a:lnTo>
                  <a:lnTo>
                    <a:pt x="24333" y="31369"/>
                  </a:lnTo>
                  <a:lnTo>
                    <a:pt x="15684" y="31369"/>
                  </a:lnTo>
                  <a:lnTo>
                    <a:pt x="7010" y="31369"/>
                  </a:lnTo>
                  <a:lnTo>
                    <a:pt x="0" y="24345"/>
                  </a:lnTo>
                  <a:lnTo>
                    <a:pt x="0" y="15684"/>
                  </a:lnTo>
                  <a:close/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4930927" y="7279462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59">
                  <a:moveTo>
                    <a:pt x="0" y="0"/>
                  </a:moveTo>
                  <a:lnTo>
                    <a:pt x="20624" y="22694"/>
                  </a:lnTo>
                </a:path>
                <a:path w="21589" h="22859">
                  <a:moveTo>
                    <a:pt x="393" y="21462"/>
                  </a:moveTo>
                  <a:lnTo>
                    <a:pt x="21031" y="2057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4925961" y="7274915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684"/>
                  </a:moveTo>
                  <a:lnTo>
                    <a:pt x="0" y="7023"/>
                  </a:lnTo>
                  <a:lnTo>
                    <a:pt x="7023" y="0"/>
                  </a:lnTo>
                  <a:lnTo>
                    <a:pt x="15684" y="0"/>
                  </a:lnTo>
                  <a:lnTo>
                    <a:pt x="24345" y="0"/>
                  </a:lnTo>
                  <a:lnTo>
                    <a:pt x="31368" y="7023"/>
                  </a:lnTo>
                  <a:lnTo>
                    <a:pt x="31368" y="15684"/>
                  </a:lnTo>
                  <a:lnTo>
                    <a:pt x="31368" y="24345"/>
                  </a:lnTo>
                  <a:lnTo>
                    <a:pt x="24345" y="31369"/>
                  </a:lnTo>
                  <a:lnTo>
                    <a:pt x="15684" y="31369"/>
                  </a:lnTo>
                  <a:lnTo>
                    <a:pt x="7023" y="31369"/>
                  </a:lnTo>
                  <a:lnTo>
                    <a:pt x="0" y="24345"/>
                  </a:lnTo>
                  <a:lnTo>
                    <a:pt x="0" y="15684"/>
                  </a:lnTo>
                  <a:close/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4849609" y="7349617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59">
                  <a:moveTo>
                    <a:pt x="0" y="0"/>
                  </a:moveTo>
                  <a:lnTo>
                    <a:pt x="20637" y="22707"/>
                  </a:lnTo>
                </a:path>
                <a:path w="21589" h="22859">
                  <a:moveTo>
                    <a:pt x="406" y="21462"/>
                  </a:moveTo>
                  <a:lnTo>
                    <a:pt x="21043" y="2070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4844656" y="7345083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684"/>
                  </a:moveTo>
                  <a:lnTo>
                    <a:pt x="0" y="7023"/>
                  </a:lnTo>
                  <a:lnTo>
                    <a:pt x="7023" y="0"/>
                  </a:lnTo>
                  <a:lnTo>
                    <a:pt x="15671" y="0"/>
                  </a:lnTo>
                  <a:lnTo>
                    <a:pt x="24345" y="0"/>
                  </a:lnTo>
                  <a:lnTo>
                    <a:pt x="31368" y="7023"/>
                  </a:lnTo>
                  <a:lnTo>
                    <a:pt x="31368" y="15684"/>
                  </a:lnTo>
                  <a:lnTo>
                    <a:pt x="31368" y="24345"/>
                  </a:lnTo>
                  <a:lnTo>
                    <a:pt x="24345" y="31369"/>
                  </a:lnTo>
                  <a:lnTo>
                    <a:pt x="15671" y="31369"/>
                  </a:lnTo>
                  <a:lnTo>
                    <a:pt x="7023" y="31369"/>
                  </a:lnTo>
                  <a:lnTo>
                    <a:pt x="0" y="24345"/>
                  </a:lnTo>
                  <a:lnTo>
                    <a:pt x="0" y="15684"/>
                  </a:lnTo>
                  <a:close/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4912753" y="7411948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59">
                  <a:moveTo>
                    <a:pt x="0" y="0"/>
                  </a:moveTo>
                  <a:lnTo>
                    <a:pt x="20637" y="22707"/>
                  </a:lnTo>
                </a:path>
                <a:path w="21589" h="22859">
                  <a:moveTo>
                    <a:pt x="406" y="21463"/>
                  </a:moveTo>
                  <a:lnTo>
                    <a:pt x="21043" y="2070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4907813" y="7407402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697"/>
                  </a:moveTo>
                  <a:lnTo>
                    <a:pt x="0" y="7023"/>
                  </a:lnTo>
                  <a:lnTo>
                    <a:pt x="7010" y="0"/>
                  </a:lnTo>
                  <a:lnTo>
                    <a:pt x="15671" y="0"/>
                  </a:lnTo>
                  <a:lnTo>
                    <a:pt x="24345" y="0"/>
                  </a:lnTo>
                  <a:lnTo>
                    <a:pt x="31356" y="7023"/>
                  </a:lnTo>
                  <a:lnTo>
                    <a:pt x="31356" y="15697"/>
                  </a:lnTo>
                  <a:lnTo>
                    <a:pt x="31356" y="24345"/>
                  </a:lnTo>
                  <a:lnTo>
                    <a:pt x="24345" y="31381"/>
                  </a:lnTo>
                  <a:lnTo>
                    <a:pt x="15671" y="31381"/>
                  </a:lnTo>
                  <a:lnTo>
                    <a:pt x="7010" y="31381"/>
                  </a:lnTo>
                  <a:lnTo>
                    <a:pt x="0" y="24345"/>
                  </a:lnTo>
                  <a:lnTo>
                    <a:pt x="0" y="15697"/>
                  </a:lnTo>
                  <a:close/>
                </a:path>
              </a:pathLst>
            </a:custGeom>
            <a:ln w="7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2" name="object 672"/>
          <p:cNvGrpSpPr/>
          <p:nvPr/>
        </p:nvGrpSpPr>
        <p:grpSpPr>
          <a:xfrm>
            <a:off x="8534266" y="7201872"/>
            <a:ext cx="142240" cy="257175"/>
            <a:chOff x="3479666" y="7201871"/>
            <a:chExt cx="142240" cy="257175"/>
          </a:xfrm>
        </p:grpSpPr>
        <p:sp>
          <p:nvSpPr>
            <p:cNvPr id="673" name="object 673"/>
            <p:cNvSpPr/>
            <p:nvPr/>
          </p:nvSpPr>
          <p:spPr>
            <a:xfrm>
              <a:off x="3480117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3480117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5" name="object 6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2987" y="7220019"/>
              <a:ext cx="134454" cy="236562"/>
            </a:xfrm>
            <a:prstGeom prst="rect">
              <a:avLst/>
            </a:prstGeom>
          </p:spPr>
        </p:pic>
      </p:grpSp>
      <p:grpSp>
        <p:nvGrpSpPr>
          <p:cNvPr id="676" name="object 676"/>
          <p:cNvGrpSpPr/>
          <p:nvPr/>
        </p:nvGrpSpPr>
        <p:grpSpPr>
          <a:xfrm>
            <a:off x="8832284" y="7201872"/>
            <a:ext cx="142240" cy="257175"/>
            <a:chOff x="3777684" y="7201871"/>
            <a:chExt cx="142240" cy="257175"/>
          </a:xfrm>
        </p:grpSpPr>
        <p:sp>
          <p:nvSpPr>
            <p:cNvPr id="677" name="object 677"/>
            <p:cNvSpPr/>
            <p:nvPr/>
          </p:nvSpPr>
          <p:spPr>
            <a:xfrm>
              <a:off x="3778135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28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28" y="256019"/>
                  </a:lnTo>
                  <a:lnTo>
                    <a:pt x="14072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3778135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28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28" y="0"/>
                  </a:lnTo>
                  <a:lnTo>
                    <a:pt x="140728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9" name="object 67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1018" y="7220019"/>
              <a:ext cx="134454" cy="236562"/>
            </a:xfrm>
            <a:prstGeom prst="rect">
              <a:avLst/>
            </a:prstGeom>
          </p:spPr>
        </p:pic>
      </p:grpSp>
      <p:grpSp>
        <p:nvGrpSpPr>
          <p:cNvPr id="680" name="object 680"/>
          <p:cNvGrpSpPr/>
          <p:nvPr/>
        </p:nvGrpSpPr>
        <p:grpSpPr>
          <a:xfrm>
            <a:off x="9130315" y="7201872"/>
            <a:ext cx="142240" cy="257175"/>
            <a:chOff x="4075715" y="7201871"/>
            <a:chExt cx="142240" cy="257175"/>
          </a:xfrm>
        </p:grpSpPr>
        <p:sp>
          <p:nvSpPr>
            <p:cNvPr id="681" name="object 681"/>
            <p:cNvSpPr/>
            <p:nvPr/>
          </p:nvSpPr>
          <p:spPr>
            <a:xfrm>
              <a:off x="4076166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4076166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3" name="object 68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9049" y="7220019"/>
              <a:ext cx="134442" cy="236562"/>
            </a:xfrm>
            <a:prstGeom prst="rect">
              <a:avLst/>
            </a:prstGeom>
          </p:spPr>
        </p:pic>
      </p:grpSp>
      <p:grpSp>
        <p:nvGrpSpPr>
          <p:cNvPr id="684" name="object 684"/>
          <p:cNvGrpSpPr/>
          <p:nvPr/>
        </p:nvGrpSpPr>
        <p:grpSpPr>
          <a:xfrm>
            <a:off x="9428347" y="7201872"/>
            <a:ext cx="141605" cy="257175"/>
            <a:chOff x="4373746" y="7201871"/>
            <a:chExt cx="141605" cy="257175"/>
          </a:xfrm>
        </p:grpSpPr>
        <p:sp>
          <p:nvSpPr>
            <p:cNvPr id="685" name="object 685"/>
            <p:cNvSpPr/>
            <p:nvPr/>
          </p:nvSpPr>
          <p:spPr>
            <a:xfrm>
              <a:off x="4374197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03" y="256019"/>
                  </a:lnTo>
                  <a:lnTo>
                    <a:pt x="14070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4374197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03" y="0"/>
                  </a:lnTo>
                  <a:lnTo>
                    <a:pt x="140703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7" name="object 68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7080" y="7220019"/>
              <a:ext cx="134442" cy="236562"/>
            </a:xfrm>
            <a:prstGeom prst="rect">
              <a:avLst/>
            </a:prstGeom>
          </p:spPr>
        </p:pic>
      </p:grpSp>
      <p:grpSp>
        <p:nvGrpSpPr>
          <p:cNvPr id="688" name="object 688"/>
          <p:cNvGrpSpPr/>
          <p:nvPr/>
        </p:nvGrpSpPr>
        <p:grpSpPr>
          <a:xfrm>
            <a:off x="10411485" y="6566700"/>
            <a:ext cx="189230" cy="487045"/>
            <a:chOff x="5356885" y="6566699"/>
            <a:chExt cx="189230" cy="487045"/>
          </a:xfrm>
        </p:grpSpPr>
        <p:sp>
          <p:nvSpPr>
            <p:cNvPr id="689" name="object 689"/>
            <p:cNvSpPr/>
            <p:nvPr/>
          </p:nvSpPr>
          <p:spPr>
            <a:xfrm>
              <a:off x="5360060" y="6569874"/>
              <a:ext cx="182880" cy="445134"/>
            </a:xfrm>
            <a:custGeom>
              <a:avLst/>
              <a:gdLst/>
              <a:ahLst/>
              <a:cxnLst/>
              <a:rect l="l" t="t" r="r" b="b"/>
              <a:pathLst>
                <a:path w="182879" h="445134">
                  <a:moveTo>
                    <a:pt x="182321" y="0"/>
                  </a:moveTo>
                  <a:lnTo>
                    <a:pt x="0" y="0"/>
                  </a:lnTo>
                  <a:lnTo>
                    <a:pt x="0" y="444969"/>
                  </a:lnTo>
                  <a:lnTo>
                    <a:pt x="182321" y="444969"/>
                  </a:lnTo>
                  <a:lnTo>
                    <a:pt x="18232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5360060" y="6569874"/>
              <a:ext cx="95885" cy="365125"/>
            </a:xfrm>
            <a:custGeom>
              <a:avLst/>
              <a:gdLst/>
              <a:ahLst/>
              <a:cxnLst/>
              <a:rect l="l" t="t" r="r" b="b"/>
              <a:pathLst>
                <a:path w="95885" h="365125">
                  <a:moveTo>
                    <a:pt x="95440" y="0"/>
                  </a:moveTo>
                  <a:lnTo>
                    <a:pt x="0" y="0"/>
                  </a:lnTo>
                  <a:lnTo>
                    <a:pt x="0" y="364693"/>
                  </a:lnTo>
                  <a:lnTo>
                    <a:pt x="95440" y="364693"/>
                  </a:lnTo>
                  <a:lnTo>
                    <a:pt x="95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5360060" y="6569874"/>
              <a:ext cx="182880" cy="445134"/>
            </a:xfrm>
            <a:custGeom>
              <a:avLst/>
              <a:gdLst/>
              <a:ahLst/>
              <a:cxnLst/>
              <a:rect l="l" t="t" r="r" b="b"/>
              <a:pathLst>
                <a:path w="182879" h="445134">
                  <a:moveTo>
                    <a:pt x="0" y="0"/>
                  </a:moveTo>
                  <a:lnTo>
                    <a:pt x="182321" y="0"/>
                  </a:lnTo>
                  <a:lnTo>
                    <a:pt x="182321" y="444969"/>
                  </a:lnTo>
                  <a:lnTo>
                    <a:pt x="0" y="44496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5360060" y="6901878"/>
              <a:ext cx="178435" cy="73660"/>
            </a:xfrm>
            <a:custGeom>
              <a:avLst/>
              <a:gdLst/>
              <a:ahLst/>
              <a:cxnLst/>
              <a:rect l="l" t="t" r="r" b="b"/>
              <a:pathLst>
                <a:path w="178435" h="73659">
                  <a:moveTo>
                    <a:pt x="0" y="0"/>
                  </a:moveTo>
                  <a:lnTo>
                    <a:pt x="177990" y="0"/>
                  </a:lnTo>
                </a:path>
                <a:path w="178435" h="73659">
                  <a:moveTo>
                    <a:pt x="0" y="32689"/>
                  </a:moveTo>
                  <a:lnTo>
                    <a:pt x="177990" y="32689"/>
                  </a:lnTo>
                </a:path>
                <a:path w="178435" h="73659">
                  <a:moveTo>
                    <a:pt x="0" y="73494"/>
                  </a:moveTo>
                  <a:lnTo>
                    <a:pt x="177990" y="73494"/>
                  </a:lnTo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5459831" y="6581152"/>
              <a:ext cx="68580" cy="29845"/>
            </a:xfrm>
            <a:custGeom>
              <a:avLst/>
              <a:gdLst/>
              <a:ahLst/>
              <a:cxnLst/>
              <a:rect l="l" t="t" r="r" b="b"/>
              <a:pathLst>
                <a:path w="68579" h="29845">
                  <a:moveTo>
                    <a:pt x="68199" y="0"/>
                  </a:moveTo>
                  <a:lnTo>
                    <a:pt x="0" y="0"/>
                  </a:lnTo>
                  <a:lnTo>
                    <a:pt x="0" y="29806"/>
                  </a:lnTo>
                  <a:lnTo>
                    <a:pt x="68199" y="29806"/>
                  </a:lnTo>
                  <a:lnTo>
                    <a:pt x="6819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5464467" y="6912419"/>
              <a:ext cx="60325" cy="63500"/>
            </a:xfrm>
            <a:custGeom>
              <a:avLst/>
              <a:gdLst/>
              <a:ahLst/>
              <a:cxnLst/>
              <a:rect l="l" t="t" r="r" b="b"/>
              <a:pathLst>
                <a:path w="60325" h="63500">
                  <a:moveTo>
                    <a:pt x="0" y="62953"/>
                  </a:moveTo>
                  <a:lnTo>
                    <a:pt x="0" y="0"/>
                  </a:lnTo>
                  <a:lnTo>
                    <a:pt x="59893" y="0"/>
                  </a:lnTo>
                  <a:lnTo>
                    <a:pt x="59893" y="62953"/>
                  </a:lnTo>
                </a:path>
              </a:pathLst>
            </a:custGeom>
            <a:ln w="3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5468861" y="6918312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12369" y="6184"/>
                  </a:moveTo>
                  <a:lnTo>
                    <a:pt x="12369" y="9588"/>
                  </a:lnTo>
                  <a:lnTo>
                    <a:pt x="9601" y="12369"/>
                  </a:lnTo>
                  <a:lnTo>
                    <a:pt x="6197" y="12369"/>
                  </a:lnTo>
                  <a:lnTo>
                    <a:pt x="2781" y="12369"/>
                  </a:lnTo>
                  <a:lnTo>
                    <a:pt x="0" y="9588"/>
                  </a:lnTo>
                  <a:lnTo>
                    <a:pt x="0" y="6184"/>
                  </a:lnTo>
                  <a:lnTo>
                    <a:pt x="0" y="2768"/>
                  </a:lnTo>
                  <a:lnTo>
                    <a:pt x="2781" y="0"/>
                  </a:lnTo>
                  <a:lnTo>
                    <a:pt x="6197" y="0"/>
                  </a:lnTo>
                  <a:lnTo>
                    <a:pt x="9601" y="0"/>
                  </a:lnTo>
                  <a:lnTo>
                    <a:pt x="12369" y="2768"/>
                  </a:lnTo>
                  <a:lnTo>
                    <a:pt x="12369" y="6184"/>
                  </a:lnTo>
                  <a:close/>
                </a:path>
                <a:path w="50800" h="12700">
                  <a:moveTo>
                    <a:pt x="31432" y="6184"/>
                  </a:moveTo>
                  <a:lnTo>
                    <a:pt x="31432" y="9588"/>
                  </a:lnTo>
                  <a:lnTo>
                    <a:pt x="28676" y="12369"/>
                  </a:lnTo>
                  <a:lnTo>
                    <a:pt x="25272" y="12369"/>
                  </a:lnTo>
                  <a:lnTo>
                    <a:pt x="21856" y="12369"/>
                  </a:lnTo>
                  <a:lnTo>
                    <a:pt x="19075" y="9588"/>
                  </a:lnTo>
                  <a:lnTo>
                    <a:pt x="19075" y="6184"/>
                  </a:lnTo>
                  <a:lnTo>
                    <a:pt x="19075" y="2768"/>
                  </a:lnTo>
                  <a:lnTo>
                    <a:pt x="21856" y="0"/>
                  </a:lnTo>
                  <a:lnTo>
                    <a:pt x="25272" y="0"/>
                  </a:lnTo>
                  <a:lnTo>
                    <a:pt x="28676" y="0"/>
                  </a:lnTo>
                  <a:lnTo>
                    <a:pt x="31432" y="2768"/>
                  </a:lnTo>
                  <a:lnTo>
                    <a:pt x="31432" y="6184"/>
                  </a:lnTo>
                  <a:close/>
                </a:path>
                <a:path w="50800" h="12700">
                  <a:moveTo>
                    <a:pt x="50507" y="6184"/>
                  </a:moveTo>
                  <a:lnTo>
                    <a:pt x="50507" y="9588"/>
                  </a:lnTo>
                  <a:lnTo>
                    <a:pt x="47751" y="12369"/>
                  </a:lnTo>
                  <a:lnTo>
                    <a:pt x="44335" y="12369"/>
                  </a:lnTo>
                  <a:lnTo>
                    <a:pt x="40919" y="12369"/>
                  </a:lnTo>
                  <a:lnTo>
                    <a:pt x="38138" y="9588"/>
                  </a:lnTo>
                  <a:lnTo>
                    <a:pt x="38138" y="6184"/>
                  </a:lnTo>
                  <a:lnTo>
                    <a:pt x="38138" y="2768"/>
                  </a:lnTo>
                  <a:lnTo>
                    <a:pt x="40919" y="0"/>
                  </a:lnTo>
                  <a:lnTo>
                    <a:pt x="44335" y="0"/>
                  </a:lnTo>
                  <a:lnTo>
                    <a:pt x="47751" y="0"/>
                  </a:lnTo>
                  <a:lnTo>
                    <a:pt x="50507" y="2768"/>
                  </a:lnTo>
                  <a:lnTo>
                    <a:pt x="50507" y="6184"/>
                  </a:lnTo>
                  <a:close/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5438203" y="6993381"/>
              <a:ext cx="82550" cy="58419"/>
            </a:xfrm>
            <a:custGeom>
              <a:avLst/>
              <a:gdLst/>
              <a:ahLst/>
              <a:cxnLst/>
              <a:rect l="l" t="t" r="r" b="b"/>
              <a:pathLst>
                <a:path w="82550" h="58420">
                  <a:moveTo>
                    <a:pt x="81953" y="0"/>
                  </a:moveTo>
                  <a:lnTo>
                    <a:pt x="0" y="0"/>
                  </a:lnTo>
                  <a:lnTo>
                    <a:pt x="0" y="57975"/>
                  </a:lnTo>
                  <a:lnTo>
                    <a:pt x="81953" y="57975"/>
                  </a:lnTo>
                  <a:lnTo>
                    <a:pt x="8195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5438203" y="6993381"/>
              <a:ext cx="82550" cy="58419"/>
            </a:xfrm>
            <a:custGeom>
              <a:avLst/>
              <a:gdLst/>
              <a:ahLst/>
              <a:cxnLst/>
              <a:rect l="l" t="t" r="r" b="b"/>
              <a:pathLst>
                <a:path w="82550" h="58420">
                  <a:moveTo>
                    <a:pt x="81953" y="57975"/>
                  </a:moveTo>
                  <a:lnTo>
                    <a:pt x="81953" y="0"/>
                  </a:lnTo>
                  <a:lnTo>
                    <a:pt x="0" y="0"/>
                  </a:lnTo>
                  <a:lnTo>
                    <a:pt x="0" y="57975"/>
                  </a:lnTo>
                  <a:lnTo>
                    <a:pt x="81953" y="57975"/>
                  </a:lnTo>
                  <a:close/>
                </a:path>
                <a:path w="82550" h="58420">
                  <a:moveTo>
                    <a:pt x="18580" y="11430"/>
                  </a:moveTo>
                  <a:lnTo>
                    <a:pt x="18580" y="14859"/>
                  </a:lnTo>
                  <a:lnTo>
                    <a:pt x="15798" y="17602"/>
                  </a:lnTo>
                  <a:lnTo>
                    <a:pt x="12407" y="17602"/>
                  </a:lnTo>
                  <a:lnTo>
                    <a:pt x="8966" y="17602"/>
                  </a:lnTo>
                  <a:lnTo>
                    <a:pt x="6222" y="14859"/>
                  </a:lnTo>
                  <a:lnTo>
                    <a:pt x="6222" y="11430"/>
                  </a:lnTo>
                  <a:lnTo>
                    <a:pt x="6222" y="8013"/>
                  </a:lnTo>
                  <a:lnTo>
                    <a:pt x="8966" y="5245"/>
                  </a:lnTo>
                  <a:lnTo>
                    <a:pt x="12407" y="5245"/>
                  </a:lnTo>
                  <a:lnTo>
                    <a:pt x="15798" y="5245"/>
                  </a:lnTo>
                  <a:lnTo>
                    <a:pt x="18580" y="8013"/>
                  </a:lnTo>
                  <a:lnTo>
                    <a:pt x="18580" y="11430"/>
                  </a:lnTo>
                  <a:close/>
                </a:path>
                <a:path w="82550" h="58420">
                  <a:moveTo>
                    <a:pt x="37642" y="11430"/>
                  </a:moveTo>
                  <a:lnTo>
                    <a:pt x="37642" y="14859"/>
                  </a:lnTo>
                  <a:lnTo>
                    <a:pt x="34861" y="17602"/>
                  </a:lnTo>
                  <a:lnTo>
                    <a:pt x="31457" y="17602"/>
                  </a:lnTo>
                  <a:lnTo>
                    <a:pt x="28041" y="17602"/>
                  </a:lnTo>
                  <a:lnTo>
                    <a:pt x="25272" y="14859"/>
                  </a:lnTo>
                  <a:lnTo>
                    <a:pt x="25272" y="11430"/>
                  </a:lnTo>
                  <a:lnTo>
                    <a:pt x="25272" y="8013"/>
                  </a:lnTo>
                  <a:lnTo>
                    <a:pt x="28041" y="5245"/>
                  </a:lnTo>
                  <a:lnTo>
                    <a:pt x="31457" y="5245"/>
                  </a:lnTo>
                  <a:lnTo>
                    <a:pt x="34861" y="5245"/>
                  </a:lnTo>
                  <a:lnTo>
                    <a:pt x="37642" y="8013"/>
                  </a:lnTo>
                  <a:lnTo>
                    <a:pt x="37642" y="11430"/>
                  </a:lnTo>
                  <a:close/>
                </a:path>
                <a:path w="82550" h="58420">
                  <a:moveTo>
                    <a:pt x="56718" y="11430"/>
                  </a:moveTo>
                  <a:lnTo>
                    <a:pt x="56718" y="14859"/>
                  </a:lnTo>
                  <a:lnTo>
                    <a:pt x="53936" y="17602"/>
                  </a:lnTo>
                  <a:lnTo>
                    <a:pt x="50533" y="17602"/>
                  </a:lnTo>
                  <a:lnTo>
                    <a:pt x="47104" y="17602"/>
                  </a:lnTo>
                  <a:lnTo>
                    <a:pt x="44335" y="14859"/>
                  </a:lnTo>
                  <a:lnTo>
                    <a:pt x="44335" y="11430"/>
                  </a:lnTo>
                  <a:lnTo>
                    <a:pt x="44335" y="8013"/>
                  </a:lnTo>
                  <a:lnTo>
                    <a:pt x="47104" y="5245"/>
                  </a:lnTo>
                  <a:lnTo>
                    <a:pt x="50533" y="5245"/>
                  </a:lnTo>
                  <a:lnTo>
                    <a:pt x="53936" y="5245"/>
                  </a:lnTo>
                  <a:lnTo>
                    <a:pt x="56718" y="8013"/>
                  </a:lnTo>
                  <a:lnTo>
                    <a:pt x="56718" y="11430"/>
                  </a:lnTo>
                  <a:close/>
                </a:path>
                <a:path w="82550" h="58420">
                  <a:moveTo>
                    <a:pt x="75780" y="11430"/>
                  </a:moveTo>
                  <a:lnTo>
                    <a:pt x="75780" y="14859"/>
                  </a:lnTo>
                  <a:lnTo>
                    <a:pt x="72999" y="17602"/>
                  </a:lnTo>
                  <a:lnTo>
                    <a:pt x="69595" y="17602"/>
                  </a:lnTo>
                  <a:lnTo>
                    <a:pt x="66179" y="17602"/>
                  </a:lnTo>
                  <a:lnTo>
                    <a:pt x="63423" y="14859"/>
                  </a:lnTo>
                  <a:lnTo>
                    <a:pt x="63423" y="11430"/>
                  </a:lnTo>
                  <a:lnTo>
                    <a:pt x="63423" y="8013"/>
                  </a:lnTo>
                  <a:lnTo>
                    <a:pt x="66179" y="5245"/>
                  </a:lnTo>
                  <a:lnTo>
                    <a:pt x="69595" y="5245"/>
                  </a:lnTo>
                  <a:lnTo>
                    <a:pt x="72999" y="5245"/>
                  </a:lnTo>
                  <a:lnTo>
                    <a:pt x="75780" y="8013"/>
                  </a:lnTo>
                  <a:lnTo>
                    <a:pt x="75780" y="11430"/>
                  </a:lnTo>
                  <a:close/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5464467" y="6945108"/>
              <a:ext cx="55880" cy="30480"/>
            </a:xfrm>
            <a:custGeom>
              <a:avLst/>
              <a:gdLst/>
              <a:ahLst/>
              <a:cxnLst/>
              <a:rect l="l" t="t" r="r" b="b"/>
              <a:pathLst>
                <a:path w="55879" h="30479">
                  <a:moveTo>
                    <a:pt x="37668" y="0"/>
                  </a:moveTo>
                  <a:lnTo>
                    <a:pt x="0" y="0"/>
                  </a:lnTo>
                  <a:lnTo>
                    <a:pt x="0" y="30276"/>
                  </a:lnTo>
                  <a:lnTo>
                    <a:pt x="37668" y="30276"/>
                  </a:lnTo>
                  <a:lnTo>
                    <a:pt x="37668" y="0"/>
                  </a:lnTo>
                  <a:close/>
                </a:path>
                <a:path w="55879" h="30479">
                  <a:moveTo>
                    <a:pt x="55333" y="0"/>
                  </a:moveTo>
                  <a:lnTo>
                    <a:pt x="42075" y="0"/>
                  </a:lnTo>
                  <a:lnTo>
                    <a:pt x="42075" y="30276"/>
                  </a:lnTo>
                  <a:lnTo>
                    <a:pt x="55333" y="30276"/>
                  </a:lnTo>
                  <a:lnTo>
                    <a:pt x="55333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5372328" y="6993381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40">
                  <a:moveTo>
                    <a:pt x="65874" y="0"/>
                  </a:moveTo>
                  <a:lnTo>
                    <a:pt x="0" y="0"/>
                  </a:lnTo>
                  <a:lnTo>
                    <a:pt x="0" y="40220"/>
                  </a:lnTo>
                  <a:lnTo>
                    <a:pt x="65874" y="40220"/>
                  </a:lnTo>
                  <a:lnTo>
                    <a:pt x="6587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5372328" y="6993381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40">
                  <a:moveTo>
                    <a:pt x="65874" y="0"/>
                  </a:moveTo>
                  <a:lnTo>
                    <a:pt x="0" y="0"/>
                  </a:lnTo>
                  <a:lnTo>
                    <a:pt x="0" y="21463"/>
                  </a:lnTo>
                  <a:lnTo>
                    <a:pt x="0" y="40220"/>
                  </a:lnTo>
                  <a:lnTo>
                    <a:pt x="65874" y="40220"/>
                  </a:lnTo>
                  <a:lnTo>
                    <a:pt x="65874" y="0"/>
                  </a:lnTo>
                  <a:close/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5378577" y="6987298"/>
              <a:ext cx="156845" cy="64135"/>
            </a:xfrm>
            <a:custGeom>
              <a:avLst/>
              <a:gdLst/>
              <a:ahLst/>
              <a:cxnLst/>
              <a:rect l="l" t="t" r="r" b="b"/>
              <a:pathLst>
                <a:path w="156845" h="64134">
                  <a:moveTo>
                    <a:pt x="21374" y="12331"/>
                  </a:moveTo>
                  <a:lnTo>
                    <a:pt x="0" y="12331"/>
                  </a:lnTo>
                  <a:lnTo>
                    <a:pt x="0" y="46304"/>
                  </a:lnTo>
                  <a:lnTo>
                    <a:pt x="21374" y="46304"/>
                  </a:lnTo>
                  <a:lnTo>
                    <a:pt x="21374" y="12331"/>
                  </a:lnTo>
                  <a:close/>
                </a:path>
                <a:path w="156845" h="64134">
                  <a:moveTo>
                    <a:pt x="55333" y="12331"/>
                  </a:moveTo>
                  <a:lnTo>
                    <a:pt x="25273" y="12331"/>
                  </a:lnTo>
                  <a:lnTo>
                    <a:pt x="25273" y="46304"/>
                  </a:lnTo>
                  <a:lnTo>
                    <a:pt x="55333" y="46304"/>
                  </a:lnTo>
                  <a:lnTo>
                    <a:pt x="55333" y="12331"/>
                  </a:lnTo>
                  <a:close/>
                </a:path>
                <a:path w="156845" h="64134">
                  <a:moveTo>
                    <a:pt x="81292" y="38798"/>
                  </a:moveTo>
                  <a:lnTo>
                    <a:pt x="68160" y="38798"/>
                  </a:lnTo>
                  <a:lnTo>
                    <a:pt x="68160" y="64058"/>
                  </a:lnTo>
                  <a:lnTo>
                    <a:pt x="81292" y="64058"/>
                  </a:lnTo>
                  <a:lnTo>
                    <a:pt x="81292" y="38798"/>
                  </a:lnTo>
                  <a:close/>
                </a:path>
                <a:path w="156845" h="64134">
                  <a:moveTo>
                    <a:pt x="141579" y="38798"/>
                  </a:moveTo>
                  <a:lnTo>
                    <a:pt x="85725" y="38798"/>
                  </a:lnTo>
                  <a:lnTo>
                    <a:pt x="85725" y="64058"/>
                  </a:lnTo>
                  <a:lnTo>
                    <a:pt x="141579" y="64058"/>
                  </a:lnTo>
                  <a:lnTo>
                    <a:pt x="141579" y="38798"/>
                  </a:lnTo>
                  <a:close/>
                </a:path>
                <a:path w="156845" h="64134">
                  <a:moveTo>
                    <a:pt x="156743" y="0"/>
                  </a:moveTo>
                  <a:lnTo>
                    <a:pt x="145288" y="0"/>
                  </a:lnTo>
                  <a:lnTo>
                    <a:pt x="145288" y="27635"/>
                  </a:lnTo>
                  <a:lnTo>
                    <a:pt x="156743" y="27635"/>
                  </a:lnTo>
                  <a:lnTo>
                    <a:pt x="156743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5438203" y="7014933"/>
              <a:ext cx="82550" cy="0"/>
            </a:xfrm>
            <a:custGeom>
              <a:avLst/>
              <a:gdLst/>
              <a:ahLst/>
              <a:cxnLst/>
              <a:rect l="l" t="t" r="r" b="b"/>
              <a:pathLst>
                <a:path w="82550">
                  <a:moveTo>
                    <a:pt x="0" y="0"/>
                  </a:moveTo>
                  <a:lnTo>
                    <a:pt x="81953" y="0"/>
                  </a:lnTo>
                </a:path>
              </a:pathLst>
            </a:custGeom>
            <a:ln w="3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3" name="object 703"/>
          <p:cNvGrpSpPr/>
          <p:nvPr/>
        </p:nvGrpSpPr>
        <p:grpSpPr>
          <a:xfrm>
            <a:off x="10789787" y="7201872"/>
            <a:ext cx="141605" cy="257175"/>
            <a:chOff x="5735186" y="7201871"/>
            <a:chExt cx="141605" cy="257175"/>
          </a:xfrm>
        </p:grpSpPr>
        <p:sp>
          <p:nvSpPr>
            <p:cNvPr id="704" name="object 704"/>
            <p:cNvSpPr/>
            <p:nvPr/>
          </p:nvSpPr>
          <p:spPr>
            <a:xfrm>
              <a:off x="5735637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03" y="256019"/>
                  </a:lnTo>
                  <a:lnTo>
                    <a:pt x="14070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5735637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03" y="0"/>
                  </a:lnTo>
                  <a:lnTo>
                    <a:pt x="140703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6" name="object 70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8520" y="7220019"/>
              <a:ext cx="134442" cy="236562"/>
            </a:xfrm>
            <a:prstGeom prst="rect">
              <a:avLst/>
            </a:prstGeom>
          </p:spPr>
        </p:pic>
      </p:grpSp>
      <p:grpSp>
        <p:nvGrpSpPr>
          <p:cNvPr id="707" name="object 707"/>
          <p:cNvGrpSpPr/>
          <p:nvPr/>
        </p:nvGrpSpPr>
        <p:grpSpPr>
          <a:xfrm>
            <a:off x="11087804" y="7201872"/>
            <a:ext cx="142240" cy="257175"/>
            <a:chOff x="6033204" y="7201871"/>
            <a:chExt cx="142240" cy="257175"/>
          </a:xfrm>
        </p:grpSpPr>
        <p:sp>
          <p:nvSpPr>
            <p:cNvPr id="708" name="object 708"/>
            <p:cNvSpPr/>
            <p:nvPr/>
          </p:nvSpPr>
          <p:spPr>
            <a:xfrm>
              <a:off x="6033655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6033655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0" name="object 7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6538" y="7220019"/>
              <a:ext cx="134454" cy="236562"/>
            </a:xfrm>
            <a:prstGeom prst="rect">
              <a:avLst/>
            </a:prstGeom>
          </p:spPr>
        </p:pic>
      </p:grpSp>
      <p:grpSp>
        <p:nvGrpSpPr>
          <p:cNvPr id="711" name="object 711"/>
          <p:cNvGrpSpPr/>
          <p:nvPr/>
        </p:nvGrpSpPr>
        <p:grpSpPr>
          <a:xfrm>
            <a:off x="11385849" y="7201872"/>
            <a:ext cx="141605" cy="257175"/>
            <a:chOff x="6331248" y="7201871"/>
            <a:chExt cx="141605" cy="257175"/>
          </a:xfrm>
        </p:grpSpPr>
        <p:sp>
          <p:nvSpPr>
            <p:cNvPr id="712" name="object 712"/>
            <p:cNvSpPr/>
            <p:nvPr/>
          </p:nvSpPr>
          <p:spPr>
            <a:xfrm>
              <a:off x="6331699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03" y="256019"/>
                  </a:lnTo>
                  <a:lnTo>
                    <a:pt x="14070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6331699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03" y="0"/>
                  </a:lnTo>
                  <a:lnTo>
                    <a:pt x="140703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4" name="object 7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4569" y="7220019"/>
              <a:ext cx="134442" cy="236562"/>
            </a:xfrm>
            <a:prstGeom prst="rect">
              <a:avLst/>
            </a:prstGeom>
          </p:spPr>
        </p:pic>
      </p:grpSp>
      <p:grpSp>
        <p:nvGrpSpPr>
          <p:cNvPr id="715" name="object 715"/>
          <p:cNvGrpSpPr/>
          <p:nvPr/>
        </p:nvGrpSpPr>
        <p:grpSpPr>
          <a:xfrm>
            <a:off x="11683866" y="7201872"/>
            <a:ext cx="142240" cy="257175"/>
            <a:chOff x="6629266" y="7201871"/>
            <a:chExt cx="142240" cy="257175"/>
          </a:xfrm>
        </p:grpSpPr>
        <p:sp>
          <p:nvSpPr>
            <p:cNvPr id="716" name="object 716"/>
            <p:cNvSpPr/>
            <p:nvPr/>
          </p:nvSpPr>
          <p:spPr>
            <a:xfrm>
              <a:off x="6629717" y="7202334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6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6" y="256019"/>
                  </a:lnTo>
                  <a:lnTo>
                    <a:pt x="14071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6629717" y="720232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6" y="256032"/>
                  </a:moveTo>
                  <a:lnTo>
                    <a:pt x="0" y="256032"/>
                  </a:lnTo>
                  <a:lnTo>
                    <a:pt x="0" y="0"/>
                  </a:lnTo>
                  <a:lnTo>
                    <a:pt x="140716" y="0"/>
                  </a:lnTo>
                  <a:lnTo>
                    <a:pt x="140716" y="25603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8" name="object 7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32587" y="7220019"/>
              <a:ext cx="134454" cy="236562"/>
            </a:xfrm>
            <a:prstGeom prst="rect">
              <a:avLst/>
            </a:prstGeom>
          </p:spPr>
        </p:pic>
      </p:grpSp>
      <p:grpSp>
        <p:nvGrpSpPr>
          <p:cNvPr id="719" name="object 719"/>
          <p:cNvGrpSpPr/>
          <p:nvPr/>
        </p:nvGrpSpPr>
        <p:grpSpPr>
          <a:xfrm>
            <a:off x="7400151" y="7535380"/>
            <a:ext cx="960119" cy="64135"/>
            <a:chOff x="2345550" y="7535379"/>
            <a:chExt cx="960119" cy="64135"/>
          </a:xfrm>
        </p:grpSpPr>
        <p:sp>
          <p:nvSpPr>
            <p:cNvPr id="720" name="object 720"/>
            <p:cNvSpPr/>
            <p:nvPr/>
          </p:nvSpPr>
          <p:spPr>
            <a:xfrm>
              <a:off x="2431605" y="7567485"/>
              <a:ext cx="873760" cy="0"/>
            </a:xfrm>
            <a:custGeom>
              <a:avLst/>
              <a:gdLst/>
              <a:ahLst/>
              <a:cxnLst/>
              <a:rect l="l" t="t" r="r" b="b"/>
              <a:pathLst>
                <a:path w="873760">
                  <a:moveTo>
                    <a:pt x="0" y="0"/>
                  </a:moveTo>
                  <a:lnTo>
                    <a:pt x="87376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1" name="object 7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45550" y="7535379"/>
              <a:ext cx="107543" cy="64058"/>
            </a:xfrm>
            <a:prstGeom prst="rect">
              <a:avLst/>
            </a:prstGeom>
          </p:spPr>
        </p:pic>
      </p:grpSp>
      <p:grpSp>
        <p:nvGrpSpPr>
          <p:cNvPr id="722" name="object 722"/>
          <p:cNvGrpSpPr/>
          <p:nvPr/>
        </p:nvGrpSpPr>
        <p:grpSpPr>
          <a:xfrm>
            <a:off x="9152445" y="7535520"/>
            <a:ext cx="848360" cy="64135"/>
            <a:chOff x="4097845" y="7535519"/>
            <a:chExt cx="848360" cy="64135"/>
          </a:xfrm>
        </p:grpSpPr>
        <p:sp>
          <p:nvSpPr>
            <p:cNvPr id="723" name="object 723"/>
            <p:cNvSpPr/>
            <p:nvPr/>
          </p:nvSpPr>
          <p:spPr>
            <a:xfrm>
              <a:off x="4097845" y="7567485"/>
              <a:ext cx="762000" cy="0"/>
            </a:xfrm>
            <a:custGeom>
              <a:avLst/>
              <a:gdLst/>
              <a:ahLst/>
              <a:cxnLst/>
              <a:rect l="l" t="t" r="r" b="b"/>
              <a:pathLst>
                <a:path w="762000">
                  <a:moveTo>
                    <a:pt x="7619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4" name="object 7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38344" y="7535519"/>
              <a:ext cx="107556" cy="64071"/>
            </a:xfrm>
            <a:prstGeom prst="rect">
              <a:avLst/>
            </a:prstGeom>
          </p:spPr>
        </p:pic>
      </p:grpSp>
      <p:grpSp>
        <p:nvGrpSpPr>
          <p:cNvPr id="725" name="object 725"/>
          <p:cNvGrpSpPr/>
          <p:nvPr/>
        </p:nvGrpSpPr>
        <p:grpSpPr>
          <a:xfrm>
            <a:off x="9960457" y="7535380"/>
            <a:ext cx="716280" cy="64135"/>
            <a:chOff x="4905857" y="7535379"/>
            <a:chExt cx="716280" cy="64135"/>
          </a:xfrm>
        </p:grpSpPr>
        <p:sp>
          <p:nvSpPr>
            <p:cNvPr id="726" name="object 726"/>
            <p:cNvSpPr/>
            <p:nvPr/>
          </p:nvSpPr>
          <p:spPr>
            <a:xfrm>
              <a:off x="4991925" y="7567485"/>
              <a:ext cx="629920" cy="0"/>
            </a:xfrm>
            <a:custGeom>
              <a:avLst/>
              <a:gdLst/>
              <a:ahLst/>
              <a:cxnLst/>
              <a:rect l="l" t="t" r="r" b="b"/>
              <a:pathLst>
                <a:path w="629920">
                  <a:moveTo>
                    <a:pt x="0" y="0"/>
                  </a:moveTo>
                  <a:lnTo>
                    <a:pt x="62990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7" name="object 7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05857" y="7535379"/>
              <a:ext cx="107556" cy="64058"/>
            </a:xfrm>
            <a:prstGeom prst="rect">
              <a:avLst/>
            </a:prstGeom>
          </p:spPr>
        </p:pic>
      </p:grpSp>
      <p:grpSp>
        <p:nvGrpSpPr>
          <p:cNvPr id="728" name="object 728"/>
          <p:cNvGrpSpPr/>
          <p:nvPr/>
        </p:nvGrpSpPr>
        <p:grpSpPr>
          <a:xfrm>
            <a:off x="11275872" y="7535520"/>
            <a:ext cx="716280" cy="64135"/>
            <a:chOff x="6221272" y="7535519"/>
            <a:chExt cx="716280" cy="64135"/>
          </a:xfrm>
        </p:grpSpPr>
        <p:sp>
          <p:nvSpPr>
            <p:cNvPr id="729" name="object 729"/>
            <p:cNvSpPr/>
            <p:nvPr/>
          </p:nvSpPr>
          <p:spPr>
            <a:xfrm>
              <a:off x="6221272" y="7567485"/>
              <a:ext cx="630555" cy="0"/>
            </a:xfrm>
            <a:custGeom>
              <a:avLst/>
              <a:gdLst/>
              <a:ahLst/>
              <a:cxnLst/>
              <a:rect l="l" t="t" r="r" b="b"/>
              <a:pathLst>
                <a:path w="630554">
                  <a:moveTo>
                    <a:pt x="62993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0" name="object 7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29717" y="7535519"/>
              <a:ext cx="107543" cy="64071"/>
            </a:xfrm>
            <a:prstGeom prst="rect">
              <a:avLst/>
            </a:prstGeom>
          </p:spPr>
        </p:pic>
      </p:grpSp>
      <p:sp>
        <p:nvSpPr>
          <p:cNvPr id="731" name="object 731"/>
          <p:cNvSpPr/>
          <p:nvPr/>
        </p:nvSpPr>
        <p:spPr>
          <a:xfrm>
            <a:off x="7394765" y="8652624"/>
            <a:ext cx="1140460" cy="0"/>
          </a:xfrm>
          <a:custGeom>
            <a:avLst/>
            <a:gdLst/>
            <a:ahLst/>
            <a:cxnLst/>
            <a:rect l="l" t="t" r="r" b="b"/>
            <a:pathLst>
              <a:path w="1140460">
                <a:moveTo>
                  <a:pt x="0" y="0"/>
                </a:moveTo>
                <a:lnTo>
                  <a:pt x="1139952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8675433" y="865262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02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8973451" y="865262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9271482" y="865262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9569501" y="8652624"/>
            <a:ext cx="1221105" cy="0"/>
          </a:xfrm>
          <a:custGeom>
            <a:avLst/>
            <a:gdLst/>
            <a:ahLst/>
            <a:cxnLst/>
            <a:rect l="l" t="t" r="r" b="b"/>
            <a:pathLst>
              <a:path w="1221104">
                <a:moveTo>
                  <a:pt x="0" y="0"/>
                </a:moveTo>
                <a:lnTo>
                  <a:pt x="1220736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10930940" y="865262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11228971" y="865262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27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11527002" y="865262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1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11825033" y="8652624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504" y="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7648765" y="836814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79">
                <a:moveTo>
                  <a:pt x="0" y="0"/>
                </a:moveTo>
                <a:lnTo>
                  <a:pt x="0" y="284480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8362073" y="8387384"/>
            <a:ext cx="0" cy="255270"/>
          </a:xfrm>
          <a:custGeom>
            <a:avLst/>
            <a:gdLst/>
            <a:ahLst/>
            <a:cxnLst/>
            <a:rect l="l" t="t" r="r" b="b"/>
            <a:pathLst>
              <a:path h="255270">
                <a:moveTo>
                  <a:pt x="0" y="0"/>
                </a:moveTo>
                <a:lnTo>
                  <a:pt x="0" y="255079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42" name="object 7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934228" y="8250351"/>
            <a:ext cx="108254" cy="134162"/>
          </a:xfrm>
          <a:prstGeom prst="rect">
            <a:avLst/>
          </a:prstGeom>
        </p:spPr>
      </p:pic>
      <p:grpSp>
        <p:nvGrpSpPr>
          <p:cNvPr id="743" name="object 743"/>
          <p:cNvGrpSpPr/>
          <p:nvPr/>
        </p:nvGrpSpPr>
        <p:grpSpPr>
          <a:xfrm>
            <a:off x="7128320" y="8051076"/>
            <a:ext cx="681355" cy="331470"/>
            <a:chOff x="2073719" y="8051076"/>
            <a:chExt cx="681355" cy="331470"/>
          </a:xfrm>
        </p:grpSpPr>
        <p:sp>
          <p:nvSpPr>
            <p:cNvPr id="744" name="object 744"/>
            <p:cNvSpPr/>
            <p:nvPr/>
          </p:nvSpPr>
          <p:spPr>
            <a:xfrm>
              <a:off x="2076005" y="8074812"/>
              <a:ext cx="423545" cy="280670"/>
            </a:xfrm>
            <a:custGeom>
              <a:avLst/>
              <a:gdLst/>
              <a:ahLst/>
              <a:cxnLst/>
              <a:rect l="l" t="t" r="r" b="b"/>
              <a:pathLst>
                <a:path w="423544" h="280670">
                  <a:moveTo>
                    <a:pt x="0" y="0"/>
                  </a:moveTo>
                  <a:lnTo>
                    <a:pt x="0" y="144843"/>
                  </a:lnTo>
                  <a:lnTo>
                    <a:pt x="3022" y="147866"/>
                  </a:lnTo>
                  <a:lnTo>
                    <a:pt x="2006" y="274612"/>
                  </a:lnTo>
                  <a:lnTo>
                    <a:pt x="421436" y="280631"/>
                  </a:lnTo>
                  <a:lnTo>
                    <a:pt x="423456" y="1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2076005" y="8074812"/>
              <a:ext cx="423545" cy="280670"/>
            </a:xfrm>
            <a:custGeom>
              <a:avLst/>
              <a:gdLst/>
              <a:ahLst/>
              <a:cxnLst/>
              <a:rect l="l" t="t" r="r" b="b"/>
              <a:pathLst>
                <a:path w="423544" h="280670">
                  <a:moveTo>
                    <a:pt x="0" y="0"/>
                  </a:moveTo>
                  <a:lnTo>
                    <a:pt x="0" y="144843"/>
                  </a:lnTo>
                  <a:lnTo>
                    <a:pt x="3022" y="147866"/>
                  </a:lnTo>
                  <a:lnTo>
                    <a:pt x="2006" y="274612"/>
                  </a:lnTo>
                  <a:lnTo>
                    <a:pt x="421436" y="280631"/>
                  </a:lnTo>
                  <a:lnTo>
                    <a:pt x="423456" y="1016"/>
                  </a:lnTo>
                  <a:lnTo>
                    <a:pt x="0" y="0"/>
                  </a:lnTo>
                  <a:close/>
                </a:path>
                <a:path w="423544" h="280670">
                  <a:moveTo>
                    <a:pt x="3022" y="107632"/>
                  </a:moveTo>
                  <a:lnTo>
                    <a:pt x="64363" y="107632"/>
                  </a:lnTo>
                  <a:lnTo>
                    <a:pt x="63373" y="141846"/>
                  </a:lnTo>
                  <a:lnTo>
                    <a:pt x="3022" y="141846"/>
                  </a:lnTo>
                  <a:lnTo>
                    <a:pt x="3022" y="107632"/>
                  </a:lnTo>
                  <a:close/>
                </a:path>
                <a:path w="423544" h="280670">
                  <a:moveTo>
                    <a:pt x="422452" y="79476"/>
                  </a:moveTo>
                  <a:lnTo>
                    <a:pt x="422452" y="203174"/>
                  </a:lnTo>
                  <a:lnTo>
                    <a:pt x="416407" y="205206"/>
                  </a:lnTo>
                  <a:lnTo>
                    <a:pt x="414401" y="220281"/>
                  </a:lnTo>
                  <a:lnTo>
                    <a:pt x="73431" y="217271"/>
                  </a:lnTo>
                  <a:lnTo>
                    <a:pt x="73431" y="59359"/>
                  </a:lnTo>
                  <a:lnTo>
                    <a:pt x="415417" y="62369"/>
                  </a:lnTo>
                  <a:lnTo>
                    <a:pt x="416407" y="77444"/>
                  </a:lnTo>
                  <a:lnTo>
                    <a:pt x="422452" y="794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2148420" y="8075828"/>
              <a:ext cx="349250" cy="233679"/>
            </a:xfrm>
            <a:custGeom>
              <a:avLst/>
              <a:gdLst/>
              <a:ahLst/>
              <a:cxnLst/>
              <a:rect l="l" t="t" r="r" b="b"/>
              <a:pathLst>
                <a:path w="349250" h="233679">
                  <a:moveTo>
                    <a:pt x="341985" y="46266"/>
                  </a:moveTo>
                  <a:lnTo>
                    <a:pt x="343001" y="61353"/>
                  </a:lnTo>
                  <a:lnTo>
                    <a:pt x="1015" y="58343"/>
                  </a:lnTo>
                  <a:lnTo>
                    <a:pt x="1015" y="43256"/>
                  </a:lnTo>
                </a:path>
                <a:path w="349250" h="233679">
                  <a:moveTo>
                    <a:pt x="1015" y="0"/>
                  </a:moveTo>
                  <a:lnTo>
                    <a:pt x="0" y="230327"/>
                  </a:lnTo>
                  <a:lnTo>
                    <a:pt x="1015" y="216255"/>
                  </a:lnTo>
                  <a:lnTo>
                    <a:pt x="341985" y="219265"/>
                  </a:lnTo>
                  <a:lnTo>
                    <a:pt x="340982" y="233362"/>
                  </a:lnTo>
                </a:path>
                <a:path w="349250" h="233679">
                  <a:moveTo>
                    <a:pt x="347014" y="189090"/>
                  </a:moveTo>
                  <a:lnTo>
                    <a:pt x="245427" y="187083"/>
                  </a:lnTo>
                  <a:lnTo>
                    <a:pt x="246430" y="90525"/>
                  </a:lnTo>
                  <a:lnTo>
                    <a:pt x="348018" y="89509"/>
                  </a:lnTo>
                  <a:lnTo>
                    <a:pt x="349021" y="124713"/>
                  </a:lnTo>
                  <a:lnTo>
                    <a:pt x="346176" y="137637"/>
                  </a:lnTo>
                  <a:lnTo>
                    <a:pt x="345124" y="145089"/>
                  </a:lnTo>
                  <a:lnTo>
                    <a:pt x="345769" y="149901"/>
                  </a:lnTo>
                  <a:lnTo>
                    <a:pt x="348018" y="154901"/>
                  </a:lnTo>
                  <a:lnTo>
                    <a:pt x="347014" y="18909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2394851" y="8165337"/>
              <a:ext cx="0" cy="97155"/>
            </a:xfrm>
            <a:custGeom>
              <a:avLst/>
              <a:gdLst/>
              <a:ahLst/>
              <a:cxnLst/>
              <a:rect l="l" t="t" r="r" b="b"/>
              <a:pathLst>
                <a:path h="97154">
                  <a:moveTo>
                    <a:pt x="0" y="0"/>
                  </a:moveTo>
                  <a:lnTo>
                    <a:pt x="0" y="9657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2099144" y="8258543"/>
              <a:ext cx="31750" cy="57785"/>
            </a:xfrm>
            <a:custGeom>
              <a:avLst/>
              <a:gdLst/>
              <a:ahLst/>
              <a:cxnLst/>
              <a:rect l="l" t="t" r="r" b="b"/>
              <a:pathLst>
                <a:path w="31750" h="57784">
                  <a:moveTo>
                    <a:pt x="660" y="7391"/>
                  </a:moveTo>
                  <a:lnTo>
                    <a:pt x="4686" y="0"/>
                  </a:lnTo>
                  <a:lnTo>
                    <a:pt x="16090" y="0"/>
                  </a:lnTo>
                  <a:lnTo>
                    <a:pt x="27482" y="685"/>
                  </a:lnTo>
                  <a:lnTo>
                    <a:pt x="28828" y="8724"/>
                  </a:lnTo>
                  <a:lnTo>
                    <a:pt x="29489" y="48298"/>
                  </a:lnTo>
                  <a:lnTo>
                    <a:pt x="31508" y="56337"/>
                  </a:lnTo>
                  <a:lnTo>
                    <a:pt x="18770" y="57670"/>
                  </a:lnTo>
                  <a:lnTo>
                    <a:pt x="4013" y="57010"/>
                  </a:lnTo>
                  <a:lnTo>
                    <a:pt x="0" y="50304"/>
                  </a:lnTo>
                  <a:lnTo>
                    <a:pt x="660" y="7391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2097227" y="830817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5">
                  <a:moveTo>
                    <a:pt x="0" y="0"/>
                  </a:moveTo>
                  <a:lnTo>
                    <a:pt x="0" y="14846"/>
                  </a:lnTo>
                  <a:lnTo>
                    <a:pt x="1257" y="16840"/>
                  </a:lnTo>
                  <a:lnTo>
                    <a:pt x="4267" y="16840"/>
                  </a:lnTo>
                  <a:lnTo>
                    <a:pt x="7289" y="17106"/>
                  </a:lnTo>
                  <a:lnTo>
                    <a:pt x="7289" y="29171"/>
                  </a:lnTo>
                  <a:lnTo>
                    <a:pt x="13081" y="30683"/>
                  </a:lnTo>
                  <a:lnTo>
                    <a:pt x="21107" y="30937"/>
                  </a:lnTo>
                  <a:lnTo>
                    <a:pt x="27406" y="28917"/>
                  </a:lnTo>
                  <a:lnTo>
                    <a:pt x="27152" y="18859"/>
                  </a:lnTo>
                  <a:lnTo>
                    <a:pt x="33693" y="18859"/>
                  </a:lnTo>
                  <a:lnTo>
                    <a:pt x="33828" y="17106"/>
                  </a:lnTo>
                  <a:lnTo>
                    <a:pt x="33861" y="11074"/>
                  </a:lnTo>
                  <a:lnTo>
                    <a:pt x="31432" y="11074"/>
                  </a:lnTo>
                  <a:lnTo>
                    <a:pt x="17094" y="8801"/>
                  </a:lnTo>
                  <a:lnTo>
                    <a:pt x="4267" y="8293"/>
                  </a:lnTo>
                  <a:lnTo>
                    <a:pt x="0" y="0"/>
                  </a:lnTo>
                  <a:close/>
                </a:path>
                <a:path w="34289" h="31115">
                  <a:moveTo>
                    <a:pt x="33693" y="2260"/>
                  </a:moveTo>
                  <a:lnTo>
                    <a:pt x="31432" y="11074"/>
                  </a:lnTo>
                  <a:lnTo>
                    <a:pt x="33861" y="11074"/>
                  </a:lnTo>
                  <a:lnTo>
                    <a:pt x="33693" y="226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2097227" y="830817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5">
                  <a:moveTo>
                    <a:pt x="0" y="0"/>
                  </a:moveTo>
                  <a:lnTo>
                    <a:pt x="0" y="14846"/>
                  </a:lnTo>
                  <a:lnTo>
                    <a:pt x="1257" y="16840"/>
                  </a:lnTo>
                  <a:lnTo>
                    <a:pt x="4267" y="16840"/>
                  </a:lnTo>
                  <a:lnTo>
                    <a:pt x="7289" y="17106"/>
                  </a:lnTo>
                  <a:lnTo>
                    <a:pt x="7289" y="20116"/>
                  </a:lnTo>
                  <a:lnTo>
                    <a:pt x="7289" y="29171"/>
                  </a:lnTo>
                  <a:lnTo>
                    <a:pt x="13081" y="30683"/>
                  </a:lnTo>
                  <a:lnTo>
                    <a:pt x="21107" y="30937"/>
                  </a:lnTo>
                  <a:lnTo>
                    <a:pt x="27406" y="28917"/>
                  </a:lnTo>
                  <a:lnTo>
                    <a:pt x="27152" y="18859"/>
                  </a:lnTo>
                  <a:lnTo>
                    <a:pt x="33693" y="18859"/>
                  </a:lnTo>
                  <a:lnTo>
                    <a:pt x="33947" y="15582"/>
                  </a:lnTo>
                  <a:lnTo>
                    <a:pt x="33693" y="2260"/>
                  </a:lnTo>
                  <a:lnTo>
                    <a:pt x="31432" y="11074"/>
                  </a:lnTo>
                  <a:lnTo>
                    <a:pt x="17094" y="8801"/>
                  </a:lnTo>
                  <a:lnTo>
                    <a:pt x="4267" y="829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2105634" y="832150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3271" y="0"/>
                  </a:moveTo>
                  <a:lnTo>
                    <a:pt x="3835" y="0"/>
                  </a:lnTo>
                  <a:lnTo>
                    <a:pt x="0" y="3822"/>
                  </a:lnTo>
                  <a:lnTo>
                    <a:pt x="0" y="13258"/>
                  </a:lnTo>
                  <a:lnTo>
                    <a:pt x="3835" y="17094"/>
                  </a:lnTo>
                  <a:lnTo>
                    <a:pt x="13271" y="17094"/>
                  </a:lnTo>
                  <a:lnTo>
                    <a:pt x="17106" y="13258"/>
                  </a:lnTo>
                  <a:lnTo>
                    <a:pt x="17106" y="8534"/>
                  </a:lnTo>
                  <a:lnTo>
                    <a:pt x="17106" y="3822"/>
                  </a:lnTo>
                  <a:lnTo>
                    <a:pt x="1327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2105634" y="832150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106" y="8534"/>
                  </a:moveTo>
                  <a:lnTo>
                    <a:pt x="17106" y="13258"/>
                  </a:lnTo>
                  <a:lnTo>
                    <a:pt x="13271" y="17094"/>
                  </a:lnTo>
                  <a:lnTo>
                    <a:pt x="8559" y="17094"/>
                  </a:lnTo>
                  <a:lnTo>
                    <a:pt x="3835" y="17094"/>
                  </a:lnTo>
                  <a:lnTo>
                    <a:pt x="0" y="13258"/>
                  </a:lnTo>
                  <a:lnTo>
                    <a:pt x="0" y="8534"/>
                  </a:lnTo>
                  <a:lnTo>
                    <a:pt x="0" y="3822"/>
                  </a:lnTo>
                  <a:lnTo>
                    <a:pt x="3835" y="0"/>
                  </a:lnTo>
                  <a:lnTo>
                    <a:pt x="8559" y="0"/>
                  </a:lnTo>
                  <a:lnTo>
                    <a:pt x="13271" y="0"/>
                  </a:lnTo>
                  <a:lnTo>
                    <a:pt x="17106" y="3822"/>
                  </a:lnTo>
                  <a:lnTo>
                    <a:pt x="17106" y="85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2110676" y="832679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079" y="0"/>
                  </a:moveTo>
                  <a:lnTo>
                    <a:pt x="1460" y="0"/>
                  </a:lnTo>
                  <a:lnTo>
                    <a:pt x="0" y="1460"/>
                  </a:lnTo>
                  <a:lnTo>
                    <a:pt x="0" y="5067"/>
                  </a:lnTo>
                  <a:lnTo>
                    <a:pt x="1460" y="6527"/>
                  </a:lnTo>
                  <a:lnTo>
                    <a:pt x="5079" y="6527"/>
                  </a:lnTo>
                  <a:lnTo>
                    <a:pt x="6540" y="5067"/>
                  </a:lnTo>
                  <a:lnTo>
                    <a:pt x="6540" y="3251"/>
                  </a:lnTo>
                  <a:lnTo>
                    <a:pt x="6540" y="1460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2110676" y="832679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40" y="3251"/>
                  </a:moveTo>
                  <a:lnTo>
                    <a:pt x="6540" y="5067"/>
                  </a:lnTo>
                  <a:lnTo>
                    <a:pt x="5079" y="6527"/>
                  </a:lnTo>
                  <a:lnTo>
                    <a:pt x="3263" y="6527"/>
                  </a:lnTo>
                  <a:lnTo>
                    <a:pt x="1460" y="6527"/>
                  </a:lnTo>
                  <a:lnTo>
                    <a:pt x="0" y="5067"/>
                  </a:lnTo>
                  <a:lnTo>
                    <a:pt x="0" y="3251"/>
                  </a:lnTo>
                  <a:lnTo>
                    <a:pt x="0" y="1460"/>
                  </a:lnTo>
                  <a:lnTo>
                    <a:pt x="1460" y="0"/>
                  </a:lnTo>
                  <a:lnTo>
                    <a:pt x="3263" y="0"/>
                  </a:lnTo>
                  <a:lnTo>
                    <a:pt x="5079" y="0"/>
                  </a:lnTo>
                  <a:lnTo>
                    <a:pt x="6540" y="1460"/>
                  </a:lnTo>
                  <a:lnTo>
                    <a:pt x="6540" y="32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2097341" y="8232990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4">
                  <a:moveTo>
                    <a:pt x="33374" y="22377"/>
                  </a:moveTo>
                  <a:lnTo>
                    <a:pt x="31191" y="22377"/>
                  </a:lnTo>
                  <a:lnTo>
                    <a:pt x="33693" y="31927"/>
                  </a:lnTo>
                  <a:lnTo>
                    <a:pt x="33374" y="22377"/>
                  </a:lnTo>
                  <a:close/>
                </a:path>
                <a:path w="34289" h="32384">
                  <a:moveTo>
                    <a:pt x="25666" y="0"/>
                  </a:moveTo>
                  <a:lnTo>
                    <a:pt x="15849" y="1498"/>
                  </a:lnTo>
                  <a:lnTo>
                    <a:pt x="6045" y="1498"/>
                  </a:lnTo>
                  <a:lnTo>
                    <a:pt x="6286" y="13563"/>
                  </a:lnTo>
                  <a:lnTo>
                    <a:pt x="762" y="13830"/>
                  </a:lnTo>
                  <a:lnTo>
                    <a:pt x="0" y="17094"/>
                  </a:lnTo>
                  <a:lnTo>
                    <a:pt x="0" y="29425"/>
                  </a:lnTo>
                  <a:lnTo>
                    <a:pt x="5029" y="24396"/>
                  </a:lnTo>
                  <a:lnTo>
                    <a:pt x="17106" y="24129"/>
                  </a:lnTo>
                  <a:lnTo>
                    <a:pt x="31191" y="22377"/>
                  </a:lnTo>
                  <a:lnTo>
                    <a:pt x="33374" y="22377"/>
                  </a:lnTo>
                  <a:lnTo>
                    <a:pt x="33197" y="17094"/>
                  </a:lnTo>
                  <a:lnTo>
                    <a:pt x="32448" y="15100"/>
                  </a:lnTo>
                  <a:lnTo>
                    <a:pt x="26657" y="12814"/>
                  </a:lnTo>
                  <a:lnTo>
                    <a:pt x="2566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2097341" y="8232990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4">
                  <a:moveTo>
                    <a:pt x="0" y="29425"/>
                  </a:moveTo>
                  <a:lnTo>
                    <a:pt x="0" y="17094"/>
                  </a:lnTo>
                  <a:lnTo>
                    <a:pt x="762" y="13830"/>
                  </a:lnTo>
                  <a:lnTo>
                    <a:pt x="6286" y="13563"/>
                  </a:lnTo>
                  <a:lnTo>
                    <a:pt x="6045" y="1498"/>
                  </a:lnTo>
                  <a:lnTo>
                    <a:pt x="15849" y="1498"/>
                  </a:lnTo>
                  <a:lnTo>
                    <a:pt x="25666" y="0"/>
                  </a:lnTo>
                  <a:lnTo>
                    <a:pt x="26657" y="12814"/>
                  </a:lnTo>
                  <a:lnTo>
                    <a:pt x="32448" y="15100"/>
                  </a:lnTo>
                  <a:lnTo>
                    <a:pt x="33197" y="17094"/>
                  </a:lnTo>
                  <a:lnTo>
                    <a:pt x="33693" y="31927"/>
                  </a:lnTo>
                  <a:lnTo>
                    <a:pt x="31191" y="22377"/>
                  </a:lnTo>
                  <a:lnTo>
                    <a:pt x="17106" y="24129"/>
                  </a:lnTo>
                  <a:lnTo>
                    <a:pt x="5029" y="24396"/>
                  </a:lnTo>
                  <a:lnTo>
                    <a:pt x="0" y="294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2105634" y="823575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3271" y="0"/>
                  </a:moveTo>
                  <a:lnTo>
                    <a:pt x="3835" y="0"/>
                  </a:lnTo>
                  <a:lnTo>
                    <a:pt x="0" y="3822"/>
                  </a:lnTo>
                  <a:lnTo>
                    <a:pt x="0" y="13271"/>
                  </a:lnTo>
                  <a:lnTo>
                    <a:pt x="3835" y="17094"/>
                  </a:lnTo>
                  <a:lnTo>
                    <a:pt x="13271" y="17094"/>
                  </a:lnTo>
                  <a:lnTo>
                    <a:pt x="17106" y="13271"/>
                  </a:lnTo>
                  <a:lnTo>
                    <a:pt x="17106" y="8547"/>
                  </a:lnTo>
                  <a:lnTo>
                    <a:pt x="17106" y="3822"/>
                  </a:lnTo>
                  <a:lnTo>
                    <a:pt x="1327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2105634" y="823575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7106" y="8547"/>
                  </a:moveTo>
                  <a:lnTo>
                    <a:pt x="17106" y="13271"/>
                  </a:lnTo>
                  <a:lnTo>
                    <a:pt x="13271" y="17094"/>
                  </a:lnTo>
                  <a:lnTo>
                    <a:pt x="8559" y="17094"/>
                  </a:lnTo>
                  <a:lnTo>
                    <a:pt x="3835" y="17094"/>
                  </a:lnTo>
                  <a:lnTo>
                    <a:pt x="0" y="13271"/>
                  </a:lnTo>
                  <a:lnTo>
                    <a:pt x="0" y="8547"/>
                  </a:lnTo>
                  <a:lnTo>
                    <a:pt x="0" y="3822"/>
                  </a:lnTo>
                  <a:lnTo>
                    <a:pt x="3835" y="0"/>
                  </a:lnTo>
                  <a:lnTo>
                    <a:pt x="8559" y="0"/>
                  </a:lnTo>
                  <a:lnTo>
                    <a:pt x="13271" y="0"/>
                  </a:lnTo>
                  <a:lnTo>
                    <a:pt x="17106" y="3822"/>
                  </a:lnTo>
                  <a:lnTo>
                    <a:pt x="17106" y="85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2110676" y="824104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5079" y="0"/>
                  </a:moveTo>
                  <a:lnTo>
                    <a:pt x="1460" y="0"/>
                  </a:lnTo>
                  <a:lnTo>
                    <a:pt x="0" y="1460"/>
                  </a:lnTo>
                  <a:lnTo>
                    <a:pt x="0" y="5080"/>
                  </a:lnTo>
                  <a:lnTo>
                    <a:pt x="1460" y="6527"/>
                  </a:lnTo>
                  <a:lnTo>
                    <a:pt x="5079" y="6527"/>
                  </a:lnTo>
                  <a:lnTo>
                    <a:pt x="6540" y="5080"/>
                  </a:lnTo>
                  <a:lnTo>
                    <a:pt x="6540" y="3263"/>
                  </a:lnTo>
                  <a:lnTo>
                    <a:pt x="6540" y="1460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2110676" y="824104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40" y="3263"/>
                  </a:moveTo>
                  <a:lnTo>
                    <a:pt x="6540" y="5080"/>
                  </a:lnTo>
                  <a:lnTo>
                    <a:pt x="5079" y="6527"/>
                  </a:lnTo>
                  <a:lnTo>
                    <a:pt x="3263" y="6527"/>
                  </a:lnTo>
                  <a:lnTo>
                    <a:pt x="1460" y="6527"/>
                  </a:lnTo>
                  <a:lnTo>
                    <a:pt x="0" y="5080"/>
                  </a:lnTo>
                  <a:lnTo>
                    <a:pt x="0" y="3263"/>
                  </a:lnTo>
                  <a:lnTo>
                    <a:pt x="0" y="1460"/>
                  </a:lnTo>
                  <a:lnTo>
                    <a:pt x="1460" y="0"/>
                  </a:lnTo>
                  <a:lnTo>
                    <a:pt x="3263" y="0"/>
                  </a:lnTo>
                  <a:lnTo>
                    <a:pt x="5079" y="0"/>
                  </a:lnTo>
                  <a:lnTo>
                    <a:pt x="6540" y="1460"/>
                  </a:lnTo>
                  <a:lnTo>
                    <a:pt x="6540" y="32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2097227" y="8252453"/>
              <a:ext cx="34290" cy="67310"/>
            </a:xfrm>
            <a:custGeom>
              <a:avLst/>
              <a:gdLst/>
              <a:ahLst/>
              <a:cxnLst/>
              <a:rect l="l" t="t" r="r" b="b"/>
              <a:pathLst>
                <a:path w="34289" h="67309">
                  <a:moveTo>
                    <a:pt x="31396" y="64522"/>
                  </a:moveTo>
                  <a:lnTo>
                    <a:pt x="17094" y="64522"/>
                  </a:lnTo>
                  <a:lnTo>
                    <a:pt x="30518" y="67024"/>
                  </a:lnTo>
                  <a:lnTo>
                    <a:pt x="31396" y="64522"/>
                  </a:lnTo>
                  <a:close/>
                </a:path>
                <a:path w="34289" h="67309">
                  <a:moveTo>
                    <a:pt x="20770" y="0"/>
                  </a:moveTo>
                  <a:lnTo>
                    <a:pt x="12971" y="2353"/>
                  </a:lnTo>
                  <a:lnTo>
                    <a:pt x="114" y="9963"/>
                  </a:lnTo>
                  <a:lnTo>
                    <a:pt x="0" y="55721"/>
                  </a:lnTo>
                  <a:lnTo>
                    <a:pt x="3098" y="64776"/>
                  </a:lnTo>
                  <a:lnTo>
                    <a:pt x="17094" y="64522"/>
                  </a:lnTo>
                  <a:lnTo>
                    <a:pt x="31396" y="64522"/>
                  </a:lnTo>
                  <a:lnTo>
                    <a:pt x="33693" y="57981"/>
                  </a:lnTo>
                  <a:lnTo>
                    <a:pt x="33845" y="11715"/>
                  </a:lnTo>
                  <a:lnTo>
                    <a:pt x="26674" y="3065"/>
                  </a:lnTo>
                  <a:lnTo>
                    <a:pt x="207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2097227" y="8252453"/>
              <a:ext cx="34290" cy="67310"/>
            </a:xfrm>
            <a:custGeom>
              <a:avLst/>
              <a:gdLst/>
              <a:ahLst/>
              <a:cxnLst/>
              <a:rect l="l" t="t" r="r" b="b"/>
              <a:pathLst>
                <a:path w="34289" h="67309">
                  <a:moveTo>
                    <a:pt x="114" y="9963"/>
                  </a:moveTo>
                  <a:lnTo>
                    <a:pt x="12971" y="2353"/>
                  </a:lnTo>
                  <a:lnTo>
                    <a:pt x="20770" y="0"/>
                  </a:lnTo>
                  <a:lnTo>
                    <a:pt x="26674" y="3065"/>
                  </a:lnTo>
                  <a:lnTo>
                    <a:pt x="33845" y="11715"/>
                  </a:lnTo>
                  <a:lnTo>
                    <a:pt x="33693" y="57981"/>
                  </a:lnTo>
                  <a:lnTo>
                    <a:pt x="30518" y="67024"/>
                  </a:lnTo>
                  <a:lnTo>
                    <a:pt x="17094" y="64522"/>
                  </a:lnTo>
                  <a:lnTo>
                    <a:pt x="3098" y="64776"/>
                  </a:lnTo>
                  <a:lnTo>
                    <a:pt x="0" y="55721"/>
                  </a:lnTo>
                  <a:lnTo>
                    <a:pt x="114" y="99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2099894" y="8258390"/>
              <a:ext cx="26670" cy="57785"/>
            </a:xfrm>
            <a:custGeom>
              <a:avLst/>
              <a:gdLst/>
              <a:ahLst/>
              <a:cxnLst/>
              <a:rect l="l" t="t" r="r" b="b"/>
              <a:pathLst>
                <a:path w="26669" h="57784">
                  <a:moveTo>
                    <a:pt x="5778" y="0"/>
                  </a:moveTo>
                  <a:lnTo>
                    <a:pt x="749" y="8547"/>
                  </a:lnTo>
                  <a:lnTo>
                    <a:pt x="0" y="47028"/>
                  </a:lnTo>
                  <a:lnTo>
                    <a:pt x="0" y="51028"/>
                  </a:lnTo>
                  <a:lnTo>
                    <a:pt x="4521" y="54305"/>
                  </a:lnTo>
                  <a:lnTo>
                    <a:pt x="8801" y="57315"/>
                  </a:lnTo>
                  <a:lnTo>
                    <a:pt x="19367" y="57086"/>
                  </a:lnTo>
                  <a:lnTo>
                    <a:pt x="26166" y="57086"/>
                  </a:lnTo>
                  <a:lnTo>
                    <a:pt x="26620" y="51028"/>
                  </a:lnTo>
                  <a:lnTo>
                    <a:pt x="26657" y="6794"/>
                  </a:lnTo>
                  <a:lnTo>
                    <a:pt x="24891" y="1244"/>
                  </a:lnTo>
                  <a:lnTo>
                    <a:pt x="16090" y="749"/>
                  </a:lnTo>
                  <a:lnTo>
                    <a:pt x="5778" y="0"/>
                  </a:lnTo>
                  <a:close/>
                </a:path>
                <a:path w="26669" h="57784">
                  <a:moveTo>
                    <a:pt x="26166" y="57086"/>
                  </a:moveTo>
                  <a:lnTo>
                    <a:pt x="19367" y="57086"/>
                  </a:lnTo>
                  <a:lnTo>
                    <a:pt x="26149" y="57315"/>
                  </a:lnTo>
                  <a:lnTo>
                    <a:pt x="26166" y="57086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2102662" y="8262416"/>
              <a:ext cx="22225" cy="50165"/>
            </a:xfrm>
            <a:custGeom>
              <a:avLst/>
              <a:gdLst/>
              <a:ahLst/>
              <a:cxnLst/>
              <a:rect l="l" t="t" r="r" b="b"/>
              <a:pathLst>
                <a:path w="22225" h="50165">
                  <a:moveTo>
                    <a:pt x="11061" y="0"/>
                  </a:moveTo>
                  <a:lnTo>
                    <a:pt x="4775" y="2260"/>
                  </a:lnTo>
                  <a:lnTo>
                    <a:pt x="749" y="3009"/>
                  </a:lnTo>
                  <a:lnTo>
                    <a:pt x="495" y="6273"/>
                  </a:lnTo>
                  <a:lnTo>
                    <a:pt x="0" y="43230"/>
                  </a:lnTo>
                  <a:lnTo>
                    <a:pt x="0" y="45262"/>
                  </a:lnTo>
                  <a:lnTo>
                    <a:pt x="3263" y="47764"/>
                  </a:lnTo>
                  <a:lnTo>
                    <a:pt x="15836" y="50037"/>
                  </a:lnTo>
                  <a:lnTo>
                    <a:pt x="20370" y="49783"/>
                  </a:lnTo>
                  <a:lnTo>
                    <a:pt x="20612" y="45262"/>
                  </a:lnTo>
                  <a:lnTo>
                    <a:pt x="21608" y="6273"/>
                  </a:lnTo>
                  <a:lnTo>
                    <a:pt x="21628" y="2501"/>
                  </a:lnTo>
                  <a:lnTo>
                    <a:pt x="17589" y="749"/>
                  </a:lnTo>
                  <a:lnTo>
                    <a:pt x="11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2102662" y="8262416"/>
              <a:ext cx="22225" cy="50165"/>
            </a:xfrm>
            <a:custGeom>
              <a:avLst/>
              <a:gdLst/>
              <a:ahLst/>
              <a:cxnLst/>
              <a:rect l="l" t="t" r="r" b="b"/>
              <a:pathLst>
                <a:path w="22225" h="50165">
                  <a:moveTo>
                    <a:pt x="495" y="6273"/>
                  </a:moveTo>
                  <a:lnTo>
                    <a:pt x="749" y="3009"/>
                  </a:lnTo>
                  <a:lnTo>
                    <a:pt x="4775" y="2260"/>
                  </a:lnTo>
                  <a:lnTo>
                    <a:pt x="11061" y="0"/>
                  </a:lnTo>
                  <a:lnTo>
                    <a:pt x="17589" y="749"/>
                  </a:lnTo>
                  <a:lnTo>
                    <a:pt x="21628" y="2501"/>
                  </a:lnTo>
                  <a:lnTo>
                    <a:pt x="21628" y="5524"/>
                  </a:lnTo>
                  <a:lnTo>
                    <a:pt x="20612" y="45262"/>
                  </a:lnTo>
                  <a:lnTo>
                    <a:pt x="20370" y="49783"/>
                  </a:lnTo>
                  <a:lnTo>
                    <a:pt x="15836" y="50037"/>
                  </a:lnTo>
                  <a:lnTo>
                    <a:pt x="3263" y="47764"/>
                  </a:lnTo>
                  <a:lnTo>
                    <a:pt x="0" y="45262"/>
                  </a:lnTo>
                  <a:lnTo>
                    <a:pt x="0" y="43230"/>
                  </a:lnTo>
                  <a:lnTo>
                    <a:pt x="495" y="62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2115324" y="826618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16"/>
                  </a:lnTo>
                  <a:lnTo>
                    <a:pt x="3911" y="5016"/>
                  </a:lnTo>
                  <a:lnTo>
                    <a:pt x="5029" y="3898"/>
                  </a:lnTo>
                  <a:lnTo>
                    <a:pt x="5029" y="2501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2115324" y="826618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01"/>
                  </a:moveTo>
                  <a:lnTo>
                    <a:pt x="5029" y="3898"/>
                  </a:lnTo>
                  <a:lnTo>
                    <a:pt x="3911" y="5016"/>
                  </a:lnTo>
                  <a:lnTo>
                    <a:pt x="2514" y="5016"/>
                  </a:lnTo>
                  <a:lnTo>
                    <a:pt x="1130" y="5016"/>
                  </a:lnTo>
                  <a:lnTo>
                    <a:pt x="0" y="3898"/>
                  </a:lnTo>
                  <a:lnTo>
                    <a:pt x="0" y="2501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2105672" y="827070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17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17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2105672" y="827070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17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17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2115324" y="82754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11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911"/>
                  </a:lnTo>
                  <a:lnTo>
                    <a:pt x="5029" y="2501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2115324" y="82754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01"/>
                  </a:moveTo>
                  <a:lnTo>
                    <a:pt x="5029" y="3911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911"/>
                  </a:lnTo>
                  <a:lnTo>
                    <a:pt x="0" y="2501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2105672" y="828001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16"/>
                  </a:lnTo>
                  <a:lnTo>
                    <a:pt x="3911" y="5016"/>
                  </a:lnTo>
                  <a:lnTo>
                    <a:pt x="5029" y="3898"/>
                  </a:lnTo>
                  <a:lnTo>
                    <a:pt x="5029" y="2501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2105672" y="828001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01"/>
                  </a:moveTo>
                  <a:lnTo>
                    <a:pt x="5029" y="3898"/>
                  </a:lnTo>
                  <a:lnTo>
                    <a:pt x="3911" y="5016"/>
                  </a:lnTo>
                  <a:lnTo>
                    <a:pt x="2514" y="5016"/>
                  </a:lnTo>
                  <a:lnTo>
                    <a:pt x="1130" y="5016"/>
                  </a:lnTo>
                  <a:lnTo>
                    <a:pt x="0" y="3898"/>
                  </a:lnTo>
                  <a:lnTo>
                    <a:pt x="0" y="2501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2115324" y="828503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11"/>
                  </a:lnTo>
                  <a:lnTo>
                    <a:pt x="1130" y="5041"/>
                  </a:lnTo>
                  <a:lnTo>
                    <a:pt x="3911" y="5041"/>
                  </a:lnTo>
                  <a:lnTo>
                    <a:pt x="5029" y="3911"/>
                  </a:lnTo>
                  <a:lnTo>
                    <a:pt x="5029" y="2527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2115324" y="828503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27"/>
                  </a:moveTo>
                  <a:lnTo>
                    <a:pt x="5029" y="3911"/>
                  </a:lnTo>
                  <a:lnTo>
                    <a:pt x="3911" y="5041"/>
                  </a:lnTo>
                  <a:lnTo>
                    <a:pt x="2514" y="5041"/>
                  </a:lnTo>
                  <a:lnTo>
                    <a:pt x="1130" y="5041"/>
                  </a:lnTo>
                  <a:lnTo>
                    <a:pt x="0" y="3911"/>
                  </a:lnTo>
                  <a:lnTo>
                    <a:pt x="0" y="2527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2105672" y="82893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98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898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2105672" y="82893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98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898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2115324" y="82941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17"/>
                  </a:lnTo>
                  <a:lnTo>
                    <a:pt x="0" y="3886"/>
                  </a:lnTo>
                  <a:lnTo>
                    <a:pt x="1130" y="5016"/>
                  </a:lnTo>
                  <a:lnTo>
                    <a:pt x="3911" y="5016"/>
                  </a:lnTo>
                  <a:lnTo>
                    <a:pt x="5029" y="3886"/>
                  </a:lnTo>
                  <a:lnTo>
                    <a:pt x="5029" y="2514"/>
                  </a:lnTo>
                  <a:lnTo>
                    <a:pt x="5029" y="1117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2115324" y="82941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86"/>
                  </a:lnTo>
                  <a:lnTo>
                    <a:pt x="3911" y="5016"/>
                  </a:lnTo>
                  <a:lnTo>
                    <a:pt x="2514" y="5016"/>
                  </a:lnTo>
                  <a:lnTo>
                    <a:pt x="1130" y="5016"/>
                  </a:lnTo>
                  <a:lnTo>
                    <a:pt x="0" y="3886"/>
                  </a:lnTo>
                  <a:lnTo>
                    <a:pt x="0" y="2514"/>
                  </a:lnTo>
                  <a:lnTo>
                    <a:pt x="0" y="1117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17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2105672" y="829937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11"/>
                  </a:lnTo>
                  <a:lnTo>
                    <a:pt x="1130" y="5029"/>
                  </a:lnTo>
                  <a:lnTo>
                    <a:pt x="3911" y="5029"/>
                  </a:lnTo>
                  <a:lnTo>
                    <a:pt x="5029" y="3911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2105672" y="829937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911"/>
                  </a:lnTo>
                  <a:lnTo>
                    <a:pt x="3911" y="5029"/>
                  </a:lnTo>
                  <a:lnTo>
                    <a:pt x="2514" y="5029"/>
                  </a:lnTo>
                  <a:lnTo>
                    <a:pt x="1130" y="5029"/>
                  </a:lnTo>
                  <a:lnTo>
                    <a:pt x="0" y="3911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2115324" y="83039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11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886"/>
                  </a:lnTo>
                  <a:lnTo>
                    <a:pt x="1130" y="5016"/>
                  </a:lnTo>
                  <a:lnTo>
                    <a:pt x="3911" y="5016"/>
                  </a:lnTo>
                  <a:lnTo>
                    <a:pt x="5029" y="3886"/>
                  </a:lnTo>
                  <a:lnTo>
                    <a:pt x="5029" y="2514"/>
                  </a:lnTo>
                  <a:lnTo>
                    <a:pt x="5029" y="1130"/>
                  </a:lnTo>
                  <a:lnTo>
                    <a:pt x="3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2115324" y="83039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29" y="2514"/>
                  </a:moveTo>
                  <a:lnTo>
                    <a:pt x="5029" y="3886"/>
                  </a:lnTo>
                  <a:lnTo>
                    <a:pt x="3911" y="5016"/>
                  </a:lnTo>
                  <a:lnTo>
                    <a:pt x="2514" y="5016"/>
                  </a:lnTo>
                  <a:lnTo>
                    <a:pt x="1130" y="5016"/>
                  </a:lnTo>
                  <a:lnTo>
                    <a:pt x="0" y="3886"/>
                  </a:lnTo>
                  <a:lnTo>
                    <a:pt x="0" y="2514"/>
                  </a:lnTo>
                  <a:lnTo>
                    <a:pt x="0" y="1130"/>
                  </a:lnTo>
                  <a:lnTo>
                    <a:pt x="1130" y="0"/>
                  </a:lnTo>
                  <a:lnTo>
                    <a:pt x="2514" y="0"/>
                  </a:lnTo>
                  <a:lnTo>
                    <a:pt x="3911" y="0"/>
                  </a:lnTo>
                  <a:lnTo>
                    <a:pt x="5029" y="1130"/>
                  </a:lnTo>
                  <a:lnTo>
                    <a:pt x="5029" y="25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2096541" y="813390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2096541" y="813390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2096541" y="814547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2096541" y="814547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2096541" y="815704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2096541" y="815704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2081098" y="8079498"/>
              <a:ext cx="59690" cy="9525"/>
            </a:xfrm>
            <a:custGeom>
              <a:avLst/>
              <a:gdLst/>
              <a:ahLst/>
              <a:cxnLst/>
              <a:rect l="l" t="t" r="r" b="b"/>
              <a:pathLst>
                <a:path w="59689" h="9525">
                  <a:moveTo>
                    <a:pt x="52844" y="7302"/>
                  </a:moveTo>
                  <a:lnTo>
                    <a:pt x="52844" y="9105"/>
                  </a:lnTo>
                  <a:lnTo>
                    <a:pt x="53784" y="9321"/>
                  </a:lnTo>
                  <a:lnTo>
                    <a:pt x="54724" y="9436"/>
                  </a:lnTo>
                  <a:lnTo>
                    <a:pt x="56769" y="9436"/>
                  </a:lnTo>
                  <a:lnTo>
                    <a:pt x="57658" y="9220"/>
                  </a:lnTo>
                  <a:lnTo>
                    <a:pt x="59207" y="8293"/>
                  </a:lnTo>
                  <a:lnTo>
                    <a:pt x="59495" y="7785"/>
                  </a:lnTo>
                  <a:lnTo>
                    <a:pt x="54762" y="7785"/>
                  </a:lnTo>
                  <a:lnTo>
                    <a:pt x="53860" y="7619"/>
                  </a:lnTo>
                  <a:lnTo>
                    <a:pt x="52844" y="7302"/>
                  </a:lnTo>
                  <a:close/>
                </a:path>
                <a:path w="59689" h="9525">
                  <a:moveTo>
                    <a:pt x="56934" y="0"/>
                  </a:moveTo>
                  <a:lnTo>
                    <a:pt x="55245" y="0"/>
                  </a:lnTo>
                  <a:lnTo>
                    <a:pt x="54356" y="228"/>
                  </a:lnTo>
                  <a:lnTo>
                    <a:pt x="52997" y="1168"/>
                  </a:lnTo>
                  <a:lnTo>
                    <a:pt x="52717" y="1727"/>
                  </a:lnTo>
                  <a:lnTo>
                    <a:pt x="52654" y="3467"/>
                  </a:lnTo>
                  <a:lnTo>
                    <a:pt x="52895" y="4038"/>
                  </a:lnTo>
                  <a:lnTo>
                    <a:pt x="53733" y="4851"/>
                  </a:lnTo>
                  <a:lnTo>
                    <a:pt x="54632" y="5308"/>
                  </a:lnTo>
                  <a:lnTo>
                    <a:pt x="56362" y="6019"/>
                  </a:lnTo>
                  <a:lnTo>
                    <a:pt x="56781" y="6222"/>
                  </a:lnTo>
                  <a:lnTo>
                    <a:pt x="57099" y="6540"/>
                  </a:lnTo>
                  <a:lnTo>
                    <a:pt x="57105" y="7531"/>
                  </a:lnTo>
                  <a:lnTo>
                    <a:pt x="56642" y="7785"/>
                  </a:lnTo>
                  <a:lnTo>
                    <a:pt x="59495" y="7785"/>
                  </a:lnTo>
                  <a:lnTo>
                    <a:pt x="59588" y="7619"/>
                  </a:lnTo>
                  <a:lnTo>
                    <a:pt x="59639" y="5867"/>
                  </a:lnTo>
                  <a:lnTo>
                    <a:pt x="59423" y="5308"/>
                  </a:lnTo>
                  <a:lnTo>
                    <a:pt x="58610" y="4521"/>
                  </a:lnTo>
                  <a:lnTo>
                    <a:pt x="57759" y="4038"/>
                  </a:lnTo>
                  <a:lnTo>
                    <a:pt x="55981" y="3251"/>
                  </a:lnTo>
                  <a:lnTo>
                    <a:pt x="55511" y="3009"/>
                  </a:lnTo>
                  <a:lnTo>
                    <a:pt x="55156" y="2781"/>
                  </a:lnTo>
                  <a:lnTo>
                    <a:pt x="55041" y="1841"/>
                  </a:lnTo>
                  <a:lnTo>
                    <a:pt x="55549" y="1549"/>
                  </a:lnTo>
                  <a:lnTo>
                    <a:pt x="58915" y="1549"/>
                  </a:lnTo>
                  <a:lnTo>
                    <a:pt x="58915" y="330"/>
                  </a:lnTo>
                  <a:lnTo>
                    <a:pt x="57734" y="101"/>
                  </a:lnTo>
                  <a:lnTo>
                    <a:pt x="56934" y="0"/>
                  </a:lnTo>
                  <a:close/>
                </a:path>
                <a:path w="59689" h="9525">
                  <a:moveTo>
                    <a:pt x="58915" y="1549"/>
                  </a:moveTo>
                  <a:lnTo>
                    <a:pt x="57302" y="1549"/>
                  </a:lnTo>
                  <a:lnTo>
                    <a:pt x="58077" y="1727"/>
                  </a:lnTo>
                  <a:lnTo>
                    <a:pt x="58915" y="2070"/>
                  </a:lnTo>
                  <a:lnTo>
                    <a:pt x="58915" y="1549"/>
                  </a:lnTo>
                  <a:close/>
                </a:path>
                <a:path w="59689" h="9525">
                  <a:moveTo>
                    <a:pt x="46139" y="152"/>
                  </a:moveTo>
                  <a:lnTo>
                    <a:pt x="43192" y="152"/>
                  </a:lnTo>
                  <a:lnTo>
                    <a:pt x="43192" y="9245"/>
                  </a:lnTo>
                  <a:lnTo>
                    <a:pt x="44970" y="9245"/>
                  </a:lnTo>
                  <a:lnTo>
                    <a:pt x="44970" y="3073"/>
                  </a:lnTo>
                  <a:lnTo>
                    <a:pt x="47630" y="3073"/>
                  </a:lnTo>
                  <a:lnTo>
                    <a:pt x="46139" y="152"/>
                  </a:lnTo>
                  <a:close/>
                </a:path>
                <a:path w="59689" h="9525">
                  <a:moveTo>
                    <a:pt x="47630" y="3073"/>
                  </a:moveTo>
                  <a:lnTo>
                    <a:pt x="44970" y="3073"/>
                  </a:lnTo>
                  <a:lnTo>
                    <a:pt x="48183" y="9245"/>
                  </a:lnTo>
                  <a:lnTo>
                    <a:pt x="51028" y="9245"/>
                  </a:lnTo>
                  <a:lnTo>
                    <a:pt x="51028" y="6248"/>
                  </a:lnTo>
                  <a:lnTo>
                    <a:pt x="49250" y="6248"/>
                  </a:lnTo>
                  <a:lnTo>
                    <a:pt x="47630" y="3073"/>
                  </a:lnTo>
                  <a:close/>
                </a:path>
                <a:path w="59689" h="9525">
                  <a:moveTo>
                    <a:pt x="51028" y="152"/>
                  </a:moveTo>
                  <a:lnTo>
                    <a:pt x="49250" y="152"/>
                  </a:lnTo>
                  <a:lnTo>
                    <a:pt x="49250" y="6248"/>
                  </a:lnTo>
                  <a:lnTo>
                    <a:pt x="51028" y="6248"/>
                  </a:lnTo>
                  <a:lnTo>
                    <a:pt x="51028" y="152"/>
                  </a:lnTo>
                  <a:close/>
                </a:path>
                <a:path w="59689" h="9525">
                  <a:moveTo>
                    <a:pt x="41427" y="152"/>
                  </a:moveTo>
                  <a:lnTo>
                    <a:pt x="34912" y="152"/>
                  </a:lnTo>
                  <a:lnTo>
                    <a:pt x="34912" y="9245"/>
                  </a:lnTo>
                  <a:lnTo>
                    <a:pt x="41516" y="9245"/>
                  </a:lnTo>
                  <a:lnTo>
                    <a:pt x="41516" y="7505"/>
                  </a:lnTo>
                  <a:lnTo>
                    <a:pt x="37350" y="7505"/>
                  </a:lnTo>
                  <a:lnTo>
                    <a:pt x="37350" y="5359"/>
                  </a:lnTo>
                  <a:lnTo>
                    <a:pt x="40894" y="5359"/>
                  </a:lnTo>
                  <a:lnTo>
                    <a:pt x="40894" y="3860"/>
                  </a:lnTo>
                  <a:lnTo>
                    <a:pt x="37350" y="3860"/>
                  </a:lnTo>
                  <a:lnTo>
                    <a:pt x="37350" y="1803"/>
                  </a:lnTo>
                  <a:lnTo>
                    <a:pt x="41427" y="1803"/>
                  </a:lnTo>
                  <a:lnTo>
                    <a:pt x="41427" y="152"/>
                  </a:lnTo>
                  <a:close/>
                </a:path>
                <a:path w="59689" h="9525">
                  <a:moveTo>
                    <a:pt x="25882" y="2819"/>
                  </a:moveTo>
                  <a:lnTo>
                    <a:pt x="23329" y="2819"/>
                  </a:lnTo>
                  <a:lnTo>
                    <a:pt x="25933" y="9347"/>
                  </a:lnTo>
                  <a:lnTo>
                    <a:pt x="27508" y="9347"/>
                  </a:lnTo>
                  <a:lnTo>
                    <a:pt x="28888" y="5968"/>
                  </a:lnTo>
                  <a:lnTo>
                    <a:pt x="27127" y="5968"/>
                  </a:lnTo>
                  <a:lnTo>
                    <a:pt x="25882" y="2819"/>
                  </a:lnTo>
                  <a:close/>
                </a:path>
                <a:path w="59689" h="9525">
                  <a:moveTo>
                    <a:pt x="24828" y="152"/>
                  </a:moveTo>
                  <a:lnTo>
                    <a:pt x="21539" y="152"/>
                  </a:lnTo>
                  <a:lnTo>
                    <a:pt x="21539" y="9245"/>
                  </a:lnTo>
                  <a:lnTo>
                    <a:pt x="23329" y="9245"/>
                  </a:lnTo>
                  <a:lnTo>
                    <a:pt x="23329" y="2819"/>
                  </a:lnTo>
                  <a:lnTo>
                    <a:pt x="25882" y="2819"/>
                  </a:lnTo>
                  <a:lnTo>
                    <a:pt x="24828" y="152"/>
                  </a:lnTo>
                  <a:close/>
                </a:path>
                <a:path w="59689" h="9525">
                  <a:moveTo>
                    <a:pt x="32575" y="2819"/>
                  </a:moveTo>
                  <a:lnTo>
                    <a:pt x="30175" y="2819"/>
                  </a:lnTo>
                  <a:lnTo>
                    <a:pt x="30175" y="9245"/>
                  </a:lnTo>
                  <a:lnTo>
                    <a:pt x="32575" y="9245"/>
                  </a:lnTo>
                  <a:lnTo>
                    <a:pt x="32575" y="2819"/>
                  </a:lnTo>
                  <a:close/>
                </a:path>
                <a:path w="59689" h="9525">
                  <a:moveTo>
                    <a:pt x="32575" y="152"/>
                  </a:moveTo>
                  <a:lnTo>
                    <a:pt x="29451" y="152"/>
                  </a:lnTo>
                  <a:lnTo>
                    <a:pt x="27127" y="5968"/>
                  </a:lnTo>
                  <a:lnTo>
                    <a:pt x="28888" y="5968"/>
                  </a:lnTo>
                  <a:lnTo>
                    <a:pt x="30175" y="2819"/>
                  </a:lnTo>
                  <a:lnTo>
                    <a:pt x="32575" y="2819"/>
                  </a:lnTo>
                  <a:lnTo>
                    <a:pt x="32575" y="152"/>
                  </a:lnTo>
                  <a:close/>
                </a:path>
                <a:path w="59689" h="9525">
                  <a:moveTo>
                    <a:pt x="19773" y="152"/>
                  </a:moveTo>
                  <a:lnTo>
                    <a:pt x="13284" y="152"/>
                  </a:lnTo>
                  <a:lnTo>
                    <a:pt x="13284" y="9245"/>
                  </a:lnTo>
                  <a:lnTo>
                    <a:pt x="19888" y="9245"/>
                  </a:lnTo>
                  <a:lnTo>
                    <a:pt x="19888" y="7505"/>
                  </a:lnTo>
                  <a:lnTo>
                    <a:pt x="15722" y="7505"/>
                  </a:lnTo>
                  <a:lnTo>
                    <a:pt x="15722" y="5359"/>
                  </a:lnTo>
                  <a:lnTo>
                    <a:pt x="19253" y="5359"/>
                  </a:lnTo>
                  <a:lnTo>
                    <a:pt x="19253" y="3860"/>
                  </a:lnTo>
                  <a:lnTo>
                    <a:pt x="15722" y="3860"/>
                  </a:lnTo>
                  <a:lnTo>
                    <a:pt x="15722" y="1803"/>
                  </a:lnTo>
                  <a:lnTo>
                    <a:pt x="19773" y="1803"/>
                  </a:lnTo>
                  <a:lnTo>
                    <a:pt x="19773" y="152"/>
                  </a:lnTo>
                  <a:close/>
                </a:path>
                <a:path w="59689" h="9525">
                  <a:moveTo>
                    <a:pt x="10947" y="152"/>
                  </a:moveTo>
                  <a:lnTo>
                    <a:pt x="8420" y="152"/>
                  </a:lnTo>
                  <a:lnTo>
                    <a:pt x="8420" y="9245"/>
                  </a:lnTo>
                  <a:lnTo>
                    <a:pt x="10947" y="9245"/>
                  </a:lnTo>
                  <a:lnTo>
                    <a:pt x="10947" y="152"/>
                  </a:lnTo>
                  <a:close/>
                </a:path>
                <a:path w="59689" h="9525">
                  <a:moveTo>
                    <a:pt x="177" y="7302"/>
                  </a:moveTo>
                  <a:lnTo>
                    <a:pt x="177" y="9105"/>
                  </a:lnTo>
                  <a:lnTo>
                    <a:pt x="1130" y="9321"/>
                  </a:lnTo>
                  <a:lnTo>
                    <a:pt x="2070" y="9436"/>
                  </a:lnTo>
                  <a:lnTo>
                    <a:pt x="4102" y="9436"/>
                  </a:lnTo>
                  <a:lnTo>
                    <a:pt x="4991" y="9220"/>
                  </a:lnTo>
                  <a:lnTo>
                    <a:pt x="6553" y="8293"/>
                  </a:lnTo>
                  <a:lnTo>
                    <a:pt x="6841" y="7785"/>
                  </a:lnTo>
                  <a:lnTo>
                    <a:pt x="2108" y="7785"/>
                  </a:lnTo>
                  <a:lnTo>
                    <a:pt x="1206" y="7619"/>
                  </a:lnTo>
                  <a:lnTo>
                    <a:pt x="177" y="7302"/>
                  </a:lnTo>
                  <a:close/>
                </a:path>
                <a:path w="59689" h="9525">
                  <a:moveTo>
                    <a:pt x="4267" y="0"/>
                  </a:moveTo>
                  <a:lnTo>
                    <a:pt x="2578" y="0"/>
                  </a:lnTo>
                  <a:lnTo>
                    <a:pt x="1714" y="228"/>
                  </a:lnTo>
                  <a:lnTo>
                    <a:pt x="342" y="1168"/>
                  </a:lnTo>
                  <a:lnTo>
                    <a:pt x="63" y="1727"/>
                  </a:lnTo>
                  <a:lnTo>
                    <a:pt x="0" y="3441"/>
                  </a:lnTo>
                  <a:lnTo>
                    <a:pt x="228" y="4038"/>
                  </a:lnTo>
                  <a:lnTo>
                    <a:pt x="1066" y="4838"/>
                  </a:lnTo>
                  <a:lnTo>
                    <a:pt x="1965" y="5308"/>
                  </a:lnTo>
                  <a:lnTo>
                    <a:pt x="3708" y="6019"/>
                  </a:lnTo>
                  <a:lnTo>
                    <a:pt x="4127" y="6222"/>
                  </a:lnTo>
                  <a:lnTo>
                    <a:pt x="4432" y="6540"/>
                  </a:lnTo>
                  <a:lnTo>
                    <a:pt x="4449" y="7531"/>
                  </a:lnTo>
                  <a:lnTo>
                    <a:pt x="3975" y="7785"/>
                  </a:lnTo>
                  <a:lnTo>
                    <a:pt x="6841" y="7785"/>
                  </a:lnTo>
                  <a:lnTo>
                    <a:pt x="6934" y="7619"/>
                  </a:lnTo>
                  <a:lnTo>
                    <a:pt x="6985" y="5867"/>
                  </a:lnTo>
                  <a:lnTo>
                    <a:pt x="6756" y="5308"/>
                  </a:lnTo>
                  <a:lnTo>
                    <a:pt x="5969" y="4521"/>
                  </a:lnTo>
                  <a:lnTo>
                    <a:pt x="5093" y="4038"/>
                  </a:lnTo>
                  <a:lnTo>
                    <a:pt x="3327" y="3251"/>
                  </a:lnTo>
                  <a:lnTo>
                    <a:pt x="2857" y="3022"/>
                  </a:lnTo>
                  <a:lnTo>
                    <a:pt x="2489" y="2781"/>
                  </a:lnTo>
                  <a:lnTo>
                    <a:pt x="2387" y="1841"/>
                  </a:lnTo>
                  <a:lnTo>
                    <a:pt x="2908" y="1549"/>
                  </a:lnTo>
                  <a:lnTo>
                    <a:pt x="6261" y="1549"/>
                  </a:lnTo>
                  <a:lnTo>
                    <a:pt x="6261" y="330"/>
                  </a:lnTo>
                  <a:lnTo>
                    <a:pt x="5143" y="114"/>
                  </a:lnTo>
                  <a:lnTo>
                    <a:pt x="4267" y="0"/>
                  </a:lnTo>
                  <a:close/>
                </a:path>
                <a:path w="59689" h="9525">
                  <a:moveTo>
                    <a:pt x="6261" y="1549"/>
                  </a:moveTo>
                  <a:lnTo>
                    <a:pt x="4648" y="1549"/>
                  </a:lnTo>
                  <a:lnTo>
                    <a:pt x="5435" y="1727"/>
                  </a:lnTo>
                  <a:lnTo>
                    <a:pt x="6261" y="2070"/>
                  </a:lnTo>
                  <a:lnTo>
                    <a:pt x="6261" y="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2166289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16" y="5791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216627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2178354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2178354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2189746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2189746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2201138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2201151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2212543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2212543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222394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222394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2236025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2236025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2247404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224741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16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16" y="0"/>
                  </a:lnTo>
                  <a:lnTo>
                    <a:pt x="5016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227088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227088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2282952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2282952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2294343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41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41" y="5791"/>
                  </a:lnTo>
                  <a:lnTo>
                    <a:pt x="5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2294356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2305748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2305748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2317153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2317153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232855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232855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2340622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2340622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235202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2352027" y="81433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2085898" y="8053362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27482" y="0"/>
                  </a:moveTo>
                  <a:lnTo>
                    <a:pt x="0" y="0"/>
                  </a:lnTo>
                  <a:lnTo>
                    <a:pt x="0" y="20116"/>
                  </a:lnTo>
                  <a:lnTo>
                    <a:pt x="27482" y="2011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2085898" y="8053362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27482" y="20116"/>
                  </a:moveTo>
                  <a:lnTo>
                    <a:pt x="0" y="20116"/>
                  </a:lnTo>
                  <a:lnTo>
                    <a:pt x="0" y="0"/>
                  </a:lnTo>
                  <a:lnTo>
                    <a:pt x="27482" y="0"/>
                  </a:lnTo>
                  <a:lnTo>
                    <a:pt x="27482" y="201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2090928" y="8056714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525" y="0"/>
                  </a:moveTo>
                  <a:lnTo>
                    <a:pt x="3898" y="0"/>
                  </a:lnTo>
                  <a:lnTo>
                    <a:pt x="0" y="3898"/>
                  </a:lnTo>
                  <a:lnTo>
                    <a:pt x="0" y="13525"/>
                  </a:lnTo>
                  <a:lnTo>
                    <a:pt x="3898" y="17437"/>
                  </a:lnTo>
                  <a:lnTo>
                    <a:pt x="13525" y="17437"/>
                  </a:lnTo>
                  <a:lnTo>
                    <a:pt x="17424" y="13525"/>
                  </a:lnTo>
                  <a:lnTo>
                    <a:pt x="17424" y="8712"/>
                  </a:lnTo>
                  <a:lnTo>
                    <a:pt x="17424" y="3898"/>
                  </a:lnTo>
                  <a:lnTo>
                    <a:pt x="13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2090928" y="8056714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7424" y="8712"/>
                  </a:moveTo>
                  <a:lnTo>
                    <a:pt x="17424" y="13525"/>
                  </a:lnTo>
                  <a:lnTo>
                    <a:pt x="13525" y="17437"/>
                  </a:lnTo>
                  <a:lnTo>
                    <a:pt x="8712" y="17437"/>
                  </a:lnTo>
                  <a:lnTo>
                    <a:pt x="3898" y="17437"/>
                  </a:lnTo>
                  <a:lnTo>
                    <a:pt x="0" y="13525"/>
                  </a:lnTo>
                  <a:lnTo>
                    <a:pt x="0" y="8712"/>
                  </a:lnTo>
                  <a:lnTo>
                    <a:pt x="0" y="3898"/>
                  </a:lnTo>
                  <a:lnTo>
                    <a:pt x="3898" y="0"/>
                  </a:lnTo>
                  <a:lnTo>
                    <a:pt x="8712" y="0"/>
                  </a:lnTo>
                  <a:lnTo>
                    <a:pt x="13525" y="0"/>
                  </a:lnTo>
                  <a:lnTo>
                    <a:pt x="17424" y="3898"/>
                  </a:lnTo>
                  <a:lnTo>
                    <a:pt x="17424" y="871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2460066" y="8354453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27495" y="0"/>
                  </a:moveTo>
                  <a:lnTo>
                    <a:pt x="0" y="0"/>
                  </a:lnTo>
                  <a:lnTo>
                    <a:pt x="0" y="20116"/>
                  </a:lnTo>
                  <a:lnTo>
                    <a:pt x="27495" y="20116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2460066" y="8354453"/>
              <a:ext cx="27940" cy="20320"/>
            </a:xfrm>
            <a:custGeom>
              <a:avLst/>
              <a:gdLst/>
              <a:ahLst/>
              <a:cxnLst/>
              <a:rect l="l" t="t" r="r" b="b"/>
              <a:pathLst>
                <a:path w="27939" h="20320">
                  <a:moveTo>
                    <a:pt x="0" y="0"/>
                  </a:moveTo>
                  <a:lnTo>
                    <a:pt x="27495" y="0"/>
                  </a:lnTo>
                  <a:lnTo>
                    <a:pt x="27495" y="20116"/>
                  </a:lnTo>
                  <a:lnTo>
                    <a:pt x="0" y="201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2465095" y="835378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538" y="0"/>
                  </a:moveTo>
                  <a:lnTo>
                    <a:pt x="3911" y="0"/>
                  </a:lnTo>
                  <a:lnTo>
                    <a:pt x="0" y="3898"/>
                  </a:lnTo>
                  <a:lnTo>
                    <a:pt x="0" y="8712"/>
                  </a:lnTo>
                  <a:lnTo>
                    <a:pt x="0" y="13538"/>
                  </a:lnTo>
                  <a:lnTo>
                    <a:pt x="3911" y="17437"/>
                  </a:lnTo>
                  <a:lnTo>
                    <a:pt x="13538" y="17437"/>
                  </a:lnTo>
                  <a:lnTo>
                    <a:pt x="17437" y="13538"/>
                  </a:lnTo>
                  <a:lnTo>
                    <a:pt x="17437" y="3898"/>
                  </a:lnTo>
                  <a:lnTo>
                    <a:pt x="13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2465095" y="8353780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0" y="8712"/>
                  </a:moveTo>
                  <a:lnTo>
                    <a:pt x="0" y="3898"/>
                  </a:lnTo>
                  <a:lnTo>
                    <a:pt x="3911" y="0"/>
                  </a:lnTo>
                  <a:lnTo>
                    <a:pt x="8724" y="0"/>
                  </a:lnTo>
                  <a:lnTo>
                    <a:pt x="13538" y="0"/>
                  </a:lnTo>
                  <a:lnTo>
                    <a:pt x="17437" y="3898"/>
                  </a:lnTo>
                  <a:lnTo>
                    <a:pt x="17437" y="8712"/>
                  </a:lnTo>
                  <a:lnTo>
                    <a:pt x="17437" y="13538"/>
                  </a:lnTo>
                  <a:lnTo>
                    <a:pt x="13538" y="17437"/>
                  </a:lnTo>
                  <a:lnTo>
                    <a:pt x="8724" y="17437"/>
                  </a:lnTo>
                  <a:lnTo>
                    <a:pt x="3911" y="17437"/>
                  </a:lnTo>
                  <a:lnTo>
                    <a:pt x="0" y="13538"/>
                  </a:lnTo>
                  <a:lnTo>
                    <a:pt x="0" y="87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2468130" y="8211794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363" y="342"/>
                  </a:moveTo>
                  <a:lnTo>
                    <a:pt x="6350" y="342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724"/>
                  </a:lnTo>
                  <a:lnTo>
                    <a:pt x="6350" y="8724"/>
                  </a:lnTo>
                  <a:lnTo>
                    <a:pt x="6350" y="8369"/>
                  </a:lnTo>
                  <a:lnTo>
                    <a:pt x="10363" y="8369"/>
                  </a:lnTo>
                  <a:lnTo>
                    <a:pt x="10363" y="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2480183" y="8212670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6032" y="3492"/>
                  </a:moveTo>
                  <a:lnTo>
                    <a:pt x="0" y="6959"/>
                  </a:lnTo>
                  <a:lnTo>
                    <a:pt x="0" y="0"/>
                  </a:lnTo>
                  <a:lnTo>
                    <a:pt x="6032" y="3492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2499842" y="8075167"/>
              <a:ext cx="250190" cy="283845"/>
            </a:xfrm>
            <a:custGeom>
              <a:avLst/>
              <a:gdLst/>
              <a:ahLst/>
              <a:cxnLst/>
              <a:rect l="l" t="t" r="r" b="b"/>
              <a:pathLst>
                <a:path w="250189" h="283845">
                  <a:moveTo>
                    <a:pt x="249936" y="0"/>
                  </a:moveTo>
                  <a:lnTo>
                    <a:pt x="0" y="0"/>
                  </a:lnTo>
                  <a:lnTo>
                    <a:pt x="0" y="283451"/>
                  </a:lnTo>
                  <a:lnTo>
                    <a:pt x="249936" y="283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2499842" y="8075167"/>
              <a:ext cx="250190" cy="283845"/>
            </a:xfrm>
            <a:custGeom>
              <a:avLst/>
              <a:gdLst/>
              <a:ahLst/>
              <a:cxnLst/>
              <a:rect l="l" t="t" r="r" b="b"/>
              <a:pathLst>
                <a:path w="250189" h="283845">
                  <a:moveTo>
                    <a:pt x="249936" y="283451"/>
                  </a:moveTo>
                  <a:lnTo>
                    <a:pt x="0" y="283451"/>
                  </a:lnTo>
                  <a:lnTo>
                    <a:pt x="0" y="0"/>
                  </a:lnTo>
                  <a:lnTo>
                    <a:pt x="249936" y="0"/>
                  </a:lnTo>
                  <a:lnTo>
                    <a:pt x="249936" y="2834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2505684" y="8054085"/>
              <a:ext cx="24765" cy="20320"/>
            </a:xfrm>
            <a:custGeom>
              <a:avLst/>
              <a:gdLst/>
              <a:ahLst/>
              <a:cxnLst/>
              <a:rect l="l" t="t" r="r" b="b"/>
              <a:pathLst>
                <a:path w="24764" h="20320">
                  <a:moveTo>
                    <a:pt x="24383" y="0"/>
                  </a:moveTo>
                  <a:lnTo>
                    <a:pt x="0" y="0"/>
                  </a:lnTo>
                  <a:lnTo>
                    <a:pt x="0" y="20307"/>
                  </a:lnTo>
                  <a:lnTo>
                    <a:pt x="24383" y="20307"/>
                  </a:lnTo>
                  <a:lnTo>
                    <a:pt x="2438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2505684" y="8054085"/>
              <a:ext cx="24765" cy="20320"/>
            </a:xfrm>
            <a:custGeom>
              <a:avLst/>
              <a:gdLst/>
              <a:ahLst/>
              <a:cxnLst/>
              <a:rect l="l" t="t" r="r" b="b"/>
              <a:pathLst>
                <a:path w="24764" h="20320">
                  <a:moveTo>
                    <a:pt x="24383" y="20307"/>
                  </a:moveTo>
                  <a:lnTo>
                    <a:pt x="0" y="20307"/>
                  </a:lnTo>
                  <a:lnTo>
                    <a:pt x="0" y="0"/>
                  </a:lnTo>
                  <a:lnTo>
                    <a:pt x="24383" y="0"/>
                  </a:lnTo>
                  <a:lnTo>
                    <a:pt x="24383" y="203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2718282" y="8358123"/>
              <a:ext cx="27305" cy="22225"/>
            </a:xfrm>
            <a:custGeom>
              <a:avLst/>
              <a:gdLst/>
              <a:ahLst/>
              <a:cxnLst/>
              <a:rect l="l" t="t" r="r" b="b"/>
              <a:pathLst>
                <a:path w="27305" h="22225">
                  <a:moveTo>
                    <a:pt x="26924" y="0"/>
                  </a:moveTo>
                  <a:lnTo>
                    <a:pt x="0" y="0"/>
                  </a:lnTo>
                  <a:lnTo>
                    <a:pt x="0" y="21843"/>
                  </a:lnTo>
                  <a:lnTo>
                    <a:pt x="26924" y="21843"/>
                  </a:lnTo>
                  <a:lnTo>
                    <a:pt x="2692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2718295" y="8358123"/>
              <a:ext cx="27305" cy="22225"/>
            </a:xfrm>
            <a:custGeom>
              <a:avLst/>
              <a:gdLst/>
              <a:ahLst/>
              <a:cxnLst/>
              <a:rect l="l" t="t" r="r" b="b"/>
              <a:pathLst>
                <a:path w="27305" h="22225">
                  <a:moveTo>
                    <a:pt x="26911" y="21843"/>
                  </a:moveTo>
                  <a:lnTo>
                    <a:pt x="0" y="21843"/>
                  </a:lnTo>
                  <a:lnTo>
                    <a:pt x="0" y="0"/>
                  </a:lnTo>
                  <a:lnTo>
                    <a:pt x="26911" y="0"/>
                  </a:lnTo>
                  <a:lnTo>
                    <a:pt x="26911" y="218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2509240" y="8055597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411" y="0"/>
                  </a:moveTo>
                  <a:lnTo>
                    <a:pt x="3860" y="0"/>
                  </a:lnTo>
                  <a:lnTo>
                    <a:pt x="0" y="3873"/>
                  </a:lnTo>
                  <a:lnTo>
                    <a:pt x="0" y="13423"/>
                  </a:lnTo>
                  <a:lnTo>
                    <a:pt x="3860" y="17284"/>
                  </a:lnTo>
                  <a:lnTo>
                    <a:pt x="13411" y="17284"/>
                  </a:lnTo>
                  <a:lnTo>
                    <a:pt x="17272" y="13423"/>
                  </a:lnTo>
                  <a:lnTo>
                    <a:pt x="17272" y="8648"/>
                  </a:lnTo>
                  <a:lnTo>
                    <a:pt x="17272" y="3873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2679687" y="8164067"/>
              <a:ext cx="69850" cy="102870"/>
            </a:xfrm>
            <a:custGeom>
              <a:avLst/>
              <a:gdLst/>
              <a:ahLst/>
              <a:cxnLst/>
              <a:rect l="l" t="t" r="r" b="b"/>
              <a:pathLst>
                <a:path w="69850" h="102870">
                  <a:moveTo>
                    <a:pt x="69583" y="0"/>
                  </a:moveTo>
                  <a:lnTo>
                    <a:pt x="0" y="0"/>
                  </a:lnTo>
                  <a:lnTo>
                    <a:pt x="0" y="102616"/>
                  </a:lnTo>
                  <a:lnTo>
                    <a:pt x="69583" y="102616"/>
                  </a:lnTo>
                  <a:lnTo>
                    <a:pt x="695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2722854" y="8359127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411" y="0"/>
                  </a:moveTo>
                  <a:lnTo>
                    <a:pt x="3873" y="0"/>
                  </a:lnTo>
                  <a:lnTo>
                    <a:pt x="0" y="3873"/>
                  </a:lnTo>
                  <a:lnTo>
                    <a:pt x="0" y="13423"/>
                  </a:lnTo>
                  <a:lnTo>
                    <a:pt x="3873" y="17284"/>
                  </a:lnTo>
                  <a:lnTo>
                    <a:pt x="13411" y="17284"/>
                  </a:lnTo>
                  <a:lnTo>
                    <a:pt x="17272" y="13423"/>
                  </a:lnTo>
                  <a:lnTo>
                    <a:pt x="17272" y="8648"/>
                  </a:lnTo>
                  <a:lnTo>
                    <a:pt x="17272" y="3873"/>
                  </a:lnTo>
                  <a:lnTo>
                    <a:pt x="13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2685770" y="8166607"/>
              <a:ext cx="63500" cy="99060"/>
            </a:xfrm>
            <a:custGeom>
              <a:avLst/>
              <a:gdLst/>
              <a:ahLst/>
              <a:cxnLst/>
              <a:rect l="l" t="t" r="r" b="b"/>
              <a:pathLst>
                <a:path w="63500" h="99059">
                  <a:moveTo>
                    <a:pt x="62496" y="0"/>
                  </a:moveTo>
                  <a:lnTo>
                    <a:pt x="0" y="0"/>
                  </a:lnTo>
                  <a:lnTo>
                    <a:pt x="1536" y="98539"/>
                  </a:lnTo>
                  <a:lnTo>
                    <a:pt x="63004" y="98539"/>
                  </a:lnTo>
                  <a:lnTo>
                    <a:pt x="60959" y="63995"/>
                  </a:lnTo>
                  <a:lnTo>
                    <a:pt x="59562" y="52358"/>
                  </a:lnTo>
                  <a:lnTo>
                    <a:pt x="59256" y="45146"/>
                  </a:lnTo>
                  <a:lnTo>
                    <a:pt x="60186" y="39361"/>
                  </a:lnTo>
                  <a:lnTo>
                    <a:pt x="62496" y="32004"/>
                  </a:lnTo>
                  <a:lnTo>
                    <a:pt x="6249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2685770" y="8166607"/>
              <a:ext cx="63500" cy="99060"/>
            </a:xfrm>
            <a:custGeom>
              <a:avLst/>
              <a:gdLst/>
              <a:ahLst/>
              <a:cxnLst/>
              <a:rect l="l" t="t" r="r" b="b"/>
              <a:pathLst>
                <a:path w="63500" h="99059">
                  <a:moveTo>
                    <a:pt x="62496" y="0"/>
                  </a:moveTo>
                  <a:lnTo>
                    <a:pt x="0" y="0"/>
                  </a:lnTo>
                  <a:lnTo>
                    <a:pt x="1536" y="98539"/>
                  </a:lnTo>
                  <a:lnTo>
                    <a:pt x="63004" y="98539"/>
                  </a:lnTo>
                  <a:lnTo>
                    <a:pt x="60959" y="63995"/>
                  </a:lnTo>
                  <a:lnTo>
                    <a:pt x="59562" y="52358"/>
                  </a:lnTo>
                  <a:lnTo>
                    <a:pt x="59256" y="45146"/>
                  </a:lnTo>
                  <a:lnTo>
                    <a:pt x="60186" y="39361"/>
                  </a:lnTo>
                  <a:lnTo>
                    <a:pt x="62496" y="32004"/>
                  </a:lnTo>
                  <a:lnTo>
                    <a:pt x="6249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2719082" y="8212302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363" y="330"/>
                  </a:moveTo>
                  <a:lnTo>
                    <a:pt x="6350" y="3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712"/>
                  </a:lnTo>
                  <a:lnTo>
                    <a:pt x="6350" y="8712"/>
                  </a:lnTo>
                  <a:lnTo>
                    <a:pt x="6350" y="8382"/>
                  </a:lnTo>
                  <a:lnTo>
                    <a:pt x="10363" y="8382"/>
                  </a:lnTo>
                  <a:lnTo>
                    <a:pt x="10363" y="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2731135" y="8213178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6032" y="3492"/>
                  </a:moveTo>
                  <a:lnTo>
                    <a:pt x="0" y="6972"/>
                  </a:lnTo>
                  <a:lnTo>
                    <a:pt x="0" y="0"/>
                  </a:lnTo>
                  <a:lnTo>
                    <a:pt x="6032" y="3492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2630525" y="816571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872" y="0"/>
                  </a:moveTo>
                  <a:lnTo>
                    <a:pt x="6603" y="0"/>
                  </a:lnTo>
                  <a:lnTo>
                    <a:pt x="0" y="6591"/>
                  </a:lnTo>
                  <a:lnTo>
                    <a:pt x="0" y="22872"/>
                  </a:lnTo>
                  <a:lnTo>
                    <a:pt x="6603" y="29463"/>
                  </a:lnTo>
                  <a:lnTo>
                    <a:pt x="22872" y="29463"/>
                  </a:lnTo>
                  <a:lnTo>
                    <a:pt x="29476" y="22872"/>
                  </a:lnTo>
                  <a:lnTo>
                    <a:pt x="29476" y="14719"/>
                  </a:lnTo>
                  <a:lnTo>
                    <a:pt x="29476" y="6591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2630525" y="816571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9476" y="14719"/>
                  </a:moveTo>
                  <a:lnTo>
                    <a:pt x="29476" y="22872"/>
                  </a:lnTo>
                  <a:lnTo>
                    <a:pt x="22872" y="29463"/>
                  </a:lnTo>
                  <a:lnTo>
                    <a:pt x="14744" y="29463"/>
                  </a:lnTo>
                  <a:lnTo>
                    <a:pt x="6603" y="29463"/>
                  </a:lnTo>
                  <a:lnTo>
                    <a:pt x="0" y="22872"/>
                  </a:lnTo>
                  <a:lnTo>
                    <a:pt x="0" y="14719"/>
                  </a:lnTo>
                  <a:lnTo>
                    <a:pt x="0" y="6591"/>
                  </a:lnTo>
                  <a:lnTo>
                    <a:pt x="6603" y="0"/>
                  </a:lnTo>
                  <a:lnTo>
                    <a:pt x="14744" y="0"/>
                  </a:lnTo>
                  <a:lnTo>
                    <a:pt x="22872" y="0"/>
                  </a:lnTo>
                  <a:lnTo>
                    <a:pt x="29476" y="6591"/>
                  </a:lnTo>
                  <a:lnTo>
                    <a:pt x="29476" y="147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2633332" y="816800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18529" y="0"/>
                  </a:moveTo>
                  <a:lnTo>
                    <a:pt x="5333" y="0"/>
                  </a:lnTo>
                  <a:lnTo>
                    <a:pt x="0" y="5575"/>
                  </a:lnTo>
                  <a:lnTo>
                    <a:pt x="0" y="19316"/>
                  </a:lnTo>
                  <a:lnTo>
                    <a:pt x="5333" y="24892"/>
                  </a:lnTo>
                  <a:lnTo>
                    <a:pt x="18529" y="24892"/>
                  </a:lnTo>
                  <a:lnTo>
                    <a:pt x="23863" y="19316"/>
                  </a:lnTo>
                  <a:lnTo>
                    <a:pt x="23863" y="12433"/>
                  </a:lnTo>
                  <a:lnTo>
                    <a:pt x="23863" y="5575"/>
                  </a:lnTo>
                  <a:lnTo>
                    <a:pt x="1852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2633332" y="816800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23863" y="12433"/>
                  </a:moveTo>
                  <a:lnTo>
                    <a:pt x="23863" y="19316"/>
                  </a:lnTo>
                  <a:lnTo>
                    <a:pt x="18529" y="24892"/>
                  </a:lnTo>
                  <a:lnTo>
                    <a:pt x="11937" y="24892"/>
                  </a:lnTo>
                  <a:lnTo>
                    <a:pt x="5333" y="24892"/>
                  </a:lnTo>
                  <a:lnTo>
                    <a:pt x="0" y="19316"/>
                  </a:lnTo>
                  <a:lnTo>
                    <a:pt x="0" y="12433"/>
                  </a:lnTo>
                  <a:lnTo>
                    <a:pt x="0" y="5575"/>
                  </a:lnTo>
                  <a:lnTo>
                    <a:pt x="5333" y="0"/>
                  </a:lnTo>
                  <a:lnTo>
                    <a:pt x="11937" y="0"/>
                  </a:lnTo>
                  <a:lnTo>
                    <a:pt x="18529" y="0"/>
                  </a:lnTo>
                  <a:lnTo>
                    <a:pt x="23863" y="5575"/>
                  </a:lnTo>
                  <a:lnTo>
                    <a:pt x="23863" y="124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2629509" y="823785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872" y="0"/>
                  </a:moveTo>
                  <a:lnTo>
                    <a:pt x="6603" y="0"/>
                  </a:lnTo>
                  <a:lnTo>
                    <a:pt x="0" y="6604"/>
                  </a:lnTo>
                  <a:lnTo>
                    <a:pt x="0" y="22872"/>
                  </a:lnTo>
                  <a:lnTo>
                    <a:pt x="6603" y="29464"/>
                  </a:lnTo>
                  <a:lnTo>
                    <a:pt x="22872" y="29464"/>
                  </a:lnTo>
                  <a:lnTo>
                    <a:pt x="29476" y="22872"/>
                  </a:lnTo>
                  <a:lnTo>
                    <a:pt x="29476" y="14732"/>
                  </a:lnTo>
                  <a:lnTo>
                    <a:pt x="29476" y="6604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2629509" y="823785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9476" y="14732"/>
                  </a:moveTo>
                  <a:lnTo>
                    <a:pt x="29476" y="22872"/>
                  </a:lnTo>
                  <a:lnTo>
                    <a:pt x="22872" y="29464"/>
                  </a:lnTo>
                  <a:lnTo>
                    <a:pt x="14744" y="29464"/>
                  </a:lnTo>
                  <a:lnTo>
                    <a:pt x="6603" y="29464"/>
                  </a:lnTo>
                  <a:lnTo>
                    <a:pt x="0" y="22872"/>
                  </a:lnTo>
                  <a:lnTo>
                    <a:pt x="0" y="14732"/>
                  </a:lnTo>
                  <a:lnTo>
                    <a:pt x="0" y="6604"/>
                  </a:lnTo>
                  <a:lnTo>
                    <a:pt x="6603" y="0"/>
                  </a:lnTo>
                  <a:lnTo>
                    <a:pt x="14744" y="0"/>
                  </a:lnTo>
                  <a:lnTo>
                    <a:pt x="22872" y="0"/>
                  </a:lnTo>
                  <a:lnTo>
                    <a:pt x="29476" y="6604"/>
                  </a:lnTo>
                  <a:lnTo>
                    <a:pt x="29476" y="147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2632316" y="824014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18529" y="0"/>
                  </a:moveTo>
                  <a:lnTo>
                    <a:pt x="5346" y="0"/>
                  </a:lnTo>
                  <a:lnTo>
                    <a:pt x="0" y="5562"/>
                  </a:lnTo>
                  <a:lnTo>
                    <a:pt x="0" y="19316"/>
                  </a:lnTo>
                  <a:lnTo>
                    <a:pt x="5346" y="24891"/>
                  </a:lnTo>
                  <a:lnTo>
                    <a:pt x="18529" y="24891"/>
                  </a:lnTo>
                  <a:lnTo>
                    <a:pt x="23863" y="19316"/>
                  </a:lnTo>
                  <a:lnTo>
                    <a:pt x="23863" y="12445"/>
                  </a:lnTo>
                  <a:lnTo>
                    <a:pt x="23863" y="5562"/>
                  </a:lnTo>
                  <a:lnTo>
                    <a:pt x="1852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2632316" y="824014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30" h="25400">
                  <a:moveTo>
                    <a:pt x="23863" y="12445"/>
                  </a:moveTo>
                  <a:lnTo>
                    <a:pt x="23863" y="19316"/>
                  </a:lnTo>
                  <a:lnTo>
                    <a:pt x="18529" y="24891"/>
                  </a:lnTo>
                  <a:lnTo>
                    <a:pt x="11937" y="24891"/>
                  </a:lnTo>
                  <a:lnTo>
                    <a:pt x="5346" y="24891"/>
                  </a:lnTo>
                  <a:lnTo>
                    <a:pt x="0" y="19316"/>
                  </a:lnTo>
                  <a:lnTo>
                    <a:pt x="0" y="12445"/>
                  </a:lnTo>
                  <a:lnTo>
                    <a:pt x="0" y="5562"/>
                  </a:lnTo>
                  <a:lnTo>
                    <a:pt x="5346" y="0"/>
                  </a:lnTo>
                  <a:lnTo>
                    <a:pt x="11937" y="0"/>
                  </a:lnTo>
                  <a:lnTo>
                    <a:pt x="18529" y="0"/>
                  </a:lnTo>
                  <a:lnTo>
                    <a:pt x="23863" y="5562"/>
                  </a:lnTo>
                  <a:lnTo>
                    <a:pt x="23863" y="124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2523883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2523871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41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41" y="0"/>
                  </a:lnTo>
                  <a:lnTo>
                    <a:pt x="5041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2535936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2535936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2547340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2547340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2558732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2558732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2570137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2570137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2581541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2581541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2593606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2593606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2605011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2605011" y="814439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78"/>
                  </a:moveTo>
                  <a:lnTo>
                    <a:pt x="0" y="5778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2523363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2523363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2535428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2535428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2546832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2546832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2558224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2558224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2569629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2569629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2581033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2581033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2593098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2593098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2604503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0"/>
                  </a:moveTo>
                  <a:lnTo>
                    <a:pt x="0" y="0"/>
                  </a:lnTo>
                  <a:lnTo>
                    <a:pt x="0" y="5791"/>
                  </a:lnTo>
                  <a:lnTo>
                    <a:pt x="5029" y="5791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2604503" y="82820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5029" y="5791"/>
                  </a:moveTo>
                  <a:lnTo>
                    <a:pt x="0" y="5791"/>
                  </a:lnTo>
                  <a:lnTo>
                    <a:pt x="0" y="0"/>
                  </a:lnTo>
                  <a:lnTo>
                    <a:pt x="5029" y="0"/>
                  </a:lnTo>
                  <a:lnTo>
                    <a:pt x="5029" y="57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2583243" y="8202167"/>
              <a:ext cx="24130" cy="78105"/>
            </a:xfrm>
            <a:custGeom>
              <a:avLst/>
              <a:gdLst/>
              <a:ahLst/>
              <a:cxnLst/>
              <a:rect l="l" t="t" r="r" b="b"/>
              <a:pathLst>
                <a:path w="24130" h="78104">
                  <a:moveTo>
                    <a:pt x="0" y="0"/>
                  </a:moveTo>
                  <a:lnTo>
                    <a:pt x="0" y="77723"/>
                  </a:lnTo>
                </a:path>
                <a:path w="24130" h="78104">
                  <a:moveTo>
                    <a:pt x="12090" y="0"/>
                  </a:moveTo>
                  <a:lnTo>
                    <a:pt x="12090" y="77723"/>
                  </a:lnTo>
                </a:path>
                <a:path w="24130" h="78104">
                  <a:moveTo>
                    <a:pt x="23876" y="0"/>
                  </a:moveTo>
                  <a:lnTo>
                    <a:pt x="23876" y="7772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2580729" y="8200275"/>
              <a:ext cx="29209" cy="77470"/>
            </a:xfrm>
            <a:custGeom>
              <a:avLst/>
              <a:gdLst/>
              <a:ahLst/>
              <a:cxnLst/>
              <a:rect l="l" t="t" r="r" b="b"/>
              <a:pathLst>
                <a:path w="29210" h="77470">
                  <a:moveTo>
                    <a:pt x="5029" y="70612"/>
                  </a:moveTo>
                  <a:lnTo>
                    <a:pt x="0" y="70612"/>
                  </a:lnTo>
                  <a:lnTo>
                    <a:pt x="0" y="76390"/>
                  </a:lnTo>
                  <a:lnTo>
                    <a:pt x="5029" y="76390"/>
                  </a:lnTo>
                  <a:lnTo>
                    <a:pt x="5029" y="70612"/>
                  </a:lnTo>
                  <a:close/>
                </a:path>
                <a:path w="29210" h="77470">
                  <a:moveTo>
                    <a:pt x="5029" y="46736"/>
                  </a:moveTo>
                  <a:lnTo>
                    <a:pt x="0" y="46736"/>
                  </a:lnTo>
                  <a:lnTo>
                    <a:pt x="0" y="52527"/>
                  </a:lnTo>
                  <a:lnTo>
                    <a:pt x="5029" y="52527"/>
                  </a:lnTo>
                  <a:lnTo>
                    <a:pt x="5029" y="46736"/>
                  </a:lnTo>
                  <a:close/>
                </a:path>
                <a:path w="29210" h="77470">
                  <a:moveTo>
                    <a:pt x="5029" y="23355"/>
                  </a:moveTo>
                  <a:lnTo>
                    <a:pt x="0" y="23355"/>
                  </a:lnTo>
                  <a:lnTo>
                    <a:pt x="0" y="29159"/>
                  </a:lnTo>
                  <a:lnTo>
                    <a:pt x="5029" y="29159"/>
                  </a:lnTo>
                  <a:lnTo>
                    <a:pt x="5029" y="23355"/>
                  </a:lnTo>
                  <a:close/>
                </a:path>
                <a:path w="29210" h="77470">
                  <a:moveTo>
                    <a:pt x="5029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5029" y="5778"/>
                  </a:lnTo>
                  <a:lnTo>
                    <a:pt x="5029" y="0"/>
                  </a:lnTo>
                  <a:close/>
                </a:path>
                <a:path w="29210" h="77470">
                  <a:moveTo>
                    <a:pt x="17119" y="70091"/>
                  </a:moveTo>
                  <a:lnTo>
                    <a:pt x="12090" y="70091"/>
                  </a:lnTo>
                  <a:lnTo>
                    <a:pt x="12090" y="75895"/>
                  </a:lnTo>
                  <a:lnTo>
                    <a:pt x="17119" y="75895"/>
                  </a:lnTo>
                  <a:lnTo>
                    <a:pt x="17119" y="70091"/>
                  </a:lnTo>
                  <a:close/>
                </a:path>
                <a:path w="29210" h="77470">
                  <a:moveTo>
                    <a:pt x="17119" y="58940"/>
                  </a:moveTo>
                  <a:lnTo>
                    <a:pt x="12090" y="58940"/>
                  </a:lnTo>
                  <a:lnTo>
                    <a:pt x="12090" y="64719"/>
                  </a:lnTo>
                  <a:lnTo>
                    <a:pt x="17119" y="64719"/>
                  </a:lnTo>
                  <a:lnTo>
                    <a:pt x="17119" y="58940"/>
                  </a:lnTo>
                  <a:close/>
                </a:path>
                <a:path w="29210" h="77470">
                  <a:moveTo>
                    <a:pt x="17119" y="23876"/>
                  </a:moveTo>
                  <a:lnTo>
                    <a:pt x="12090" y="23876"/>
                  </a:lnTo>
                  <a:lnTo>
                    <a:pt x="12090" y="29667"/>
                  </a:lnTo>
                  <a:lnTo>
                    <a:pt x="17119" y="29667"/>
                  </a:lnTo>
                  <a:lnTo>
                    <a:pt x="17119" y="23876"/>
                  </a:lnTo>
                  <a:close/>
                </a:path>
                <a:path w="29210" h="77470">
                  <a:moveTo>
                    <a:pt x="17119" y="11696"/>
                  </a:moveTo>
                  <a:lnTo>
                    <a:pt x="12090" y="11696"/>
                  </a:lnTo>
                  <a:lnTo>
                    <a:pt x="12090" y="17475"/>
                  </a:lnTo>
                  <a:lnTo>
                    <a:pt x="17119" y="17475"/>
                  </a:lnTo>
                  <a:lnTo>
                    <a:pt x="17119" y="11696"/>
                  </a:lnTo>
                  <a:close/>
                </a:path>
                <a:path w="29210" h="77470">
                  <a:moveTo>
                    <a:pt x="28905" y="71120"/>
                  </a:moveTo>
                  <a:lnTo>
                    <a:pt x="23876" y="71120"/>
                  </a:lnTo>
                  <a:lnTo>
                    <a:pt x="23876" y="76898"/>
                  </a:lnTo>
                  <a:lnTo>
                    <a:pt x="28905" y="76898"/>
                  </a:lnTo>
                  <a:lnTo>
                    <a:pt x="28905" y="71120"/>
                  </a:lnTo>
                  <a:close/>
                </a:path>
                <a:path w="29210" h="77470">
                  <a:moveTo>
                    <a:pt x="28905" y="59436"/>
                  </a:moveTo>
                  <a:lnTo>
                    <a:pt x="23876" y="59436"/>
                  </a:lnTo>
                  <a:lnTo>
                    <a:pt x="23876" y="65214"/>
                  </a:lnTo>
                  <a:lnTo>
                    <a:pt x="28905" y="65214"/>
                  </a:lnTo>
                  <a:lnTo>
                    <a:pt x="28905" y="59436"/>
                  </a:lnTo>
                  <a:close/>
                </a:path>
                <a:path w="29210" h="77470">
                  <a:moveTo>
                    <a:pt x="28905" y="46736"/>
                  </a:moveTo>
                  <a:lnTo>
                    <a:pt x="23876" y="46736"/>
                  </a:lnTo>
                  <a:lnTo>
                    <a:pt x="23876" y="52527"/>
                  </a:lnTo>
                  <a:lnTo>
                    <a:pt x="28905" y="52527"/>
                  </a:lnTo>
                  <a:lnTo>
                    <a:pt x="28905" y="46736"/>
                  </a:lnTo>
                  <a:close/>
                </a:path>
                <a:path w="29210" h="77470">
                  <a:moveTo>
                    <a:pt x="28905" y="35052"/>
                  </a:moveTo>
                  <a:lnTo>
                    <a:pt x="23876" y="35052"/>
                  </a:lnTo>
                  <a:lnTo>
                    <a:pt x="23876" y="40830"/>
                  </a:lnTo>
                  <a:lnTo>
                    <a:pt x="28905" y="40830"/>
                  </a:lnTo>
                  <a:lnTo>
                    <a:pt x="28905" y="35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2625318" y="8208263"/>
              <a:ext cx="37465" cy="24130"/>
            </a:xfrm>
            <a:custGeom>
              <a:avLst/>
              <a:gdLst/>
              <a:ahLst/>
              <a:cxnLst/>
              <a:rect l="l" t="t" r="r" b="b"/>
              <a:pathLst>
                <a:path w="37464" h="24129">
                  <a:moveTo>
                    <a:pt x="18287" y="0"/>
                  </a:moveTo>
                  <a:lnTo>
                    <a:pt x="0" y="23863"/>
                  </a:lnTo>
                  <a:lnTo>
                    <a:pt x="37083" y="23863"/>
                  </a:lnTo>
                  <a:lnTo>
                    <a:pt x="18287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2498826" y="8120887"/>
              <a:ext cx="249554" cy="191135"/>
            </a:xfrm>
            <a:custGeom>
              <a:avLst/>
              <a:gdLst/>
              <a:ahLst/>
              <a:cxnLst/>
              <a:rect l="l" t="t" r="r" b="b"/>
              <a:pathLst>
                <a:path w="249555" h="191134">
                  <a:moveTo>
                    <a:pt x="507" y="158495"/>
                  </a:moveTo>
                  <a:lnTo>
                    <a:pt x="5587" y="157987"/>
                  </a:lnTo>
                  <a:lnTo>
                    <a:pt x="6095" y="177799"/>
                  </a:lnTo>
                  <a:lnTo>
                    <a:pt x="7619" y="178815"/>
                  </a:lnTo>
                  <a:lnTo>
                    <a:pt x="7619" y="190499"/>
                  </a:lnTo>
                </a:path>
                <a:path w="249555" h="191134">
                  <a:moveTo>
                    <a:pt x="249440" y="158495"/>
                  </a:moveTo>
                  <a:lnTo>
                    <a:pt x="244868" y="158495"/>
                  </a:lnTo>
                  <a:lnTo>
                    <a:pt x="244347" y="174739"/>
                  </a:lnTo>
                  <a:lnTo>
                    <a:pt x="242823" y="175259"/>
                  </a:lnTo>
                  <a:lnTo>
                    <a:pt x="243344" y="191007"/>
                  </a:lnTo>
                </a:path>
                <a:path w="249555" h="191134">
                  <a:moveTo>
                    <a:pt x="6603" y="175767"/>
                  </a:moveTo>
                  <a:lnTo>
                    <a:pt x="244347" y="174739"/>
                  </a:lnTo>
                </a:path>
                <a:path w="249555" h="191134">
                  <a:moveTo>
                    <a:pt x="7111" y="507"/>
                  </a:moveTo>
                  <a:lnTo>
                    <a:pt x="7111" y="15239"/>
                  </a:lnTo>
                  <a:lnTo>
                    <a:pt x="6095" y="33515"/>
                  </a:lnTo>
                  <a:lnTo>
                    <a:pt x="0" y="33515"/>
                  </a:lnTo>
                </a:path>
                <a:path w="249555" h="191134">
                  <a:moveTo>
                    <a:pt x="243344" y="0"/>
                  </a:moveTo>
                  <a:lnTo>
                    <a:pt x="243344" y="14223"/>
                  </a:lnTo>
                  <a:lnTo>
                    <a:pt x="244347" y="30987"/>
                  </a:lnTo>
                  <a:lnTo>
                    <a:pt x="249440" y="30987"/>
                  </a:lnTo>
                </a:path>
                <a:path w="249555" h="191134">
                  <a:moveTo>
                    <a:pt x="7111" y="15239"/>
                  </a:moveTo>
                  <a:lnTo>
                    <a:pt x="243344" y="1422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2537434" y="8151367"/>
              <a:ext cx="69850" cy="15240"/>
            </a:xfrm>
            <a:custGeom>
              <a:avLst/>
              <a:gdLst/>
              <a:ahLst/>
              <a:cxnLst/>
              <a:rect l="l" t="t" r="r" b="b"/>
              <a:pathLst>
                <a:path w="69850" h="15240">
                  <a:moveTo>
                    <a:pt x="0" y="0"/>
                  </a:moveTo>
                  <a:lnTo>
                    <a:pt x="0" y="15239"/>
                  </a:lnTo>
                </a:path>
                <a:path w="69850" h="15240">
                  <a:moveTo>
                    <a:pt x="22860" y="0"/>
                  </a:moveTo>
                  <a:lnTo>
                    <a:pt x="22860" y="15239"/>
                  </a:lnTo>
                </a:path>
                <a:path w="69850" h="15240">
                  <a:moveTo>
                    <a:pt x="45720" y="0"/>
                  </a:moveTo>
                  <a:lnTo>
                    <a:pt x="45720" y="15239"/>
                  </a:lnTo>
                </a:path>
                <a:path w="69850" h="15240">
                  <a:moveTo>
                    <a:pt x="69596" y="0"/>
                  </a:moveTo>
                  <a:lnTo>
                    <a:pt x="69596" y="1523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1" name="object 891"/>
          <p:cNvGrpSpPr/>
          <p:nvPr/>
        </p:nvGrpSpPr>
        <p:grpSpPr>
          <a:xfrm>
            <a:off x="8267738" y="7902741"/>
            <a:ext cx="189230" cy="487045"/>
            <a:chOff x="3213138" y="7902740"/>
            <a:chExt cx="189230" cy="487045"/>
          </a:xfrm>
        </p:grpSpPr>
        <p:sp>
          <p:nvSpPr>
            <p:cNvPr id="892" name="object 892"/>
            <p:cNvSpPr/>
            <p:nvPr/>
          </p:nvSpPr>
          <p:spPr>
            <a:xfrm>
              <a:off x="3216313" y="7905915"/>
              <a:ext cx="182880" cy="445134"/>
            </a:xfrm>
            <a:custGeom>
              <a:avLst/>
              <a:gdLst/>
              <a:ahLst/>
              <a:cxnLst/>
              <a:rect l="l" t="t" r="r" b="b"/>
              <a:pathLst>
                <a:path w="182879" h="445134">
                  <a:moveTo>
                    <a:pt x="182321" y="0"/>
                  </a:moveTo>
                  <a:lnTo>
                    <a:pt x="0" y="0"/>
                  </a:lnTo>
                  <a:lnTo>
                    <a:pt x="0" y="444957"/>
                  </a:lnTo>
                  <a:lnTo>
                    <a:pt x="182321" y="444957"/>
                  </a:lnTo>
                  <a:lnTo>
                    <a:pt x="18232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3216313" y="7905915"/>
              <a:ext cx="95885" cy="365125"/>
            </a:xfrm>
            <a:custGeom>
              <a:avLst/>
              <a:gdLst/>
              <a:ahLst/>
              <a:cxnLst/>
              <a:rect l="l" t="t" r="r" b="b"/>
              <a:pathLst>
                <a:path w="95885" h="365125">
                  <a:moveTo>
                    <a:pt x="95427" y="0"/>
                  </a:moveTo>
                  <a:lnTo>
                    <a:pt x="0" y="0"/>
                  </a:lnTo>
                  <a:lnTo>
                    <a:pt x="0" y="364680"/>
                  </a:lnTo>
                  <a:lnTo>
                    <a:pt x="95427" y="364680"/>
                  </a:lnTo>
                  <a:lnTo>
                    <a:pt x="95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3216313" y="7905915"/>
              <a:ext cx="182880" cy="445134"/>
            </a:xfrm>
            <a:custGeom>
              <a:avLst/>
              <a:gdLst/>
              <a:ahLst/>
              <a:cxnLst/>
              <a:rect l="l" t="t" r="r" b="b"/>
              <a:pathLst>
                <a:path w="182879" h="445134">
                  <a:moveTo>
                    <a:pt x="0" y="0"/>
                  </a:moveTo>
                  <a:lnTo>
                    <a:pt x="182321" y="0"/>
                  </a:lnTo>
                  <a:lnTo>
                    <a:pt x="182321" y="444957"/>
                  </a:lnTo>
                  <a:lnTo>
                    <a:pt x="0" y="444957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216313" y="8237918"/>
              <a:ext cx="178435" cy="73660"/>
            </a:xfrm>
            <a:custGeom>
              <a:avLst/>
              <a:gdLst/>
              <a:ahLst/>
              <a:cxnLst/>
              <a:rect l="l" t="t" r="r" b="b"/>
              <a:pathLst>
                <a:path w="178435" h="73659">
                  <a:moveTo>
                    <a:pt x="0" y="0"/>
                  </a:moveTo>
                  <a:lnTo>
                    <a:pt x="177977" y="0"/>
                  </a:lnTo>
                </a:path>
                <a:path w="178435" h="73659">
                  <a:moveTo>
                    <a:pt x="0" y="32677"/>
                  </a:moveTo>
                  <a:lnTo>
                    <a:pt x="177977" y="32677"/>
                  </a:lnTo>
                </a:path>
                <a:path w="178435" h="73659">
                  <a:moveTo>
                    <a:pt x="0" y="73494"/>
                  </a:moveTo>
                  <a:lnTo>
                    <a:pt x="177977" y="73494"/>
                  </a:lnTo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316084" y="7917192"/>
              <a:ext cx="68580" cy="29845"/>
            </a:xfrm>
            <a:custGeom>
              <a:avLst/>
              <a:gdLst/>
              <a:ahLst/>
              <a:cxnLst/>
              <a:rect l="l" t="t" r="r" b="b"/>
              <a:pathLst>
                <a:path w="68579" h="29845">
                  <a:moveTo>
                    <a:pt x="68186" y="0"/>
                  </a:moveTo>
                  <a:lnTo>
                    <a:pt x="0" y="0"/>
                  </a:lnTo>
                  <a:lnTo>
                    <a:pt x="0" y="29806"/>
                  </a:lnTo>
                  <a:lnTo>
                    <a:pt x="68186" y="29806"/>
                  </a:lnTo>
                  <a:lnTo>
                    <a:pt x="68186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3320694" y="8248459"/>
              <a:ext cx="60325" cy="63500"/>
            </a:xfrm>
            <a:custGeom>
              <a:avLst/>
              <a:gdLst/>
              <a:ahLst/>
              <a:cxnLst/>
              <a:rect l="l" t="t" r="r" b="b"/>
              <a:pathLst>
                <a:path w="60325" h="63500">
                  <a:moveTo>
                    <a:pt x="0" y="62953"/>
                  </a:moveTo>
                  <a:lnTo>
                    <a:pt x="0" y="0"/>
                  </a:lnTo>
                  <a:lnTo>
                    <a:pt x="59918" y="0"/>
                  </a:lnTo>
                  <a:lnTo>
                    <a:pt x="59918" y="62953"/>
                  </a:lnTo>
                </a:path>
              </a:pathLst>
            </a:custGeom>
            <a:ln w="3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3325114" y="8254339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12369" y="6184"/>
                  </a:moveTo>
                  <a:lnTo>
                    <a:pt x="12369" y="9601"/>
                  </a:lnTo>
                  <a:lnTo>
                    <a:pt x="9601" y="12382"/>
                  </a:lnTo>
                  <a:lnTo>
                    <a:pt x="6184" y="12382"/>
                  </a:lnTo>
                  <a:lnTo>
                    <a:pt x="2768" y="12382"/>
                  </a:lnTo>
                  <a:lnTo>
                    <a:pt x="0" y="9601"/>
                  </a:lnTo>
                  <a:lnTo>
                    <a:pt x="0" y="6184"/>
                  </a:lnTo>
                  <a:lnTo>
                    <a:pt x="0" y="2781"/>
                  </a:lnTo>
                  <a:lnTo>
                    <a:pt x="2768" y="0"/>
                  </a:lnTo>
                  <a:lnTo>
                    <a:pt x="6184" y="0"/>
                  </a:lnTo>
                  <a:lnTo>
                    <a:pt x="9601" y="0"/>
                  </a:lnTo>
                  <a:lnTo>
                    <a:pt x="12369" y="2781"/>
                  </a:lnTo>
                  <a:lnTo>
                    <a:pt x="12369" y="6184"/>
                  </a:lnTo>
                  <a:close/>
                </a:path>
                <a:path w="50800" h="12700">
                  <a:moveTo>
                    <a:pt x="31432" y="6184"/>
                  </a:moveTo>
                  <a:lnTo>
                    <a:pt x="31432" y="9601"/>
                  </a:lnTo>
                  <a:lnTo>
                    <a:pt x="28663" y="12382"/>
                  </a:lnTo>
                  <a:lnTo>
                    <a:pt x="25247" y="12382"/>
                  </a:lnTo>
                  <a:lnTo>
                    <a:pt x="21831" y="12382"/>
                  </a:lnTo>
                  <a:lnTo>
                    <a:pt x="19075" y="9601"/>
                  </a:lnTo>
                  <a:lnTo>
                    <a:pt x="19075" y="6184"/>
                  </a:lnTo>
                  <a:lnTo>
                    <a:pt x="19075" y="2781"/>
                  </a:lnTo>
                  <a:lnTo>
                    <a:pt x="21831" y="0"/>
                  </a:lnTo>
                  <a:lnTo>
                    <a:pt x="25247" y="0"/>
                  </a:lnTo>
                  <a:lnTo>
                    <a:pt x="28663" y="0"/>
                  </a:lnTo>
                  <a:lnTo>
                    <a:pt x="31432" y="2781"/>
                  </a:lnTo>
                  <a:lnTo>
                    <a:pt x="31432" y="6184"/>
                  </a:lnTo>
                  <a:close/>
                </a:path>
                <a:path w="50800" h="12700">
                  <a:moveTo>
                    <a:pt x="50507" y="6184"/>
                  </a:moveTo>
                  <a:lnTo>
                    <a:pt x="50507" y="9601"/>
                  </a:lnTo>
                  <a:lnTo>
                    <a:pt x="47739" y="12382"/>
                  </a:lnTo>
                  <a:lnTo>
                    <a:pt x="44322" y="12382"/>
                  </a:lnTo>
                  <a:lnTo>
                    <a:pt x="40906" y="12382"/>
                  </a:lnTo>
                  <a:lnTo>
                    <a:pt x="38125" y="9601"/>
                  </a:lnTo>
                  <a:lnTo>
                    <a:pt x="38125" y="6184"/>
                  </a:lnTo>
                  <a:lnTo>
                    <a:pt x="38125" y="2781"/>
                  </a:lnTo>
                  <a:lnTo>
                    <a:pt x="40906" y="0"/>
                  </a:lnTo>
                  <a:lnTo>
                    <a:pt x="44322" y="0"/>
                  </a:lnTo>
                  <a:lnTo>
                    <a:pt x="47739" y="0"/>
                  </a:lnTo>
                  <a:lnTo>
                    <a:pt x="50507" y="2781"/>
                  </a:lnTo>
                  <a:lnTo>
                    <a:pt x="50507" y="6184"/>
                  </a:lnTo>
                  <a:close/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3294443" y="8329422"/>
              <a:ext cx="82550" cy="58419"/>
            </a:xfrm>
            <a:custGeom>
              <a:avLst/>
              <a:gdLst/>
              <a:ahLst/>
              <a:cxnLst/>
              <a:rect l="l" t="t" r="r" b="b"/>
              <a:pathLst>
                <a:path w="82550" h="58420">
                  <a:moveTo>
                    <a:pt x="81965" y="0"/>
                  </a:moveTo>
                  <a:lnTo>
                    <a:pt x="0" y="0"/>
                  </a:lnTo>
                  <a:lnTo>
                    <a:pt x="0" y="57962"/>
                  </a:lnTo>
                  <a:lnTo>
                    <a:pt x="81965" y="57962"/>
                  </a:lnTo>
                  <a:lnTo>
                    <a:pt x="8196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3294443" y="8329422"/>
              <a:ext cx="82550" cy="58419"/>
            </a:xfrm>
            <a:custGeom>
              <a:avLst/>
              <a:gdLst/>
              <a:ahLst/>
              <a:cxnLst/>
              <a:rect l="l" t="t" r="r" b="b"/>
              <a:pathLst>
                <a:path w="82550" h="58420">
                  <a:moveTo>
                    <a:pt x="81965" y="57962"/>
                  </a:moveTo>
                  <a:lnTo>
                    <a:pt x="81965" y="0"/>
                  </a:lnTo>
                  <a:lnTo>
                    <a:pt x="0" y="0"/>
                  </a:lnTo>
                  <a:lnTo>
                    <a:pt x="0" y="57962"/>
                  </a:lnTo>
                  <a:lnTo>
                    <a:pt x="81965" y="57962"/>
                  </a:lnTo>
                  <a:close/>
                </a:path>
                <a:path w="82550" h="58420">
                  <a:moveTo>
                    <a:pt x="18580" y="11417"/>
                  </a:moveTo>
                  <a:lnTo>
                    <a:pt x="18580" y="14846"/>
                  </a:lnTo>
                  <a:lnTo>
                    <a:pt x="15811" y="17602"/>
                  </a:lnTo>
                  <a:lnTo>
                    <a:pt x="12407" y="17602"/>
                  </a:lnTo>
                  <a:lnTo>
                    <a:pt x="8978" y="17602"/>
                  </a:lnTo>
                  <a:lnTo>
                    <a:pt x="6210" y="14846"/>
                  </a:lnTo>
                  <a:lnTo>
                    <a:pt x="6210" y="11417"/>
                  </a:lnTo>
                  <a:lnTo>
                    <a:pt x="6210" y="8013"/>
                  </a:lnTo>
                  <a:lnTo>
                    <a:pt x="8978" y="5245"/>
                  </a:lnTo>
                  <a:lnTo>
                    <a:pt x="12407" y="5245"/>
                  </a:lnTo>
                  <a:lnTo>
                    <a:pt x="15811" y="5245"/>
                  </a:lnTo>
                  <a:lnTo>
                    <a:pt x="18580" y="8013"/>
                  </a:lnTo>
                  <a:lnTo>
                    <a:pt x="18580" y="11417"/>
                  </a:lnTo>
                  <a:close/>
                </a:path>
                <a:path w="82550" h="58420">
                  <a:moveTo>
                    <a:pt x="37655" y="11417"/>
                  </a:moveTo>
                  <a:lnTo>
                    <a:pt x="37655" y="14846"/>
                  </a:lnTo>
                  <a:lnTo>
                    <a:pt x="34886" y="17602"/>
                  </a:lnTo>
                  <a:lnTo>
                    <a:pt x="31457" y="17602"/>
                  </a:lnTo>
                  <a:lnTo>
                    <a:pt x="28041" y="17602"/>
                  </a:lnTo>
                  <a:lnTo>
                    <a:pt x="25273" y="14846"/>
                  </a:lnTo>
                  <a:lnTo>
                    <a:pt x="25273" y="11417"/>
                  </a:lnTo>
                  <a:lnTo>
                    <a:pt x="25273" y="8013"/>
                  </a:lnTo>
                  <a:lnTo>
                    <a:pt x="28041" y="5245"/>
                  </a:lnTo>
                  <a:lnTo>
                    <a:pt x="31457" y="5245"/>
                  </a:lnTo>
                  <a:lnTo>
                    <a:pt x="34886" y="5245"/>
                  </a:lnTo>
                  <a:lnTo>
                    <a:pt x="37655" y="8013"/>
                  </a:lnTo>
                  <a:lnTo>
                    <a:pt x="37655" y="11417"/>
                  </a:lnTo>
                  <a:close/>
                </a:path>
                <a:path w="82550" h="58420">
                  <a:moveTo>
                    <a:pt x="56718" y="11417"/>
                  </a:moveTo>
                  <a:lnTo>
                    <a:pt x="56718" y="14846"/>
                  </a:lnTo>
                  <a:lnTo>
                    <a:pt x="53949" y="17602"/>
                  </a:lnTo>
                  <a:lnTo>
                    <a:pt x="50533" y="17602"/>
                  </a:lnTo>
                  <a:lnTo>
                    <a:pt x="47117" y="17602"/>
                  </a:lnTo>
                  <a:lnTo>
                    <a:pt x="44348" y="14846"/>
                  </a:lnTo>
                  <a:lnTo>
                    <a:pt x="44348" y="11417"/>
                  </a:lnTo>
                  <a:lnTo>
                    <a:pt x="44348" y="8013"/>
                  </a:lnTo>
                  <a:lnTo>
                    <a:pt x="47117" y="5245"/>
                  </a:lnTo>
                  <a:lnTo>
                    <a:pt x="50533" y="5245"/>
                  </a:lnTo>
                  <a:lnTo>
                    <a:pt x="53949" y="5245"/>
                  </a:lnTo>
                  <a:lnTo>
                    <a:pt x="56718" y="8013"/>
                  </a:lnTo>
                  <a:lnTo>
                    <a:pt x="56718" y="11417"/>
                  </a:lnTo>
                  <a:close/>
                </a:path>
                <a:path w="82550" h="58420">
                  <a:moveTo>
                    <a:pt x="75780" y="11417"/>
                  </a:moveTo>
                  <a:lnTo>
                    <a:pt x="75780" y="14846"/>
                  </a:lnTo>
                  <a:lnTo>
                    <a:pt x="73025" y="17602"/>
                  </a:lnTo>
                  <a:lnTo>
                    <a:pt x="69596" y="17602"/>
                  </a:lnTo>
                  <a:lnTo>
                    <a:pt x="66179" y="17602"/>
                  </a:lnTo>
                  <a:lnTo>
                    <a:pt x="63423" y="14846"/>
                  </a:lnTo>
                  <a:lnTo>
                    <a:pt x="63423" y="11417"/>
                  </a:lnTo>
                  <a:lnTo>
                    <a:pt x="63423" y="8013"/>
                  </a:lnTo>
                  <a:lnTo>
                    <a:pt x="66179" y="5245"/>
                  </a:lnTo>
                  <a:lnTo>
                    <a:pt x="69596" y="5245"/>
                  </a:lnTo>
                  <a:lnTo>
                    <a:pt x="73025" y="5245"/>
                  </a:lnTo>
                  <a:lnTo>
                    <a:pt x="75780" y="8013"/>
                  </a:lnTo>
                  <a:lnTo>
                    <a:pt x="75780" y="11417"/>
                  </a:lnTo>
                  <a:close/>
                </a:path>
              </a:pathLst>
            </a:custGeom>
            <a:ln w="3556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3320681" y="8281149"/>
              <a:ext cx="55880" cy="30480"/>
            </a:xfrm>
            <a:custGeom>
              <a:avLst/>
              <a:gdLst/>
              <a:ahLst/>
              <a:cxnLst/>
              <a:rect l="l" t="t" r="r" b="b"/>
              <a:pathLst>
                <a:path w="55879" h="30479">
                  <a:moveTo>
                    <a:pt x="37680" y="0"/>
                  </a:moveTo>
                  <a:lnTo>
                    <a:pt x="0" y="0"/>
                  </a:lnTo>
                  <a:lnTo>
                    <a:pt x="0" y="30264"/>
                  </a:lnTo>
                  <a:lnTo>
                    <a:pt x="37680" y="30264"/>
                  </a:lnTo>
                  <a:lnTo>
                    <a:pt x="37680" y="0"/>
                  </a:lnTo>
                  <a:close/>
                </a:path>
                <a:path w="55879" h="30479">
                  <a:moveTo>
                    <a:pt x="55359" y="0"/>
                  </a:moveTo>
                  <a:lnTo>
                    <a:pt x="42113" y="0"/>
                  </a:lnTo>
                  <a:lnTo>
                    <a:pt x="42113" y="30264"/>
                  </a:lnTo>
                  <a:lnTo>
                    <a:pt x="55359" y="30264"/>
                  </a:lnTo>
                  <a:lnTo>
                    <a:pt x="5535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3228568" y="8329422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40">
                  <a:moveTo>
                    <a:pt x="65874" y="0"/>
                  </a:moveTo>
                  <a:lnTo>
                    <a:pt x="0" y="0"/>
                  </a:lnTo>
                  <a:lnTo>
                    <a:pt x="0" y="40220"/>
                  </a:lnTo>
                  <a:lnTo>
                    <a:pt x="65874" y="40220"/>
                  </a:lnTo>
                  <a:lnTo>
                    <a:pt x="6587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3228568" y="8329422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40">
                  <a:moveTo>
                    <a:pt x="65874" y="0"/>
                  </a:moveTo>
                  <a:lnTo>
                    <a:pt x="0" y="0"/>
                  </a:lnTo>
                  <a:lnTo>
                    <a:pt x="0" y="21450"/>
                  </a:lnTo>
                  <a:lnTo>
                    <a:pt x="0" y="40220"/>
                  </a:lnTo>
                  <a:lnTo>
                    <a:pt x="65874" y="40220"/>
                  </a:lnTo>
                  <a:lnTo>
                    <a:pt x="65874" y="0"/>
                  </a:lnTo>
                  <a:close/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3234817" y="8323338"/>
              <a:ext cx="156845" cy="64135"/>
            </a:xfrm>
            <a:custGeom>
              <a:avLst/>
              <a:gdLst/>
              <a:ahLst/>
              <a:cxnLst/>
              <a:rect l="l" t="t" r="r" b="b"/>
              <a:pathLst>
                <a:path w="156845" h="64134">
                  <a:moveTo>
                    <a:pt x="21361" y="12331"/>
                  </a:moveTo>
                  <a:lnTo>
                    <a:pt x="0" y="12331"/>
                  </a:lnTo>
                  <a:lnTo>
                    <a:pt x="0" y="46316"/>
                  </a:lnTo>
                  <a:lnTo>
                    <a:pt x="21361" y="46316"/>
                  </a:lnTo>
                  <a:lnTo>
                    <a:pt x="21361" y="12331"/>
                  </a:lnTo>
                  <a:close/>
                </a:path>
                <a:path w="156845" h="64134">
                  <a:moveTo>
                    <a:pt x="55346" y="12331"/>
                  </a:moveTo>
                  <a:lnTo>
                    <a:pt x="25285" y="12331"/>
                  </a:lnTo>
                  <a:lnTo>
                    <a:pt x="25285" y="46316"/>
                  </a:lnTo>
                  <a:lnTo>
                    <a:pt x="55346" y="46316"/>
                  </a:lnTo>
                  <a:lnTo>
                    <a:pt x="55346" y="12331"/>
                  </a:lnTo>
                  <a:close/>
                </a:path>
                <a:path w="156845" h="64134">
                  <a:moveTo>
                    <a:pt x="81305" y="38785"/>
                  </a:moveTo>
                  <a:lnTo>
                    <a:pt x="68160" y="38785"/>
                  </a:lnTo>
                  <a:lnTo>
                    <a:pt x="68160" y="64046"/>
                  </a:lnTo>
                  <a:lnTo>
                    <a:pt x="81305" y="64046"/>
                  </a:lnTo>
                  <a:lnTo>
                    <a:pt x="81305" y="38785"/>
                  </a:lnTo>
                  <a:close/>
                </a:path>
                <a:path w="156845" h="64134">
                  <a:moveTo>
                    <a:pt x="141592" y="38785"/>
                  </a:moveTo>
                  <a:lnTo>
                    <a:pt x="85737" y="38785"/>
                  </a:lnTo>
                  <a:lnTo>
                    <a:pt x="85737" y="64046"/>
                  </a:lnTo>
                  <a:lnTo>
                    <a:pt x="141592" y="64046"/>
                  </a:lnTo>
                  <a:lnTo>
                    <a:pt x="141592" y="38785"/>
                  </a:lnTo>
                  <a:close/>
                </a:path>
                <a:path w="156845" h="64134">
                  <a:moveTo>
                    <a:pt x="156743" y="0"/>
                  </a:moveTo>
                  <a:lnTo>
                    <a:pt x="145300" y="0"/>
                  </a:lnTo>
                  <a:lnTo>
                    <a:pt x="145300" y="27635"/>
                  </a:lnTo>
                  <a:lnTo>
                    <a:pt x="156743" y="27635"/>
                  </a:lnTo>
                  <a:lnTo>
                    <a:pt x="156743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3294443" y="8350973"/>
              <a:ext cx="82550" cy="0"/>
            </a:xfrm>
            <a:custGeom>
              <a:avLst/>
              <a:gdLst/>
              <a:ahLst/>
              <a:cxnLst/>
              <a:rect l="l" t="t" r="r" b="b"/>
              <a:pathLst>
                <a:path w="82550">
                  <a:moveTo>
                    <a:pt x="0" y="0"/>
                  </a:moveTo>
                  <a:lnTo>
                    <a:pt x="81965" y="0"/>
                  </a:lnTo>
                </a:path>
              </a:pathLst>
            </a:custGeom>
            <a:ln w="317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6" name="object 906"/>
          <p:cNvGrpSpPr/>
          <p:nvPr/>
        </p:nvGrpSpPr>
        <p:grpSpPr>
          <a:xfrm>
            <a:off x="8534266" y="8537912"/>
            <a:ext cx="142240" cy="257175"/>
            <a:chOff x="3479666" y="8537911"/>
            <a:chExt cx="142240" cy="257175"/>
          </a:xfrm>
        </p:grpSpPr>
        <p:sp>
          <p:nvSpPr>
            <p:cNvPr id="907" name="object 907"/>
            <p:cNvSpPr/>
            <p:nvPr/>
          </p:nvSpPr>
          <p:spPr>
            <a:xfrm>
              <a:off x="348011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348011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9" name="object 90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82987" y="8556047"/>
              <a:ext cx="134454" cy="236562"/>
            </a:xfrm>
            <a:prstGeom prst="rect">
              <a:avLst/>
            </a:prstGeom>
          </p:spPr>
        </p:pic>
      </p:grpSp>
      <p:grpSp>
        <p:nvGrpSpPr>
          <p:cNvPr id="910" name="object 910"/>
          <p:cNvGrpSpPr/>
          <p:nvPr/>
        </p:nvGrpSpPr>
        <p:grpSpPr>
          <a:xfrm>
            <a:off x="8832284" y="8537912"/>
            <a:ext cx="142240" cy="257175"/>
            <a:chOff x="3777684" y="8537911"/>
            <a:chExt cx="142240" cy="257175"/>
          </a:xfrm>
        </p:grpSpPr>
        <p:sp>
          <p:nvSpPr>
            <p:cNvPr id="911" name="object 911"/>
            <p:cNvSpPr/>
            <p:nvPr/>
          </p:nvSpPr>
          <p:spPr>
            <a:xfrm>
              <a:off x="3778135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3778135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3" name="object 91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81018" y="8556047"/>
              <a:ext cx="134454" cy="236562"/>
            </a:xfrm>
            <a:prstGeom prst="rect">
              <a:avLst/>
            </a:prstGeom>
          </p:spPr>
        </p:pic>
      </p:grpSp>
      <p:grpSp>
        <p:nvGrpSpPr>
          <p:cNvPr id="914" name="object 914"/>
          <p:cNvGrpSpPr/>
          <p:nvPr/>
        </p:nvGrpSpPr>
        <p:grpSpPr>
          <a:xfrm>
            <a:off x="9130315" y="8537912"/>
            <a:ext cx="142240" cy="257175"/>
            <a:chOff x="4075715" y="8537911"/>
            <a:chExt cx="142240" cy="257175"/>
          </a:xfrm>
        </p:grpSpPr>
        <p:sp>
          <p:nvSpPr>
            <p:cNvPr id="915" name="object 915"/>
            <p:cNvSpPr/>
            <p:nvPr/>
          </p:nvSpPr>
          <p:spPr>
            <a:xfrm>
              <a:off x="4076166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4076166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7" name="object 91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79049" y="8556047"/>
              <a:ext cx="134442" cy="236562"/>
            </a:xfrm>
            <a:prstGeom prst="rect">
              <a:avLst/>
            </a:prstGeom>
          </p:spPr>
        </p:pic>
      </p:grpSp>
      <p:grpSp>
        <p:nvGrpSpPr>
          <p:cNvPr id="918" name="object 918"/>
          <p:cNvGrpSpPr/>
          <p:nvPr/>
        </p:nvGrpSpPr>
        <p:grpSpPr>
          <a:xfrm>
            <a:off x="9428347" y="8537912"/>
            <a:ext cx="141605" cy="257175"/>
            <a:chOff x="4373746" y="8537911"/>
            <a:chExt cx="141605" cy="257175"/>
          </a:xfrm>
        </p:grpSpPr>
        <p:sp>
          <p:nvSpPr>
            <p:cNvPr id="919" name="object 919"/>
            <p:cNvSpPr/>
            <p:nvPr/>
          </p:nvSpPr>
          <p:spPr>
            <a:xfrm>
              <a:off x="437419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03" y="256019"/>
                  </a:lnTo>
                  <a:lnTo>
                    <a:pt x="14070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437419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03" y="0"/>
                  </a:lnTo>
                  <a:lnTo>
                    <a:pt x="140703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1" name="object 9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77080" y="8556047"/>
              <a:ext cx="134442" cy="236562"/>
            </a:xfrm>
            <a:prstGeom prst="rect">
              <a:avLst/>
            </a:prstGeom>
          </p:spPr>
        </p:pic>
      </p:grpSp>
      <p:grpSp>
        <p:nvGrpSpPr>
          <p:cNvPr id="922" name="object 922"/>
          <p:cNvGrpSpPr/>
          <p:nvPr/>
        </p:nvGrpSpPr>
        <p:grpSpPr>
          <a:xfrm>
            <a:off x="10789787" y="8537912"/>
            <a:ext cx="141605" cy="257175"/>
            <a:chOff x="5735186" y="8537911"/>
            <a:chExt cx="141605" cy="257175"/>
          </a:xfrm>
        </p:grpSpPr>
        <p:sp>
          <p:nvSpPr>
            <p:cNvPr id="923" name="object 923"/>
            <p:cNvSpPr/>
            <p:nvPr/>
          </p:nvSpPr>
          <p:spPr>
            <a:xfrm>
              <a:off x="573563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03" y="256019"/>
                  </a:lnTo>
                  <a:lnTo>
                    <a:pt x="14070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573563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03" y="0"/>
                  </a:lnTo>
                  <a:lnTo>
                    <a:pt x="140703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5" name="object 9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38520" y="8556047"/>
              <a:ext cx="134442" cy="236562"/>
            </a:xfrm>
            <a:prstGeom prst="rect">
              <a:avLst/>
            </a:prstGeom>
          </p:spPr>
        </p:pic>
      </p:grpSp>
      <p:grpSp>
        <p:nvGrpSpPr>
          <p:cNvPr id="926" name="object 926"/>
          <p:cNvGrpSpPr/>
          <p:nvPr/>
        </p:nvGrpSpPr>
        <p:grpSpPr>
          <a:xfrm>
            <a:off x="11087804" y="8537912"/>
            <a:ext cx="142240" cy="257175"/>
            <a:chOff x="6033204" y="8537911"/>
            <a:chExt cx="142240" cy="257175"/>
          </a:xfrm>
        </p:grpSpPr>
        <p:sp>
          <p:nvSpPr>
            <p:cNvPr id="927" name="object 927"/>
            <p:cNvSpPr/>
            <p:nvPr/>
          </p:nvSpPr>
          <p:spPr>
            <a:xfrm>
              <a:off x="6033655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5" y="256019"/>
                  </a:lnTo>
                  <a:lnTo>
                    <a:pt x="1407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6033655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5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15" y="0"/>
                  </a:lnTo>
                  <a:lnTo>
                    <a:pt x="140715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9" name="object 9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36538" y="8556047"/>
              <a:ext cx="134454" cy="236562"/>
            </a:xfrm>
            <a:prstGeom prst="rect">
              <a:avLst/>
            </a:prstGeom>
          </p:spPr>
        </p:pic>
      </p:grpSp>
      <p:grpSp>
        <p:nvGrpSpPr>
          <p:cNvPr id="930" name="object 930"/>
          <p:cNvGrpSpPr/>
          <p:nvPr/>
        </p:nvGrpSpPr>
        <p:grpSpPr>
          <a:xfrm>
            <a:off x="11385849" y="8537912"/>
            <a:ext cx="141605" cy="257175"/>
            <a:chOff x="6331248" y="8537911"/>
            <a:chExt cx="141605" cy="257175"/>
          </a:xfrm>
        </p:grpSpPr>
        <p:sp>
          <p:nvSpPr>
            <p:cNvPr id="931" name="object 931"/>
            <p:cNvSpPr/>
            <p:nvPr/>
          </p:nvSpPr>
          <p:spPr>
            <a:xfrm>
              <a:off x="6331699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03" y="256019"/>
                  </a:lnTo>
                  <a:lnTo>
                    <a:pt x="14070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6331699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03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03" y="0"/>
                  </a:lnTo>
                  <a:lnTo>
                    <a:pt x="140703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3" name="object 9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34569" y="8556047"/>
              <a:ext cx="134442" cy="236562"/>
            </a:xfrm>
            <a:prstGeom prst="rect">
              <a:avLst/>
            </a:prstGeom>
          </p:spPr>
        </p:pic>
      </p:grpSp>
      <p:grpSp>
        <p:nvGrpSpPr>
          <p:cNvPr id="934" name="object 934"/>
          <p:cNvGrpSpPr/>
          <p:nvPr/>
        </p:nvGrpSpPr>
        <p:grpSpPr>
          <a:xfrm>
            <a:off x="11683866" y="8537912"/>
            <a:ext cx="142240" cy="257175"/>
            <a:chOff x="6629266" y="8537911"/>
            <a:chExt cx="142240" cy="257175"/>
          </a:xfrm>
        </p:grpSpPr>
        <p:sp>
          <p:nvSpPr>
            <p:cNvPr id="935" name="object 935"/>
            <p:cNvSpPr/>
            <p:nvPr/>
          </p:nvSpPr>
          <p:spPr>
            <a:xfrm>
              <a:off x="662971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6" y="0"/>
                  </a:moveTo>
                  <a:lnTo>
                    <a:pt x="0" y="0"/>
                  </a:lnTo>
                  <a:lnTo>
                    <a:pt x="0" y="256019"/>
                  </a:lnTo>
                  <a:lnTo>
                    <a:pt x="140716" y="256019"/>
                  </a:lnTo>
                  <a:lnTo>
                    <a:pt x="14071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6629717" y="8538362"/>
              <a:ext cx="140970" cy="256540"/>
            </a:xfrm>
            <a:custGeom>
              <a:avLst/>
              <a:gdLst/>
              <a:ahLst/>
              <a:cxnLst/>
              <a:rect l="l" t="t" r="r" b="b"/>
              <a:pathLst>
                <a:path w="140970" h="256540">
                  <a:moveTo>
                    <a:pt x="140716" y="256019"/>
                  </a:moveTo>
                  <a:lnTo>
                    <a:pt x="0" y="256019"/>
                  </a:lnTo>
                  <a:lnTo>
                    <a:pt x="0" y="0"/>
                  </a:lnTo>
                  <a:lnTo>
                    <a:pt x="140716" y="0"/>
                  </a:lnTo>
                  <a:lnTo>
                    <a:pt x="140716" y="2560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7" name="object 9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32587" y="8556047"/>
              <a:ext cx="134454" cy="236562"/>
            </a:xfrm>
            <a:prstGeom prst="rect">
              <a:avLst/>
            </a:prstGeom>
          </p:spPr>
        </p:pic>
      </p:grpSp>
      <p:sp>
        <p:nvSpPr>
          <p:cNvPr id="938" name="object 938"/>
          <p:cNvSpPr/>
          <p:nvPr/>
        </p:nvSpPr>
        <p:spPr>
          <a:xfrm>
            <a:off x="11989181" y="838492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59">
                <a:moveTo>
                  <a:pt x="0" y="0"/>
                </a:moveTo>
                <a:lnTo>
                  <a:pt x="0" y="276682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9" name="object 939"/>
          <p:cNvGrpSpPr/>
          <p:nvPr/>
        </p:nvGrpSpPr>
        <p:grpSpPr>
          <a:xfrm>
            <a:off x="10077005" y="8868169"/>
            <a:ext cx="2006600" cy="64135"/>
            <a:chOff x="5022405" y="8868168"/>
            <a:chExt cx="2006600" cy="64135"/>
          </a:xfrm>
        </p:grpSpPr>
        <p:sp>
          <p:nvSpPr>
            <p:cNvPr id="940" name="object 940"/>
            <p:cNvSpPr/>
            <p:nvPr/>
          </p:nvSpPr>
          <p:spPr>
            <a:xfrm>
              <a:off x="5022405" y="8900134"/>
              <a:ext cx="1920239" cy="0"/>
            </a:xfrm>
            <a:custGeom>
              <a:avLst/>
              <a:gdLst/>
              <a:ahLst/>
              <a:cxnLst/>
              <a:rect l="l" t="t" r="r" b="b"/>
              <a:pathLst>
                <a:path w="1920240">
                  <a:moveTo>
                    <a:pt x="192022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1" name="object 9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921144" y="8868168"/>
              <a:ext cx="107556" cy="64071"/>
            </a:xfrm>
            <a:prstGeom prst="rect">
              <a:avLst/>
            </a:prstGeom>
          </p:spPr>
        </p:pic>
      </p:grpSp>
      <p:grpSp>
        <p:nvGrpSpPr>
          <p:cNvPr id="942" name="object 942"/>
          <p:cNvGrpSpPr/>
          <p:nvPr/>
        </p:nvGrpSpPr>
        <p:grpSpPr>
          <a:xfrm>
            <a:off x="7379817" y="8868030"/>
            <a:ext cx="1925320" cy="64135"/>
            <a:chOff x="2325217" y="8868029"/>
            <a:chExt cx="1925320" cy="64135"/>
          </a:xfrm>
        </p:grpSpPr>
        <p:sp>
          <p:nvSpPr>
            <p:cNvPr id="943" name="object 943"/>
            <p:cNvSpPr/>
            <p:nvPr/>
          </p:nvSpPr>
          <p:spPr>
            <a:xfrm>
              <a:off x="2411285" y="8900134"/>
              <a:ext cx="1838960" cy="0"/>
            </a:xfrm>
            <a:custGeom>
              <a:avLst/>
              <a:gdLst/>
              <a:ahLst/>
              <a:cxnLst/>
              <a:rect l="l" t="t" r="r" b="b"/>
              <a:pathLst>
                <a:path w="1838960">
                  <a:moveTo>
                    <a:pt x="0" y="0"/>
                  </a:moveTo>
                  <a:lnTo>
                    <a:pt x="183896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4" name="object 9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25217" y="8868029"/>
              <a:ext cx="107556" cy="64071"/>
            </a:xfrm>
            <a:prstGeom prst="rect">
              <a:avLst/>
            </a:prstGeom>
          </p:spPr>
        </p:pic>
      </p:grpSp>
      <p:sp>
        <p:nvSpPr>
          <p:cNvPr id="945" name="object 945"/>
          <p:cNvSpPr txBox="1"/>
          <p:nvPr/>
        </p:nvSpPr>
        <p:spPr>
          <a:xfrm>
            <a:off x="5762164" y="488648"/>
            <a:ext cx="1416685" cy="3911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050" b="1" dirty="0">
                <a:latin typeface="Arial"/>
                <a:cs typeface="Arial"/>
              </a:rPr>
              <a:t>EM</a:t>
            </a:r>
            <a:r>
              <a:rPr sz="1050" b="1" spc="-55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277</a:t>
            </a:r>
            <a:r>
              <a:rPr sz="1050" b="1" spc="-55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PROFIBUS-DP</a:t>
            </a:r>
            <a:endParaRPr sz="1050">
              <a:latin typeface="Arial"/>
              <a:cs typeface="Arial"/>
            </a:endParaRPr>
          </a:p>
          <a:p>
            <a:pPr marL="12700">
              <a:spcBef>
                <a:spcPts val="180"/>
              </a:spcBef>
            </a:pPr>
            <a:r>
              <a:rPr sz="1050" b="1" spc="35" dirty="0">
                <a:latin typeface="Arial"/>
                <a:cs typeface="Arial"/>
              </a:rPr>
              <a:t>Módulo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14" name="object 1014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64</a:t>
            </a:fld>
            <a:endParaRPr spc="15" dirty="0"/>
          </a:p>
        </p:txBody>
      </p:sp>
      <p:sp>
        <p:nvSpPr>
          <p:cNvPr id="946" name="object 946"/>
          <p:cNvSpPr txBox="1"/>
          <p:nvPr/>
        </p:nvSpPr>
        <p:spPr>
          <a:xfrm>
            <a:off x="7957943" y="484853"/>
            <a:ext cx="42722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20" dirty="0">
                <a:latin typeface="Arial"/>
                <a:cs typeface="Arial"/>
              </a:rPr>
              <a:t>PROFIBUS-DP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estándar de </a:t>
            </a:r>
            <a:r>
              <a:rPr sz="900" spc="25" dirty="0">
                <a:latin typeface="Microsoft Sans Serif"/>
                <a:cs typeface="Microsoft Sans Serif"/>
              </a:rPr>
              <a:t>comunicación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bus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spc="30" dirty="0">
                <a:latin typeface="Microsoft Sans Serif"/>
                <a:cs typeface="Microsoft Sans Serif"/>
              </a:rPr>
              <a:t>internacional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35" dirty="0">
                <a:latin typeface="Microsoft Sans Serif"/>
                <a:cs typeface="Microsoft Sans Serif"/>
              </a:rPr>
              <a:t>que una </a:t>
            </a:r>
            <a:r>
              <a:rPr sz="900" spc="30" dirty="0">
                <a:latin typeface="Microsoft Sans Serif"/>
                <a:cs typeface="Microsoft Sans Serif"/>
              </a:rPr>
              <a:t>amplia </a:t>
            </a:r>
            <a:r>
              <a:rPr sz="900" spc="35" dirty="0">
                <a:latin typeface="Microsoft Sans Serif"/>
                <a:cs typeface="Microsoft Sans Serif"/>
              </a:rPr>
              <a:t>gama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inteligentes 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fabricantes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comuniquen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rápida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eficiente.</a:t>
            </a:r>
            <a:r>
              <a:rPr sz="900" dirty="0">
                <a:latin typeface="Microsoft Sans Serif"/>
                <a:cs typeface="Microsoft Sans Serif"/>
              </a:rPr>
              <a:t> Esto </a:t>
            </a:r>
            <a:r>
              <a:rPr sz="900" spc="25" dirty="0">
                <a:latin typeface="Microsoft Sans Serif"/>
                <a:cs typeface="Microsoft Sans Serif"/>
              </a:rPr>
              <a:t>reduce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costos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cableado, </a:t>
            </a:r>
            <a:r>
              <a:rPr sz="900" dirty="0">
                <a:latin typeface="Microsoft Sans Serif"/>
                <a:cs typeface="Microsoft Sans Serif"/>
              </a:rPr>
              <a:t>así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gastos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puesta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marcha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mantenimiento.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47" name="object 947"/>
          <p:cNvSpPr txBox="1"/>
          <p:nvPr/>
        </p:nvSpPr>
        <p:spPr>
          <a:xfrm>
            <a:off x="7957998" y="1585868"/>
            <a:ext cx="4321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b="1" spc="35" dirty="0">
                <a:latin typeface="Arial"/>
                <a:cs typeface="Arial"/>
              </a:rPr>
              <a:t>Módulo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EM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277</a:t>
            </a:r>
            <a:r>
              <a:rPr sz="1050" b="1" spc="-20" dirty="0">
                <a:latin typeface="Arial"/>
                <a:cs typeface="Arial"/>
              </a:rPr>
              <a:t> PROFIBUS-DP </a:t>
            </a:r>
            <a:r>
              <a:rPr sz="1050" spc="55" dirty="0">
                <a:latin typeface="Microsoft Sans Serif"/>
                <a:cs typeface="Microsoft Sans Serif"/>
              </a:rPr>
              <a:t>permite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conexión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S7-200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50" dirty="0">
                <a:latin typeface="Microsoft Sans Serif"/>
                <a:cs typeface="Microsoft Sans Serif"/>
              </a:rPr>
              <a:t>(CPU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222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superior)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PROFIBUS-DP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esclavo.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48" name="object 948"/>
          <p:cNvSpPr txBox="1"/>
          <p:nvPr/>
        </p:nvSpPr>
        <p:spPr>
          <a:xfrm>
            <a:off x="11169718" y="2121286"/>
            <a:ext cx="990600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3510">
              <a:lnSpc>
                <a:spcPct val="114300"/>
              </a:lnSpc>
              <a:spcBef>
                <a:spcPts val="100"/>
              </a:spcBef>
            </a:pPr>
            <a:r>
              <a:rPr sz="700" spc="35" dirty="0">
                <a:latin typeface="Microsoft Sans Serif"/>
                <a:cs typeface="Microsoft Sans Serif"/>
              </a:rPr>
              <a:t>Otro </a:t>
            </a:r>
            <a:r>
              <a:rPr sz="700" spc="25" dirty="0">
                <a:latin typeface="Microsoft Sans Serif"/>
                <a:cs typeface="Microsoft Sans Serif"/>
              </a:rPr>
              <a:t>inteligente 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Dispositivos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y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Sistemas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49" name="object 949"/>
          <p:cNvSpPr txBox="1"/>
          <p:nvPr/>
        </p:nvSpPr>
        <p:spPr>
          <a:xfrm>
            <a:off x="10191006" y="2201381"/>
            <a:ext cx="55816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750" spc="30" dirty="0">
                <a:latin typeface="Microsoft Sans Serif"/>
                <a:cs typeface="Microsoft Sans Serif"/>
              </a:rPr>
              <a:t>No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Siemens</a:t>
            </a:r>
            <a:endParaRPr sz="750">
              <a:latin typeface="Microsoft Sans Serif"/>
              <a:cs typeface="Microsoft Sans Serif"/>
            </a:endParaRPr>
          </a:p>
          <a:p>
            <a:pPr marL="74295">
              <a:spcBef>
                <a:spcPts val="259"/>
              </a:spcBef>
            </a:pPr>
            <a:r>
              <a:rPr sz="550" spc="15" dirty="0">
                <a:latin typeface="Microsoft Sans Serif"/>
                <a:cs typeface="Microsoft Sans Serif"/>
              </a:rPr>
              <a:t>Controladores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50" name="object 950"/>
          <p:cNvSpPr txBox="1"/>
          <p:nvPr/>
        </p:nvSpPr>
        <p:spPr>
          <a:xfrm>
            <a:off x="6981499" y="2360838"/>
            <a:ext cx="13550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00">
              <a:lnSpc>
                <a:spcPct val="106700"/>
              </a:lnSpc>
              <a:spcBef>
                <a:spcPts val="100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con  </a:t>
            </a:r>
            <a:r>
              <a:rPr sz="750" spc="40" dirty="0">
                <a:latin typeface="Microsoft Sans Serif"/>
                <a:cs typeface="Microsoft Sans Serif"/>
              </a:rPr>
              <a:t>Módulo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EM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277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30" dirty="0">
                <a:latin typeface="Microsoft Sans Serif"/>
                <a:cs typeface="Microsoft Sans Serif"/>
              </a:rPr>
              <a:t>PROFIBUS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DP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51" name="object 951"/>
          <p:cNvSpPr txBox="1"/>
          <p:nvPr/>
        </p:nvSpPr>
        <p:spPr>
          <a:xfrm>
            <a:off x="8607977" y="2368429"/>
            <a:ext cx="6788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Otros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SIMATIC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52" name="object 952"/>
          <p:cNvSpPr txBox="1"/>
          <p:nvPr/>
        </p:nvSpPr>
        <p:spPr>
          <a:xfrm>
            <a:off x="8719939" y="2515749"/>
            <a:ext cx="49593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Controladores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53" name="object 953"/>
          <p:cNvSpPr txBox="1"/>
          <p:nvPr/>
        </p:nvSpPr>
        <p:spPr>
          <a:xfrm>
            <a:off x="7821920" y="2730796"/>
            <a:ext cx="29209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54" name="object 954"/>
          <p:cNvSpPr txBox="1"/>
          <p:nvPr/>
        </p:nvSpPr>
        <p:spPr>
          <a:xfrm>
            <a:off x="7300422" y="2738157"/>
            <a:ext cx="50800" cy="99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>
              <a:lnSpc>
                <a:spcPct val="1367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SIMATIC  S7-200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55" name="object 955"/>
          <p:cNvSpPr txBox="1"/>
          <p:nvPr/>
        </p:nvSpPr>
        <p:spPr>
          <a:xfrm>
            <a:off x="7848970" y="2744009"/>
            <a:ext cx="3746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X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56" name="object 956"/>
          <p:cNvSpPr txBox="1"/>
          <p:nvPr/>
        </p:nvSpPr>
        <p:spPr>
          <a:xfrm>
            <a:off x="7821920" y="2766104"/>
            <a:ext cx="29209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57" name="object 957"/>
          <p:cNvSpPr txBox="1"/>
          <p:nvPr/>
        </p:nvSpPr>
        <p:spPr>
          <a:xfrm>
            <a:off x="7848862" y="2779569"/>
            <a:ext cx="330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X1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58" name="object 958"/>
          <p:cNvSpPr txBox="1"/>
          <p:nvPr/>
        </p:nvSpPr>
        <p:spPr>
          <a:xfrm>
            <a:off x="7325684" y="2776679"/>
            <a:ext cx="28130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  <a:p>
            <a:pPr marL="59055">
              <a:spcBef>
                <a:spcPts val="1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00                        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01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59" name="object 959"/>
          <p:cNvSpPr txBox="1"/>
          <p:nvPr/>
        </p:nvSpPr>
        <p:spPr>
          <a:xfrm>
            <a:off x="7663999" y="2799004"/>
            <a:ext cx="5715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CA/CC/RLY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0" name="object 960"/>
          <p:cNvSpPr txBox="1"/>
          <p:nvPr/>
        </p:nvSpPr>
        <p:spPr>
          <a:xfrm>
            <a:off x="7674835" y="2786685"/>
            <a:ext cx="38036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R="5080" algn="r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EM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277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1" name="object 961"/>
          <p:cNvSpPr txBox="1"/>
          <p:nvPr/>
        </p:nvSpPr>
        <p:spPr>
          <a:xfrm>
            <a:off x="7978348" y="2797171"/>
            <a:ext cx="6667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PROFIBUS-DP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2" name="object 962"/>
          <p:cNvSpPr txBox="1"/>
          <p:nvPr/>
        </p:nvSpPr>
        <p:spPr>
          <a:xfrm>
            <a:off x="7385456" y="2799076"/>
            <a:ext cx="1447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      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3" name="object 963"/>
          <p:cNvSpPr txBox="1"/>
          <p:nvPr/>
        </p:nvSpPr>
        <p:spPr>
          <a:xfrm>
            <a:off x="7911471" y="2832902"/>
            <a:ext cx="55880" cy="15542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60000"/>
              </a:lnSpc>
              <a:spcBef>
                <a:spcPts val="6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ENERGÍA  ERROR DP 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MODO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DX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4" name="object 964"/>
          <p:cNvSpPr txBox="1"/>
          <p:nvPr/>
        </p:nvSpPr>
        <p:spPr>
          <a:xfrm>
            <a:off x="7384106" y="2915770"/>
            <a:ext cx="172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      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5" name="object 965"/>
          <p:cNvSpPr txBox="1"/>
          <p:nvPr/>
        </p:nvSpPr>
        <p:spPr>
          <a:xfrm>
            <a:off x="7372370" y="2926547"/>
            <a:ext cx="233679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I0                                                            I1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6" name="object 966"/>
          <p:cNvSpPr txBox="1"/>
          <p:nvPr/>
        </p:nvSpPr>
        <p:spPr>
          <a:xfrm>
            <a:off x="7309018" y="2983229"/>
            <a:ext cx="29209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7" name="object 967"/>
          <p:cNvSpPr txBox="1"/>
          <p:nvPr/>
        </p:nvSpPr>
        <p:spPr>
          <a:xfrm>
            <a:off x="9376719" y="3257255"/>
            <a:ext cx="640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0" dirty="0">
                <a:latin typeface="Microsoft Sans Serif"/>
                <a:cs typeface="Microsoft Sans Serif"/>
              </a:rPr>
              <a:t>PROFIBUS-DP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68" name="object 968"/>
          <p:cNvSpPr txBox="1"/>
          <p:nvPr/>
        </p:nvSpPr>
        <p:spPr>
          <a:xfrm>
            <a:off x="8105056" y="4168070"/>
            <a:ext cx="5397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latin typeface="Microsoft Sans Serif"/>
                <a:cs typeface="Microsoft Sans Serif"/>
              </a:rPr>
              <a:t>Sistemas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5" dirty="0">
                <a:latin typeface="Microsoft Sans Serif"/>
                <a:cs typeface="Microsoft Sans Serif"/>
              </a:rPr>
              <a:t> E/S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69" name="object 969"/>
          <p:cNvSpPr txBox="1"/>
          <p:nvPr/>
        </p:nvSpPr>
        <p:spPr>
          <a:xfrm>
            <a:off x="9313893" y="4167612"/>
            <a:ext cx="77597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Microsoft Sans Serif"/>
                <a:cs typeface="Microsoft Sans Serif"/>
              </a:rPr>
              <a:t>Sistemas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visualización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70" name="object 970"/>
          <p:cNvSpPr txBox="1"/>
          <p:nvPr/>
        </p:nvSpPr>
        <p:spPr>
          <a:xfrm>
            <a:off x="10930857" y="4175233"/>
            <a:ext cx="5003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latin typeface="Microsoft Sans Serif"/>
                <a:cs typeface="Microsoft Sans Serif"/>
              </a:rPr>
              <a:t>Ordenadores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71" name="object 971"/>
          <p:cNvSpPr txBox="1"/>
          <p:nvPr/>
        </p:nvSpPr>
        <p:spPr>
          <a:xfrm>
            <a:off x="5762219" y="4482123"/>
            <a:ext cx="1468120" cy="41846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spcBef>
                <a:spcPts val="414"/>
              </a:spcBef>
            </a:pPr>
            <a:r>
              <a:rPr sz="1150" b="1" spc="-75" dirty="0">
                <a:latin typeface="Arial"/>
                <a:cs typeface="Arial"/>
              </a:rPr>
              <a:t>CP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243-2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-65" dirty="0">
                <a:latin typeface="Arial"/>
                <a:cs typeface="Arial"/>
              </a:rPr>
              <a:t>AS-</a:t>
            </a:r>
            <a:r>
              <a:rPr sz="1150" b="1" spc="50" dirty="0">
                <a:latin typeface="Arial"/>
                <a:cs typeface="Arial"/>
              </a:rPr>
              <a:t>interfaz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259"/>
              </a:spcBef>
            </a:pPr>
            <a:r>
              <a:rPr sz="950" b="1" spc="35" dirty="0">
                <a:latin typeface="Arial"/>
                <a:cs typeface="Arial"/>
              </a:rPr>
              <a:t>Módulo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maestro</a:t>
            </a:r>
            <a:endParaRPr sz="950">
              <a:latin typeface="Arial"/>
              <a:cs typeface="Arial"/>
            </a:endParaRPr>
          </a:p>
        </p:txBody>
      </p:sp>
      <p:sp>
        <p:nvSpPr>
          <p:cNvPr id="972" name="object 972"/>
          <p:cNvSpPr txBox="1"/>
          <p:nvPr/>
        </p:nvSpPr>
        <p:spPr>
          <a:xfrm>
            <a:off x="7957997" y="4508124"/>
            <a:ext cx="41598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50" dirty="0">
                <a:latin typeface="Arial"/>
                <a:cs typeface="Arial"/>
              </a:rPr>
              <a:t>Interfaz </a:t>
            </a:r>
            <a:r>
              <a:rPr sz="900" b="1" spc="15" dirty="0">
                <a:latin typeface="Arial"/>
                <a:cs typeface="Arial"/>
              </a:rPr>
              <a:t>actuador-sensor </a:t>
            </a:r>
            <a:r>
              <a:rPr sz="900" b="1" spc="20" dirty="0">
                <a:latin typeface="Arial"/>
                <a:cs typeface="Arial"/>
              </a:rPr>
              <a:t>(AS-Interface </a:t>
            </a:r>
            <a:r>
              <a:rPr sz="900" b="1" spc="5" dirty="0">
                <a:latin typeface="Arial"/>
                <a:cs typeface="Arial"/>
              </a:rPr>
              <a:t>o </a:t>
            </a:r>
            <a:r>
              <a:rPr sz="900" b="1" spc="-25" dirty="0">
                <a:latin typeface="Arial"/>
                <a:cs typeface="Arial"/>
              </a:rPr>
              <a:t>AS-i)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 interconectar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5" dirty="0">
                <a:latin typeface="Microsoft Sans Serif"/>
                <a:cs typeface="Microsoft Sans Serif"/>
              </a:rPr>
              <a:t>actuadores con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5" dirty="0">
                <a:latin typeface="Microsoft Sans Serif"/>
                <a:cs typeface="Microsoft Sans Serif"/>
              </a:rPr>
              <a:t>e </a:t>
            </a:r>
            <a:r>
              <a:rPr sz="900" spc="30" dirty="0">
                <a:latin typeface="Microsoft Sans Serif"/>
                <a:cs typeface="Microsoft Sans Serif"/>
              </a:rPr>
              <a:t>interfaz de </a:t>
            </a:r>
            <a:r>
              <a:rPr sz="900" spc="35" dirty="0">
                <a:latin typeface="Microsoft Sans Serif"/>
                <a:cs typeface="Microsoft Sans Serif"/>
              </a:rPr>
              <a:t>operador. </a:t>
            </a:r>
            <a:r>
              <a:rPr sz="900" spc="-30" dirty="0">
                <a:latin typeface="Microsoft Sans Serif"/>
                <a:cs typeface="Microsoft Sans Serif"/>
              </a:rPr>
              <a:t>AS-i </a:t>
            </a:r>
            <a:r>
              <a:rPr sz="900" spc="25" dirty="0">
                <a:latin typeface="Microsoft Sans Serif"/>
                <a:cs typeface="Microsoft Sans Serif"/>
              </a:rPr>
              <a:t>reemplaza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extenso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cableado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paralelo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0" dirty="0">
                <a:latin typeface="Microsoft Sans Serif"/>
                <a:cs typeface="Microsoft Sans Serif"/>
              </a:rPr>
              <a:t>menudo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usa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actuadores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controladores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simple </a:t>
            </a:r>
            <a:r>
              <a:rPr sz="900" spc="10" dirty="0">
                <a:latin typeface="Microsoft Sans Serif"/>
                <a:cs typeface="Microsoft Sans Serif"/>
              </a:rPr>
              <a:t>cable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spc="15" dirty="0">
                <a:latin typeface="Microsoft Sans Serif"/>
                <a:cs typeface="Microsoft Sans Serif"/>
              </a:rPr>
              <a:t>núcleos.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10" dirty="0">
                <a:latin typeface="Microsoft Sans Serif"/>
                <a:cs typeface="Microsoft Sans Serif"/>
              </a:rPr>
              <a:t>cable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diseñado </a:t>
            </a:r>
            <a:r>
              <a:rPr sz="900" spc="30" dirty="0">
                <a:latin typeface="Microsoft Sans Serif"/>
                <a:cs typeface="Microsoft Sans Serif"/>
              </a:rPr>
              <a:t> 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5" dirty="0">
                <a:latin typeface="Microsoft Sans Serif"/>
                <a:cs typeface="Microsoft Sans Serif"/>
              </a:rPr>
              <a:t>puedan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correctamente.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73" name="object 973"/>
          <p:cNvSpPr txBox="1"/>
          <p:nvPr/>
        </p:nvSpPr>
        <p:spPr>
          <a:xfrm>
            <a:off x="6969489" y="5792093"/>
            <a:ext cx="5169535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0760" marR="5080">
              <a:lnSpc>
                <a:spcPct val="114300"/>
              </a:lnSpc>
              <a:spcBef>
                <a:spcPts val="100"/>
              </a:spcBef>
            </a:pPr>
            <a:r>
              <a:rPr sz="1050" b="1" spc="35" dirty="0">
                <a:latin typeface="Arial"/>
                <a:cs typeface="Arial"/>
              </a:rPr>
              <a:t>Módulo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40" dirty="0">
                <a:latin typeface="Arial"/>
                <a:cs typeface="Arial"/>
              </a:rPr>
              <a:t>maestro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70" dirty="0">
                <a:latin typeface="Arial"/>
                <a:cs typeface="Arial"/>
              </a:rPr>
              <a:t>CP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0" dirty="0">
                <a:latin typeface="Arial"/>
                <a:cs typeface="Arial"/>
              </a:rPr>
              <a:t>243-2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60" dirty="0">
                <a:latin typeface="Arial"/>
                <a:cs typeface="Arial"/>
              </a:rPr>
              <a:t>AS-</a:t>
            </a:r>
            <a:r>
              <a:rPr sz="1050" b="1" spc="50" dirty="0">
                <a:latin typeface="Arial"/>
                <a:cs typeface="Arial"/>
              </a:rPr>
              <a:t>Interface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permite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conexión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 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S7-200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0" dirty="0">
                <a:latin typeface="Microsoft Sans Serif"/>
                <a:cs typeface="Microsoft Sans Serif"/>
              </a:rPr>
              <a:t>(CPU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222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superior)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red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AS-I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maestro.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R="4231005" algn="ctr"/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marR="4234180" algn="ctr">
              <a:spcBef>
                <a:spcPts val="60"/>
              </a:spcBef>
            </a:pPr>
            <a:r>
              <a:rPr sz="750" spc="-60" dirty="0">
                <a:latin typeface="Microsoft Sans Serif"/>
                <a:cs typeface="Microsoft Sans Serif"/>
              </a:rPr>
              <a:t>CP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243-2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AS-</a:t>
            </a:r>
            <a:r>
              <a:rPr sz="750" spc="25" dirty="0">
                <a:latin typeface="Microsoft Sans Serif"/>
                <a:cs typeface="Microsoft Sans Serif"/>
              </a:rPr>
              <a:t>interfaz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74" name="object 974"/>
          <p:cNvSpPr txBox="1"/>
          <p:nvPr/>
        </p:nvSpPr>
        <p:spPr>
          <a:xfrm>
            <a:off x="7140888" y="6593004"/>
            <a:ext cx="6686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30" dirty="0">
                <a:latin typeface="Microsoft Sans Serif"/>
                <a:cs typeface="Microsoft Sans Serif"/>
              </a:rPr>
              <a:t>Módulo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maestro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75" name="object 975"/>
          <p:cNvSpPr txBox="1"/>
          <p:nvPr/>
        </p:nvSpPr>
        <p:spPr>
          <a:xfrm>
            <a:off x="7122551" y="6744197"/>
            <a:ext cx="50800" cy="98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>
              <a:lnSpc>
                <a:spcPct val="1353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SIMATIC  S7-200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76" name="object 976"/>
          <p:cNvSpPr txBox="1"/>
          <p:nvPr/>
        </p:nvSpPr>
        <p:spPr>
          <a:xfrm>
            <a:off x="7147577" y="6784101"/>
            <a:ext cx="5016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77" name="object 977"/>
          <p:cNvSpPr txBox="1"/>
          <p:nvPr/>
        </p:nvSpPr>
        <p:spPr>
          <a:xfrm>
            <a:off x="8511378" y="6697089"/>
            <a:ext cx="655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750" spc="30" dirty="0">
                <a:latin typeface="Microsoft Sans Serif"/>
                <a:cs typeface="Microsoft Sans Serif"/>
              </a:rPr>
              <a:t>Interfaz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-55" dirty="0"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450" spc="5" dirty="0">
                <a:latin typeface="Microsoft Sans Serif"/>
                <a:cs typeface="Microsoft Sans Serif"/>
              </a:rPr>
              <a:t>Fuente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78" name="object 978"/>
          <p:cNvSpPr txBox="1"/>
          <p:nvPr/>
        </p:nvSpPr>
        <p:spPr>
          <a:xfrm>
            <a:off x="10655138" y="6697089"/>
            <a:ext cx="655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750" spc="30" dirty="0">
                <a:latin typeface="Microsoft Sans Serif"/>
                <a:cs typeface="Microsoft Sans Serif"/>
              </a:rPr>
              <a:t>Interfaz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-55" dirty="0"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450" spc="5" dirty="0">
                <a:latin typeface="Microsoft Sans Serif"/>
                <a:cs typeface="Microsoft Sans Serif"/>
              </a:rPr>
              <a:t>Fuente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79" name="object 979"/>
          <p:cNvSpPr txBox="1"/>
          <p:nvPr/>
        </p:nvSpPr>
        <p:spPr>
          <a:xfrm>
            <a:off x="7493237" y="6787891"/>
            <a:ext cx="31369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R="5080" algn="r"/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CP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243-2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80" name="object 980"/>
          <p:cNvSpPr txBox="1"/>
          <p:nvPr/>
        </p:nvSpPr>
        <p:spPr>
          <a:xfrm>
            <a:off x="7193559" y="6790188"/>
            <a:ext cx="156845" cy="7822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00                                                          01</a:t>
            </a:r>
            <a:endParaRPr sz="100">
              <a:latin typeface="Microsoft Sans Serif"/>
              <a:cs typeface="Microsoft Sans Serif"/>
            </a:endParaRPr>
          </a:p>
          <a:p>
            <a:pPr marL="25400">
              <a:spcBef>
                <a:spcPts val="25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81" name="object 981"/>
          <p:cNvSpPr txBox="1"/>
          <p:nvPr/>
        </p:nvSpPr>
        <p:spPr>
          <a:xfrm>
            <a:off x="7431710" y="6807459"/>
            <a:ext cx="364490" cy="19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CA/CC/RLY                            C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RCE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poder                   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COLOCAR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100" spc="-15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S</a:t>
            </a:r>
            <a:endParaRPr sz="100" baseline="55555">
              <a:latin typeface="Microsoft Sans Serif"/>
              <a:cs typeface="Microsoft Sans Serif"/>
            </a:endParaRPr>
          </a:p>
          <a:p>
            <a:pPr marL="19685" algn="ctr">
              <a:spcBef>
                <a:spcPts val="2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PUA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AFP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B</a:t>
            </a: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 marR="40005" algn="ctr">
              <a:spcBef>
                <a:spcPts val="7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100">
              <a:latin typeface="Microsoft Sans Serif"/>
              <a:cs typeface="Microsoft Sans Serif"/>
            </a:endParaRPr>
          </a:p>
          <a:p>
            <a:pPr marR="40005" algn="ctr">
              <a:spcBef>
                <a:spcPts val="3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7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endParaRPr sz="100">
              <a:latin typeface="Microsoft Sans Serif"/>
              <a:cs typeface="Microsoft Sans Serif"/>
            </a:endParaRPr>
          </a:p>
          <a:p>
            <a:pPr marR="26034" algn="ctr">
              <a:spcBef>
                <a:spcPts val="3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14</a:t>
            </a:r>
            <a:endParaRPr sz="100">
              <a:latin typeface="Microsoft Sans Serif"/>
              <a:cs typeface="Microsoft Sans Serif"/>
            </a:endParaRPr>
          </a:p>
          <a:p>
            <a:pPr marR="26034" algn="ctr">
              <a:spcBef>
                <a:spcPts val="3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17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18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19</a:t>
            </a:r>
            <a:endParaRPr sz="100">
              <a:latin typeface="Microsoft Sans Serif"/>
              <a:cs typeface="Microsoft Sans Serif"/>
            </a:endParaRPr>
          </a:p>
          <a:p>
            <a:pPr marR="26034" algn="ctr">
              <a:spcBef>
                <a:spcPts val="3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</a:t>
            </a:r>
            <a:endParaRPr sz="100">
              <a:latin typeface="Microsoft Sans Serif"/>
              <a:cs typeface="Microsoft Sans Serif"/>
            </a:endParaRPr>
          </a:p>
          <a:p>
            <a:pPr marR="26034" algn="ctr">
              <a:spcBef>
                <a:spcPts val="3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27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28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29</a:t>
            </a:r>
            <a:endParaRPr sz="100">
              <a:latin typeface="Microsoft Sans Serif"/>
              <a:cs typeface="Microsoft Sans Serif"/>
            </a:endParaRPr>
          </a:p>
          <a:p>
            <a:pPr marL="55244" algn="ctr">
              <a:spcBef>
                <a:spcPts val="40"/>
              </a:spcBef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301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31                                                  MONITOR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82" name="object 982"/>
          <p:cNvSpPr txBox="1"/>
          <p:nvPr/>
        </p:nvSpPr>
        <p:spPr>
          <a:xfrm>
            <a:off x="7193783" y="6916899"/>
            <a:ext cx="182880" cy="7758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00">
              <a:latin typeface="Times New Roman"/>
              <a:cs typeface="Times New Roman"/>
            </a:endParaRPr>
          </a:p>
          <a:p>
            <a:pPr marL="24130">
              <a:spcBef>
                <a:spcPts val="5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endParaRPr sz="100">
              <a:latin typeface="Microsoft Sans Serif"/>
              <a:cs typeface="Microsoft Sans Serif"/>
            </a:endParaRPr>
          </a:p>
          <a:p>
            <a:pPr marL="12700">
              <a:spcBef>
                <a:spcPts val="2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I0                         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I1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83" name="object 983"/>
          <p:cNvSpPr txBox="1"/>
          <p:nvPr/>
        </p:nvSpPr>
        <p:spPr>
          <a:xfrm>
            <a:off x="7699735" y="6934448"/>
            <a:ext cx="9207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6GK7 243-2AX01-0XA0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84" name="object 984"/>
          <p:cNvSpPr txBox="1"/>
          <p:nvPr/>
        </p:nvSpPr>
        <p:spPr>
          <a:xfrm>
            <a:off x="7131062" y="6986730"/>
            <a:ext cx="29209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85" name="object 985"/>
          <p:cNvSpPr txBox="1"/>
          <p:nvPr/>
        </p:nvSpPr>
        <p:spPr>
          <a:xfrm>
            <a:off x="8931394" y="7029576"/>
            <a:ext cx="3257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esclavos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6" name="object 986"/>
          <p:cNvSpPr txBox="1"/>
          <p:nvPr/>
        </p:nvSpPr>
        <p:spPr>
          <a:xfrm>
            <a:off x="9752930" y="6998259"/>
            <a:ext cx="4089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65" dirty="0">
                <a:solidFill>
                  <a:srgbClr val="221F1F"/>
                </a:solidFill>
                <a:latin typeface="Microsoft Sans Serif"/>
                <a:cs typeface="Microsoft Sans Serif"/>
              </a:rPr>
              <a:t>R</a:t>
            </a:r>
            <a:r>
              <a:rPr sz="600" spc="30" dirty="0">
                <a:latin typeface="Microsoft Sans Serif"/>
                <a:cs typeface="Microsoft Sans Serif"/>
              </a:rPr>
              <a:t>repetidor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7" name="object 987"/>
          <p:cNvSpPr txBox="1"/>
          <p:nvPr/>
        </p:nvSpPr>
        <p:spPr>
          <a:xfrm>
            <a:off x="11146274" y="7029576"/>
            <a:ext cx="3257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esclavos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8" name="object 988"/>
          <p:cNvSpPr txBox="1"/>
          <p:nvPr/>
        </p:nvSpPr>
        <p:spPr>
          <a:xfrm>
            <a:off x="8499594" y="7492973"/>
            <a:ext cx="49974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100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5" dirty="0">
                <a:latin typeface="Microsoft Sans Serif"/>
                <a:cs typeface="Microsoft Sans Serif"/>
              </a:rPr>
              <a:t>metros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89" name="object 989"/>
          <p:cNvSpPr txBox="1"/>
          <p:nvPr/>
        </p:nvSpPr>
        <p:spPr>
          <a:xfrm>
            <a:off x="10704263" y="7492982"/>
            <a:ext cx="49974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100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5" dirty="0">
                <a:latin typeface="Microsoft Sans Serif"/>
                <a:cs typeface="Microsoft Sans Serif"/>
              </a:rPr>
              <a:t>metros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90" name="object 990"/>
          <p:cNvSpPr txBox="1"/>
          <p:nvPr/>
        </p:nvSpPr>
        <p:spPr>
          <a:xfrm>
            <a:off x="6969488" y="7664873"/>
            <a:ext cx="927100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540" algn="ctr">
              <a:spcBef>
                <a:spcPts val="160"/>
              </a:spcBef>
            </a:pP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S7-200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60"/>
              </a:spcBef>
            </a:pPr>
            <a:r>
              <a:rPr sz="750" spc="-60" dirty="0">
                <a:latin typeface="Microsoft Sans Serif"/>
                <a:cs typeface="Microsoft Sans Serif"/>
              </a:rPr>
              <a:t>CP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243-2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0" dirty="0">
                <a:latin typeface="Microsoft Sans Serif"/>
                <a:cs typeface="Microsoft Sans Serif"/>
              </a:rPr>
              <a:t>AS-</a:t>
            </a:r>
            <a:r>
              <a:rPr sz="750" spc="25" dirty="0">
                <a:latin typeface="Microsoft Sans Serif"/>
                <a:cs typeface="Microsoft Sans Serif"/>
              </a:rPr>
              <a:t>interfaz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91" name="object 991"/>
          <p:cNvSpPr txBox="1"/>
          <p:nvPr/>
        </p:nvSpPr>
        <p:spPr>
          <a:xfrm>
            <a:off x="7140888" y="7929034"/>
            <a:ext cx="6686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30" dirty="0">
                <a:latin typeface="Microsoft Sans Serif"/>
                <a:cs typeface="Microsoft Sans Serif"/>
              </a:rPr>
              <a:t>Módulo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maestro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92" name="object 992"/>
          <p:cNvSpPr txBox="1"/>
          <p:nvPr/>
        </p:nvSpPr>
        <p:spPr>
          <a:xfrm>
            <a:off x="8477458" y="7968823"/>
            <a:ext cx="655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750" spc="30" dirty="0">
                <a:latin typeface="Microsoft Sans Serif"/>
                <a:cs typeface="Microsoft Sans Serif"/>
              </a:rPr>
              <a:t>Interfaz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-55" dirty="0"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spc="5" dirty="0">
                <a:latin typeface="Microsoft Sans Serif"/>
                <a:cs typeface="Microsoft Sans Serif"/>
              </a:rPr>
              <a:t>Fuente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93" name="object 993"/>
          <p:cNvSpPr txBox="1"/>
          <p:nvPr/>
        </p:nvSpPr>
        <p:spPr>
          <a:xfrm>
            <a:off x="11517025" y="7886097"/>
            <a:ext cx="666750" cy="3143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68580">
              <a:spcBef>
                <a:spcPts val="565"/>
              </a:spcBef>
            </a:pPr>
            <a:r>
              <a:rPr sz="750" spc="30" dirty="0">
                <a:latin typeface="Microsoft Sans Serif"/>
                <a:cs typeface="Microsoft Sans Serif"/>
              </a:rPr>
              <a:t>Interfaz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-55" dirty="0"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5" dirty="0">
                <a:latin typeface="Microsoft Sans Serif"/>
                <a:cs typeface="Microsoft Sans Serif"/>
              </a:rPr>
              <a:t>Enchufe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extensión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94" name="object 994"/>
          <p:cNvSpPr txBox="1"/>
          <p:nvPr/>
        </p:nvSpPr>
        <p:spPr>
          <a:xfrm>
            <a:off x="7122551" y="8080228"/>
            <a:ext cx="50800" cy="99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>
              <a:lnSpc>
                <a:spcPct val="1355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SIMATIC  S7-200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95" name="object 995"/>
          <p:cNvSpPr txBox="1"/>
          <p:nvPr/>
        </p:nvSpPr>
        <p:spPr>
          <a:xfrm>
            <a:off x="7147577" y="8120156"/>
            <a:ext cx="5016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96" name="object 996"/>
          <p:cNvSpPr txBox="1"/>
          <p:nvPr/>
        </p:nvSpPr>
        <p:spPr>
          <a:xfrm>
            <a:off x="7493237" y="8123941"/>
            <a:ext cx="31369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R="5080" algn="r"/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CP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243-2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97" name="object 997"/>
          <p:cNvSpPr txBox="1"/>
          <p:nvPr/>
        </p:nvSpPr>
        <p:spPr>
          <a:xfrm>
            <a:off x="7193559" y="8126225"/>
            <a:ext cx="156845" cy="7822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00                                                          01</a:t>
            </a:r>
            <a:endParaRPr sz="100">
              <a:latin typeface="Microsoft Sans Serif"/>
              <a:cs typeface="Microsoft Sans Serif"/>
            </a:endParaRPr>
          </a:p>
          <a:p>
            <a:pPr marL="25400">
              <a:spcBef>
                <a:spcPts val="25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98" name="object 998"/>
          <p:cNvSpPr txBox="1"/>
          <p:nvPr/>
        </p:nvSpPr>
        <p:spPr>
          <a:xfrm>
            <a:off x="7444410" y="8143499"/>
            <a:ext cx="393700" cy="61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CA/CC/RLY                            CM CER PWR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COLOCAR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Maestro</a:t>
            </a:r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AS-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Interface</a:t>
            </a:r>
            <a:endParaRPr sz="100" baseline="55555">
              <a:latin typeface="Microsoft Sans Serif"/>
              <a:cs typeface="Microsoft Sans Serif"/>
            </a:endParaRPr>
          </a:p>
          <a:p>
            <a:pPr marR="26670" algn="ctr">
              <a:spcBef>
                <a:spcPts val="2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AUP</a:t>
            </a:r>
            <a:r>
              <a:rPr sz="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APF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B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99" name="object 999"/>
          <p:cNvSpPr txBox="1"/>
          <p:nvPr/>
        </p:nvSpPr>
        <p:spPr>
          <a:xfrm>
            <a:off x="7524834" y="8182363"/>
            <a:ext cx="233679" cy="140423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00">
              <a:latin typeface="Times New Roman"/>
              <a:cs typeface="Times New Roman"/>
            </a:endParaRPr>
          </a:p>
          <a:p>
            <a:pPr marL="52705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100">
              <a:latin typeface="Microsoft Sans Serif"/>
              <a:cs typeface="Microsoft Sans Serif"/>
            </a:endParaRPr>
          </a:p>
          <a:p>
            <a:pPr marL="52705">
              <a:spcBef>
                <a:spcPts val="3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7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spcBef>
                <a:spcPts val="3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14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spcBef>
                <a:spcPts val="3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17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18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19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spcBef>
                <a:spcPts val="3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24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spcBef>
                <a:spcPts val="3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27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28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29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spcBef>
                <a:spcPts val="40"/>
              </a:spcBef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301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31                                                  MONITOR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0" name="object 1000"/>
          <p:cNvSpPr txBox="1"/>
          <p:nvPr/>
        </p:nvSpPr>
        <p:spPr>
          <a:xfrm>
            <a:off x="7193784" y="8252937"/>
            <a:ext cx="231775" cy="62197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00">
              <a:latin typeface="Times New Roman"/>
              <a:cs typeface="Times New Roman"/>
            </a:endParaRPr>
          </a:p>
          <a:p>
            <a:pPr marL="24130">
              <a:spcBef>
                <a:spcPts val="5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endParaRPr sz="100">
              <a:latin typeface="Microsoft Sans Serif"/>
              <a:cs typeface="Microsoft Sans Serif"/>
            </a:endParaRPr>
          </a:p>
          <a:p>
            <a:pPr marL="12700">
              <a:spcBef>
                <a:spcPts val="20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I0                         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I1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1" name="object 1001"/>
          <p:cNvSpPr txBox="1"/>
          <p:nvPr/>
        </p:nvSpPr>
        <p:spPr>
          <a:xfrm>
            <a:off x="7699735" y="8270499"/>
            <a:ext cx="9207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6GK7 243-2AX01-0XA0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2" name="object 1002"/>
          <p:cNvSpPr txBox="1"/>
          <p:nvPr/>
        </p:nvSpPr>
        <p:spPr>
          <a:xfrm>
            <a:off x="7131061" y="8315546"/>
            <a:ext cx="35560" cy="61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indent="1905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RT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3" name="object 1003"/>
          <p:cNvSpPr txBox="1"/>
          <p:nvPr/>
        </p:nvSpPr>
        <p:spPr>
          <a:xfrm>
            <a:off x="8931394" y="8375770"/>
            <a:ext cx="3257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esclavos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04" name="object 1004"/>
          <p:cNvSpPr txBox="1"/>
          <p:nvPr/>
        </p:nvSpPr>
        <p:spPr>
          <a:xfrm>
            <a:off x="11146274" y="8375770"/>
            <a:ext cx="3257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esclavos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05" name="object 1005"/>
          <p:cNvSpPr txBox="1"/>
          <p:nvPr/>
        </p:nvSpPr>
        <p:spPr>
          <a:xfrm>
            <a:off x="9424168" y="8825666"/>
            <a:ext cx="49974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200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5" dirty="0">
                <a:latin typeface="Microsoft Sans Serif"/>
                <a:cs typeface="Microsoft Sans Serif"/>
              </a:rPr>
              <a:t>metros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06" name="object 1006"/>
          <p:cNvSpPr txBox="1"/>
          <p:nvPr/>
        </p:nvSpPr>
        <p:spPr>
          <a:xfrm rot="19440000">
            <a:off x="7840896" y="2764904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7" name="object 1007"/>
          <p:cNvSpPr txBox="1"/>
          <p:nvPr/>
        </p:nvSpPr>
        <p:spPr>
          <a:xfrm rot="19440000">
            <a:off x="7840895" y="2800210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8" name="object 1008"/>
          <p:cNvSpPr txBox="1"/>
          <p:nvPr/>
        </p:nvSpPr>
        <p:spPr>
          <a:xfrm rot="15420000">
            <a:off x="7845035" y="2785202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09" name="object 1009"/>
          <p:cNvSpPr txBox="1"/>
          <p:nvPr/>
        </p:nvSpPr>
        <p:spPr>
          <a:xfrm rot="15420000">
            <a:off x="7845036" y="2749892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10" name="object 1010"/>
          <p:cNvSpPr txBox="1"/>
          <p:nvPr/>
        </p:nvSpPr>
        <p:spPr>
          <a:xfrm rot="6480000">
            <a:off x="7820279" y="2785742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11" name="object 1011"/>
          <p:cNvSpPr txBox="1"/>
          <p:nvPr/>
        </p:nvSpPr>
        <p:spPr>
          <a:xfrm rot="6480000">
            <a:off x="7820285" y="2750431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12" name="object 1012"/>
          <p:cNvSpPr txBox="1"/>
          <p:nvPr/>
        </p:nvSpPr>
        <p:spPr>
          <a:xfrm rot="1860000">
            <a:off x="7825297" y="2765287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13" name="object 1013"/>
          <p:cNvSpPr txBox="1"/>
          <p:nvPr/>
        </p:nvSpPr>
        <p:spPr>
          <a:xfrm rot="1860000">
            <a:off x="7825303" y="2800601"/>
            <a:ext cx="7405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8435" y="1785011"/>
            <a:ext cx="1836699" cy="11523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316" y="523903"/>
            <a:ext cx="16433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latin typeface="Arial"/>
                <a:cs typeface="Arial"/>
              </a:rPr>
              <a:t>Módulo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posición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EM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253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89" y="485800"/>
            <a:ext cx="42252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20" dirty="0">
                <a:latin typeface="Microsoft Sans Serif"/>
                <a:cs typeface="Microsoft Sans Serif"/>
              </a:rPr>
              <a:t>describe </a:t>
            </a:r>
            <a:r>
              <a:rPr sz="950" spc="40" dirty="0">
                <a:latin typeface="Microsoft Sans Serif"/>
                <a:cs typeface="Microsoft Sans Serif"/>
              </a:rPr>
              <a:t>una gama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0" dirty="0">
                <a:latin typeface="Microsoft Sans Serif"/>
                <a:cs typeface="Microsoft Sans Serif"/>
              </a:rPr>
              <a:t>involucran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movimiento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20" dirty="0">
                <a:latin typeface="Microsoft Sans Serif"/>
                <a:cs typeface="Microsoft Sans Serif"/>
              </a:rPr>
              <a:t>diversos </a:t>
            </a:r>
            <a:r>
              <a:rPr sz="950" spc="35" dirty="0">
                <a:latin typeface="Microsoft Sans Serif"/>
                <a:cs typeface="Microsoft Sans Serif"/>
              </a:rPr>
              <a:t>grados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precisión.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b="1" spc="15" dirty="0">
                <a:latin typeface="Arial"/>
                <a:cs typeface="Arial"/>
              </a:rPr>
              <a:t>Módulo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dirty="0">
                <a:latin typeface="Arial"/>
                <a:cs typeface="Arial"/>
              </a:rPr>
              <a:t>posición EM </a:t>
            </a:r>
            <a:r>
              <a:rPr sz="950" b="1" spc="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253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módulo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posicionamiento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simple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pero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potente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permite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usuario </a:t>
            </a:r>
            <a:r>
              <a:rPr sz="950" spc="40" dirty="0">
                <a:latin typeface="Microsoft Sans Serif"/>
                <a:cs typeface="Microsoft Sans Serif"/>
              </a:rPr>
              <a:t>controlar </a:t>
            </a:r>
            <a:r>
              <a:rPr sz="950" spc="15" dirty="0">
                <a:latin typeface="Microsoft Sans Serif"/>
                <a:cs typeface="Microsoft Sans Serif"/>
              </a:rPr>
              <a:t>sistemas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20" dirty="0">
                <a:latin typeface="Microsoft Sans Serif"/>
                <a:cs typeface="Microsoft Sans Serif"/>
              </a:rPr>
              <a:t>desde </a:t>
            </a:r>
            <a:r>
              <a:rPr sz="950" spc="25" dirty="0">
                <a:latin typeface="Microsoft Sans Serif"/>
                <a:cs typeface="Microsoft Sans Serif"/>
              </a:rPr>
              <a:t>micropasos hasta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servoaccionamientos </a:t>
            </a:r>
            <a:r>
              <a:rPr sz="950" spc="30" dirty="0">
                <a:latin typeface="Microsoft Sans Serif"/>
                <a:cs typeface="Microsoft Sans Serif"/>
              </a:rPr>
              <a:t>inteligentes </a:t>
            </a:r>
            <a:r>
              <a:rPr sz="950" spc="10" dirty="0">
                <a:latin typeface="Microsoft Sans Serif"/>
                <a:cs typeface="Microsoft Sans Serif"/>
              </a:rPr>
              <a:t>(con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bucle </a:t>
            </a:r>
            <a:r>
              <a:rPr sz="950" spc="35" dirty="0">
                <a:latin typeface="Microsoft Sans Serif"/>
                <a:cs typeface="Microsoft Sans Serif"/>
              </a:rPr>
              <a:t>cerrado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integrado).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93325" y="2158264"/>
            <a:ext cx="1244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SF/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DIAG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85564" y="2173277"/>
            <a:ext cx="115570" cy="7437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5240">
              <a:spcBef>
                <a:spcPts val="160"/>
              </a:spcBef>
            </a:pP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EM </a:t>
            </a: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253</a:t>
            </a:r>
            <a:endParaRPr sz="200">
              <a:latin typeface="Microsoft Sans Serif"/>
              <a:cs typeface="Microsoft Sans Serif"/>
            </a:endParaRPr>
          </a:p>
          <a:p>
            <a:pPr marL="12700">
              <a:spcBef>
                <a:spcPts val="45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Posición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1954" y="2224213"/>
            <a:ext cx="197485" cy="49372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100">
              <a:latin typeface="Times New Roman"/>
              <a:cs typeface="Times New Roman"/>
            </a:endParaRPr>
          </a:p>
          <a:p>
            <a:pPr marL="36195"/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mg       </a:t>
            </a:r>
            <a:r>
              <a:rPr sz="1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P0</a:t>
            </a:r>
            <a:r>
              <a:rPr sz="1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DIS</a:t>
            </a:r>
            <a:endParaRPr sz="100">
              <a:latin typeface="Microsoft Sans Serif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FM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poder      </a:t>
            </a:r>
            <a:r>
              <a:rPr sz="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P1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CLR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6567" y="2635533"/>
            <a:ext cx="189230" cy="532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50" spc="-15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STP</a:t>
            </a:r>
            <a:r>
              <a:rPr sz="150" spc="15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</a:t>
            </a:r>
            <a:r>
              <a:rPr sz="150" spc="-7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ZP</a:t>
            </a:r>
            <a:r>
              <a:rPr sz="150" spc="22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  </a:t>
            </a:r>
            <a:r>
              <a:rPr sz="150" spc="30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LMT</a:t>
            </a:r>
            <a:endParaRPr sz="100">
              <a:latin typeface="Microsoft Sans Serif"/>
              <a:cs typeface="Microsoft Sans Serif"/>
            </a:endParaRPr>
          </a:p>
          <a:p>
            <a:pPr marL="61594">
              <a:spcBef>
                <a:spcPts val="20"/>
              </a:spcBef>
            </a:pPr>
            <a:r>
              <a:rPr sz="150" spc="-15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RPS          </a:t>
            </a:r>
            <a:r>
              <a:rPr sz="15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 +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78296" y="2664838"/>
            <a:ext cx="22161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253-1AA22-0XA0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140" y="2982830"/>
            <a:ext cx="18351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S7-200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PLC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con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40" dirty="0">
                <a:latin typeface="Microsoft Sans Serif"/>
                <a:cs typeface="Microsoft Sans Serif"/>
              </a:rPr>
              <a:t>módulo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posición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EM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253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311" y="3560470"/>
            <a:ext cx="11563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latin typeface="Arial"/>
                <a:cs typeface="Arial"/>
              </a:rPr>
              <a:t>Características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del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EM253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089" y="3541421"/>
            <a:ext cx="203136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características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módulo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incluyen: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090" y="3857650"/>
            <a:ext cx="4083685" cy="33147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3345" indent="-81280">
              <a:spcBef>
                <a:spcPts val="340"/>
              </a:spcBef>
              <a:buChar char="•"/>
              <a:tabLst>
                <a:tab pos="93980" algn="l"/>
              </a:tabLst>
            </a:pPr>
            <a:r>
              <a:rPr sz="1000" spc="30" dirty="0">
                <a:latin typeface="Microsoft Sans Serif"/>
                <a:cs typeface="Microsoft Sans Serif"/>
              </a:rPr>
              <a:t>Proporciona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control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velocidad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rango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  <a:p>
            <a:pPr marL="354965">
              <a:spcBef>
                <a:spcPts val="240"/>
              </a:spcBef>
            </a:pPr>
            <a:r>
              <a:rPr sz="1000" spc="10" dirty="0">
                <a:latin typeface="Microsoft Sans Serif"/>
                <a:cs typeface="Microsoft Sans Serif"/>
              </a:rPr>
              <a:t>200.000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pulsos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segundo</a:t>
            </a:r>
            <a:endParaRPr sz="1000">
              <a:latin typeface="Microsoft Sans Serif"/>
              <a:cs typeface="Microsoft Sans Serif"/>
            </a:endParaRPr>
          </a:p>
          <a:p>
            <a:pPr marL="12700" marR="611505">
              <a:lnSpc>
                <a:spcPct val="104299"/>
              </a:lnSpc>
              <a:spcBef>
                <a:spcPts val="30"/>
              </a:spcBef>
              <a:buChar char="•"/>
              <a:tabLst>
                <a:tab pos="106045" algn="l"/>
              </a:tabLst>
            </a:pPr>
            <a:r>
              <a:rPr sz="1150" spc="45" dirty="0">
                <a:latin typeface="Microsoft Sans Serif"/>
                <a:cs typeface="Microsoft Sans Serif"/>
              </a:rPr>
              <a:t>Admite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aceleración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desaceleración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curva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40" dirty="0">
                <a:latin typeface="Microsoft Sans Serif"/>
                <a:cs typeface="Microsoft Sans Serif"/>
              </a:rPr>
              <a:t>S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o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lineal</a:t>
            </a:r>
            <a:endParaRPr sz="1150">
              <a:latin typeface="Microsoft Sans Serif"/>
              <a:cs typeface="Microsoft Sans Serif"/>
            </a:endParaRPr>
          </a:p>
          <a:p>
            <a:pPr marL="89535" marR="181610" indent="-89535">
              <a:lnSpc>
                <a:spcPts val="1440"/>
              </a:lnSpc>
              <a:spcBef>
                <a:spcPts val="55"/>
              </a:spcBef>
              <a:buChar char="•"/>
              <a:tabLst>
                <a:tab pos="89535" algn="l"/>
              </a:tabLst>
            </a:pPr>
            <a:r>
              <a:rPr sz="950" spc="30" dirty="0">
                <a:latin typeface="Microsoft Sans Serif"/>
                <a:cs typeface="Microsoft Sans Serif"/>
              </a:rPr>
              <a:t>Proporciona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medición configurable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le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ingresar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datos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unidades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ingeniería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pulgadas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centímetros)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cantidad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pulsos</a:t>
            </a:r>
            <a:endParaRPr sz="950">
              <a:latin typeface="Microsoft Sans Serif"/>
              <a:cs typeface="Microsoft Sans Serif"/>
            </a:endParaRPr>
          </a:p>
          <a:p>
            <a:pPr marL="88900" indent="-76835">
              <a:spcBef>
                <a:spcPts val="204"/>
              </a:spcBef>
              <a:buChar char="•"/>
              <a:tabLst>
                <a:tab pos="89535" algn="l"/>
              </a:tabLst>
            </a:pPr>
            <a:r>
              <a:rPr sz="950" spc="30" dirty="0">
                <a:latin typeface="Microsoft Sans Serif"/>
                <a:cs typeface="Microsoft Sans Serif"/>
              </a:rPr>
              <a:t>Proporciona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compensación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contragolpe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configurable</a:t>
            </a:r>
            <a:endParaRPr sz="950">
              <a:latin typeface="Microsoft Sans Serif"/>
              <a:cs typeface="Microsoft Sans Serif"/>
            </a:endParaRPr>
          </a:p>
          <a:p>
            <a:pPr marL="97790" marR="267335" indent="-97790">
              <a:lnSpc>
                <a:spcPct val="114300"/>
              </a:lnSpc>
              <a:spcBef>
                <a:spcPts val="20"/>
              </a:spcBef>
              <a:buChar char="•"/>
              <a:tabLst>
                <a:tab pos="97790" algn="l"/>
              </a:tabLst>
            </a:pPr>
            <a:r>
              <a:rPr sz="1050" spc="40" dirty="0">
                <a:latin typeface="Microsoft Sans Serif"/>
                <a:cs typeface="Microsoft Sans Serif"/>
              </a:rPr>
              <a:t>Admite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métodos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control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posición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absolutos,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relativos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manuales</a:t>
            </a:r>
            <a:endParaRPr sz="1050">
              <a:latin typeface="Microsoft Sans Serif"/>
              <a:cs typeface="Microsoft Sans Serif"/>
            </a:endParaRPr>
          </a:p>
          <a:p>
            <a:pPr marL="85090" indent="-73025">
              <a:spcBef>
                <a:spcPts val="330"/>
              </a:spcBef>
              <a:buChar char="•"/>
              <a:tabLst>
                <a:tab pos="85725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Proporciona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funcionamiento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continuo</a:t>
            </a:r>
            <a:endParaRPr sz="900">
              <a:latin typeface="Microsoft Sans Serif"/>
              <a:cs typeface="Microsoft Sans Serif"/>
            </a:endParaRPr>
          </a:p>
          <a:p>
            <a:pPr marL="85725" marR="287655" indent="-85725">
              <a:lnSpc>
                <a:spcPct val="133300"/>
              </a:lnSpc>
              <a:buChar char="•"/>
              <a:tabLst>
                <a:tab pos="85725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Proporciona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25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perfiles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movimiento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4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cambios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perfil</a:t>
            </a:r>
            <a:endParaRPr sz="900">
              <a:latin typeface="Microsoft Sans Serif"/>
              <a:cs typeface="Microsoft Sans Serif"/>
            </a:endParaRPr>
          </a:p>
          <a:p>
            <a:pPr marL="81915" marR="5080" indent="-81915">
              <a:lnSpc>
                <a:spcPts val="1440"/>
              </a:lnSpc>
              <a:spcBef>
                <a:spcPts val="105"/>
              </a:spcBef>
              <a:buChar char="•"/>
              <a:tabLst>
                <a:tab pos="81915" algn="l"/>
              </a:tabLst>
            </a:pPr>
            <a:r>
              <a:rPr sz="850" spc="25" dirty="0">
                <a:latin typeface="Microsoft Sans Serif"/>
                <a:cs typeface="Microsoft Sans Serif"/>
              </a:rPr>
              <a:t>Proporciona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cuatro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diferentes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búsqueda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punto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referencia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opción </a:t>
            </a:r>
            <a:r>
              <a:rPr sz="850" spc="25" dirty="0">
                <a:latin typeface="Microsoft Sans Serif"/>
                <a:cs typeface="Microsoft Sans Serif"/>
              </a:rPr>
              <a:t>de dirección de </a:t>
            </a:r>
            <a:r>
              <a:rPr sz="850" spc="30" dirty="0">
                <a:latin typeface="Microsoft Sans Serif"/>
                <a:cs typeface="Microsoft Sans Serif"/>
              </a:rPr>
              <a:t>búsqueda </a:t>
            </a:r>
            <a:r>
              <a:rPr sz="850" spc="20" dirty="0">
                <a:latin typeface="Microsoft Sans Serif"/>
                <a:cs typeface="Microsoft Sans Serif"/>
              </a:rPr>
              <a:t>inicial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dirección de </a:t>
            </a:r>
            <a:r>
              <a:rPr sz="850" spc="30" dirty="0">
                <a:latin typeface="Microsoft Sans Serif"/>
                <a:cs typeface="Microsoft Sans Serif"/>
              </a:rPr>
              <a:t>aproximación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final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secuencia</a:t>
            </a:r>
            <a:endParaRPr sz="850">
              <a:latin typeface="Microsoft Sans Serif"/>
              <a:cs typeface="Microsoft Sans Serif"/>
            </a:endParaRPr>
          </a:p>
          <a:p>
            <a:pPr marL="85725" marR="402590" indent="-85725">
              <a:lnSpc>
                <a:spcPts val="1440"/>
              </a:lnSpc>
              <a:buChar char="•"/>
              <a:tabLst>
                <a:tab pos="85725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Proporciona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cableado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campo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extraíbles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fácil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instalación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extracción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44428" y="9625079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y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73326" y="5077104"/>
            <a:ext cx="1419225" cy="689610"/>
            <a:chOff x="3818725" y="5077104"/>
            <a:chExt cx="1419225" cy="689610"/>
          </a:xfrm>
        </p:grpSpPr>
        <p:sp>
          <p:nvSpPr>
            <p:cNvPr id="3" name="object 3"/>
            <p:cNvSpPr/>
            <p:nvPr/>
          </p:nvSpPr>
          <p:spPr>
            <a:xfrm>
              <a:off x="3821011" y="5124716"/>
              <a:ext cx="895350" cy="593090"/>
            </a:xfrm>
            <a:custGeom>
              <a:avLst/>
              <a:gdLst/>
              <a:ahLst/>
              <a:cxnLst/>
              <a:rect l="l" t="t" r="r" b="b"/>
              <a:pathLst>
                <a:path w="895350" h="593089">
                  <a:moveTo>
                    <a:pt x="0" y="0"/>
                  </a:moveTo>
                  <a:lnTo>
                    <a:pt x="0" y="306070"/>
                  </a:lnTo>
                  <a:lnTo>
                    <a:pt x="6375" y="312432"/>
                  </a:lnTo>
                  <a:lnTo>
                    <a:pt x="4241" y="580263"/>
                  </a:lnTo>
                  <a:lnTo>
                    <a:pt x="890536" y="592988"/>
                  </a:lnTo>
                  <a:lnTo>
                    <a:pt x="894803" y="20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21011" y="5124716"/>
              <a:ext cx="895350" cy="593090"/>
            </a:xfrm>
            <a:custGeom>
              <a:avLst/>
              <a:gdLst/>
              <a:ahLst/>
              <a:cxnLst/>
              <a:rect l="l" t="t" r="r" b="b"/>
              <a:pathLst>
                <a:path w="895350" h="593089">
                  <a:moveTo>
                    <a:pt x="0" y="0"/>
                  </a:moveTo>
                  <a:lnTo>
                    <a:pt x="0" y="306070"/>
                  </a:lnTo>
                  <a:lnTo>
                    <a:pt x="6375" y="312432"/>
                  </a:lnTo>
                  <a:lnTo>
                    <a:pt x="4241" y="580263"/>
                  </a:lnTo>
                  <a:lnTo>
                    <a:pt x="890536" y="592988"/>
                  </a:lnTo>
                  <a:lnTo>
                    <a:pt x="894803" y="2095"/>
                  </a:lnTo>
                  <a:lnTo>
                    <a:pt x="0" y="0"/>
                  </a:lnTo>
                  <a:close/>
                </a:path>
                <a:path w="895350" h="593089">
                  <a:moveTo>
                    <a:pt x="6375" y="227418"/>
                  </a:moveTo>
                  <a:lnTo>
                    <a:pt x="136017" y="227418"/>
                  </a:lnTo>
                  <a:lnTo>
                    <a:pt x="133908" y="299681"/>
                  </a:lnTo>
                  <a:lnTo>
                    <a:pt x="6375" y="299681"/>
                  </a:lnTo>
                  <a:lnTo>
                    <a:pt x="6375" y="227418"/>
                  </a:lnTo>
                  <a:close/>
                </a:path>
                <a:path w="895350" h="593089">
                  <a:moveTo>
                    <a:pt x="892683" y="167906"/>
                  </a:moveTo>
                  <a:lnTo>
                    <a:pt x="892683" y="429348"/>
                  </a:lnTo>
                  <a:lnTo>
                    <a:pt x="879919" y="433578"/>
                  </a:lnTo>
                  <a:lnTo>
                    <a:pt x="875665" y="465493"/>
                  </a:lnTo>
                  <a:lnTo>
                    <a:pt x="155155" y="459105"/>
                  </a:lnTo>
                  <a:lnTo>
                    <a:pt x="155155" y="125425"/>
                  </a:lnTo>
                  <a:lnTo>
                    <a:pt x="877798" y="131775"/>
                  </a:lnTo>
                  <a:lnTo>
                    <a:pt x="879919" y="163664"/>
                  </a:lnTo>
                  <a:lnTo>
                    <a:pt x="892683" y="1679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74033" y="5126812"/>
              <a:ext cx="737870" cy="493395"/>
            </a:xfrm>
            <a:custGeom>
              <a:avLst/>
              <a:gdLst/>
              <a:ahLst/>
              <a:cxnLst/>
              <a:rect l="l" t="t" r="r" b="b"/>
              <a:pathLst>
                <a:path w="737870" h="493395">
                  <a:moveTo>
                    <a:pt x="722642" y="97789"/>
                  </a:moveTo>
                  <a:lnTo>
                    <a:pt x="724776" y="129679"/>
                  </a:lnTo>
                  <a:lnTo>
                    <a:pt x="2133" y="123329"/>
                  </a:lnTo>
                  <a:lnTo>
                    <a:pt x="2133" y="91414"/>
                  </a:lnTo>
                </a:path>
                <a:path w="737870" h="493395">
                  <a:moveTo>
                    <a:pt x="2133" y="0"/>
                  </a:moveTo>
                  <a:lnTo>
                    <a:pt x="0" y="486740"/>
                  </a:lnTo>
                  <a:lnTo>
                    <a:pt x="2133" y="457009"/>
                  </a:lnTo>
                  <a:lnTo>
                    <a:pt x="722642" y="463397"/>
                  </a:lnTo>
                  <a:lnTo>
                    <a:pt x="720534" y="493140"/>
                  </a:lnTo>
                </a:path>
                <a:path w="737870" h="493395">
                  <a:moveTo>
                    <a:pt x="733259" y="399618"/>
                  </a:moveTo>
                  <a:lnTo>
                    <a:pt x="518604" y="395363"/>
                  </a:lnTo>
                  <a:lnTo>
                    <a:pt x="520725" y="191300"/>
                  </a:lnTo>
                  <a:lnTo>
                    <a:pt x="735406" y="189204"/>
                  </a:lnTo>
                  <a:lnTo>
                    <a:pt x="737514" y="263588"/>
                  </a:lnTo>
                  <a:lnTo>
                    <a:pt x="731509" y="290880"/>
                  </a:lnTo>
                  <a:lnTo>
                    <a:pt x="729287" y="306619"/>
                  </a:lnTo>
                  <a:lnTo>
                    <a:pt x="730652" y="316780"/>
                  </a:lnTo>
                  <a:lnTo>
                    <a:pt x="735406" y="327342"/>
                  </a:lnTo>
                  <a:lnTo>
                    <a:pt x="733259" y="399618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94758" y="5316016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h="204470">
                  <a:moveTo>
                    <a:pt x="0" y="0"/>
                  </a:moveTo>
                  <a:lnTo>
                    <a:pt x="0" y="204025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63556" y="5459118"/>
              <a:ext cx="76098" cy="2256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864394" y="524958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64394" y="524958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64394" y="5274030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4394" y="5274030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64394" y="529846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64394" y="529846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31886" y="5134610"/>
              <a:ext cx="126364" cy="20320"/>
            </a:xfrm>
            <a:custGeom>
              <a:avLst/>
              <a:gdLst/>
              <a:ahLst/>
              <a:cxnLst/>
              <a:rect l="l" t="t" r="r" b="b"/>
              <a:pathLst>
                <a:path w="126364" h="20320">
                  <a:moveTo>
                    <a:pt x="111552" y="15443"/>
                  </a:moveTo>
                  <a:lnTo>
                    <a:pt x="111552" y="19215"/>
                  </a:lnTo>
                  <a:lnTo>
                    <a:pt x="113533" y="19723"/>
                  </a:lnTo>
                  <a:lnTo>
                    <a:pt x="115514" y="19926"/>
                  </a:lnTo>
                  <a:lnTo>
                    <a:pt x="119820" y="19926"/>
                  </a:lnTo>
                  <a:lnTo>
                    <a:pt x="121712" y="19469"/>
                  </a:lnTo>
                  <a:lnTo>
                    <a:pt x="125001" y="17500"/>
                  </a:lnTo>
                  <a:lnTo>
                    <a:pt x="125587" y="16446"/>
                  </a:lnTo>
                  <a:lnTo>
                    <a:pt x="115603" y="16446"/>
                  </a:lnTo>
                  <a:lnTo>
                    <a:pt x="113686" y="16103"/>
                  </a:lnTo>
                  <a:lnTo>
                    <a:pt x="111552" y="15443"/>
                  </a:lnTo>
                  <a:close/>
                </a:path>
                <a:path w="126364" h="20320">
                  <a:moveTo>
                    <a:pt x="120201" y="0"/>
                  </a:moveTo>
                  <a:lnTo>
                    <a:pt x="116619" y="0"/>
                  </a:lnTo>
                  <a:lnTo>
                    <a:pt x="114740" y="507"/>
                  </a:lnTo>
                  <a:lnTo>
                    <a:pt x="113317" y="1473"/>
                  </a:lnTo>
                  <a:lnTo>
                    <a:pt x="111882" y="2489"/>
                  </a:lnTo>
                  <a:lnTo>
                    <a:pt x="111165" y="3886"/>
                  </a:lnTo>
                  <a:lnTo>
                    <a:pt x="111146" y="7302"/>
                  </a:lnTo>
                  <a:lnTo>
                    <a:pt x="111654" y="8521"/>
                  </a:lnTo>
                  <a:lnTo>
                    <a:pt x="113419" y="10236"/>
                  </a:lnTo>
                  <a:lnTo>
                    <a:pt x="115057" y="11112"/>
                  </a:lnTo>
                  <a:lnTo>
                    <a:pt x="118994" y="12712"/>
                  </a:lnTo>
                  <a:lnTo>
                    <a:pt x="119858" y="13169"/>
                  </a:lnTo>
                  <a:lnTo>
                    <a:pt x="120531" y="13804"/>
                  </a:lnTo>
                  <a:lnTo>
                    <a:pt x="120590" y="15900"/>
                  </a:lnTo>
                  <a:lnTo>
                    <a:pt x="119566" y="16446"/>
                  </a:lnTo>
                  <a:lnTo>
                    <a:pt x="125587" y="16446"/>
                  </a:lnTo>
                  <a:lnTo>
                    <a:pt x="125777" y="16103"/>
                  </a:lnTo>
                  <a:lnTo>
                    <a:pt x="125890" y="12395"/>
                  </a:lnTo>
                  <a:lnTo>
                    <a:pt x="125420" y="11201"/>
                  </a:lnTo>
                  <a:lnTo>
                    <a:pt x="123731" y="9524"/>
                  </a:lnTo>
                  <a:lnTo>
                    <a:pt x="122169" y="8623"/>
                  </a:lnTo>
                  <a:lnTo>
                    <a:pt x="118181" y="6832"/>
                  </a:lnTo>
                  <a:lnTo>
                    <a:pt x="117191" y="6349"/>
                  </a:lnTo>
                  <a:lnTo>
                    <a:pt x="116429" y="5854"/>
                  </a:lnTo>
                  <a:lnTo>
                    <a:pt x="116187" y="5499"/>
                  </a:lnTo>
                  <a:lnTo>
                    <a:pt x="116187" y="3886"/>
                  </a:lnTo>
                  <a:lnTo>
                    <a:pt x="117267" y="3276"/>
                  </a:lnTo>
                  <a:lnTo>
                    <a:pt x="124392" y="3276"/>
                  </a:lnTo>
                  <a:lnTo>
                    <a:pt x="124392" y="711"/>
                  </a:lnTo>
                  <a:lnTo>
                    <a:pt x="123909" y="634"/>
                  </a:lnTo>
                  <a:lnTo>
                    <a:pt x="121864" y="215"/>
                  </a:lnTo>
                  <a:lnTo>
                    <a:pt x="120201" y="0"/>
                  </a:lnTo>
                  <a:close/>
                </a:path>
                <a:path w="126364" h="20320">
                  <a:moveTo>
                    <a:pt x="124392" y="3276"/>
                  </a:moveTo>
                  <a:lnTo>
                    <a:pt x="120950" y="3276"/>
                  </a:lnTo>
                  <a:lnTo>
                    <a:pt x="122614" y="3632"/>
                  </a:lnTo>
                  <a:lnTo>
                    <a:pt x="124392" y="4368"/>
                  </a:lnTo>
                  <a:lnTo>
                    <a:pt x="124392" y="3276"/>
                  </a:lnTo>
                  <a:close/>
                </a:path>
                <a:path w="126364" h="20320">
                  <a:moveTo>
                    <a:pt x="97366" y="342"/>
                  </a:moveTo>
                  <a:lnTo>
                    <a:pt x="91143" y="342"/>
                  </a:lnTo>
                  <a:lnTo>
                    <a:pt x="91143" y="19545"/>
                  </a:lnTo>
                  <a:lnTo>
                    <a:pt x="94915" y="19545"/>
                  </a:lnTo>
                  <a:lnTo>
                    <a:pt x="94915" y="6502"/>
                  </a:lnTo>
                  <a:lnTo>
                    <a:pt x="100531" y="6502"/>
                  </a:lnTo>
                  <a:lnTo>
                    <a:pt x="97366" y="342"/>
                  </a:lnTo>
                  <a:close/>
                </a:path>
                <a:path w="126364" h="20320">
                  <a:moveTo>
                    <a:pt x="100531" y="6502"/>
                  </a:moveTo>
                  <a:lnTo>
                    <a:pt x="94915" y="6502"/>
                  </a:lnTo>
                  <a:lnTo>
                    <a:pt x="101684" y="19545"/>
                  </a:lnTo>
                  <a:lnTo>
                    <a:pt x="107729" y="19545"/>
                  </a:lnTo>
                  <a:lnTo>
                    <a:pt x="107729" y="13169"/>
                  </a:lnTo>
                  <a:lnTo>
                    <a:pt x="103957" y="13169"/>
                  </a:lnTo>
                  <a:lnTo>
                    <a:pt x="100531" y="6502"/>
                  </a:lnTo>
                  <a:close/>
                </a:path>
                <a:path w="126364" h="20320">
                  <a:moveTo>
                    <a:pt x="107729" y="342"/>
                  </a:moveTo>
                  <a:lnTo>
                    <a:pt x="103957" y="342"/>
                  </a:lnTo>
                  <a:lnTo>
                    <a:pt x="103957" y="13169"/>
                  </a:lnTo>
                  <a:lnTo>
                    <a:pt x="107729" y="13169"/>
                  </a:lnTo>
                  <a:lnTo>
                    <a:pt x="107729" y="342"/>
                  </a:lnTo>
                  <a:close/>
                </a:path>
                <a:path w="126364" h="20320">
                  <a:moveTo>
                    <a:pt x="87409" y="342"/>
                  </a:moveTo>
                  <a:lnTo>
                    <a:pt x="73642" y="342"/>
                  </a:lnTo>
                  <a:lnTo>
                    <a:pt x="73642" y="19545"/>
                  </a:lnTo>
                  <a:lnTo>
                    <a:pt x="87612" y="19545"/>
                  </a:lnTo>
                  <a:lnTo>
                    <a:pt x="87612" y="15862"/>
                  </a:lnTo>
                  <a:lnTo>
                    <a:pt x="78811" y="15862"/>
                  </a:lnTo>
                  <a:lnTo>
                    <a:pt x="78811" y="11328"/>
                  </a:lnTo>
                  <a:lnTo>
                    <a:pt x="86279" y="11328"/>
                  </a:lnTo>
                  <a:lnTo>
                    <a:pt x="86279" y="8140"/>
                  </a:lnTo>
                  <a:lnTo>
                    <a:pt x="78811" y="8140"/>
                  </a:lnTo>
                  <a:lnTo>
                    <a:pt x="78811" y="3809"/>
                  </a:lnTo>
                  <a:lnTo>
                    <a:pt x="87409" y="3809"/>
                  </a:lnTo>
                  <a:lnTo>
                    <a:pt x="87409" y="342"/>
                  </a:lnTo>
                  <a:close/>
                </a:path>
                <a:path w="126364" h="20320">
                  <a:moveTo>
                    <a:pt x="54563" y="5943"/>
                  </a:moveTo>
                  <a:lnTo>
                    <a:pt x="49182" y="5943"/>
                  </a:lnTo>
                  <a:lnTo>
                    <a:pt x="54694" y="19723"/>
                  </a:lnTo>
                  <a:lnTo>
                    <a:pt x="58021" y="19723"/>
                  </a:lnTo>
                  <a:lnTo>
                    <a:pt x="60930" y="12598"/>
                  </a:lnTo>
                  <a:lnTo>
                    <a:pt x="57183" y="12598"/>
                  </a:lnTo>
                  <a:lnTo>
                    <a:pt x="54563" y="5943"/>
                  </a:lnTo>
                  <a:close/>
                </a:path>
                <a:path w="126364" h="20320">
                  <a:moveTo>
                    <a:pt x="52357" y="342"/>
                  </a:moveTo>
                  <a:lnTo>
                    <a:pt x="45398" y="342"/>
                  </a:lnTo>
                  <a:lnTo>
                    <a:pt x="45398" y="19545"/>
                  </a:lnTo>
                  <a:lnTo>
                    <a:pt x="49182" y="19545"/>
                  </a:lnTo>
                  <a:lnTo>
                    <a:pt x="49182" y="5943"/>
                  </a:lnTo>
                  <a:lnTo>
                    <a:pt x="54563" y="5943"/>
                  </a:lnTo>
                  <a:lnTo>
                    <a:pt x="52357" y="342"/>
                  </a:lnTo>
                  <a:close/>
                </a:path>
                <a:path w="126364" h="20320">
                  <a:moveTo>
                    <a:pt x="68728" y="5943"/>
                  </a:moveTo>
                  <a:lnTo>
                    <a:pt x="63648" y="5943"/>
                  </a:lnTo>
                  <a:lnTo>
                    <a:pt x="63648" y="19545"/>
                  </a:lnTo>
                  <a:lnTo>
                    <a:pt x="68728" y="19545"/>
                  </a:lnTo>
                  <a:lnTo>
                    <a:pt x="68728" y="5943"/>
                  </a:lnTo>
                  <a:close/>
                </a:path>
                <a:path w="126364" h="20320">
                  <a:moveTo>
                    <a:pt x="68728" y="342"/>
                  </a:moveTo>
                  <a:lnTo>
                    <a:pt x="62124" y="342"/>
                  </a:lnTo>
                  <a:lnTo>
                    <a:pt x="57183" y="12598"/>
                  </a:lnTo>
                  <a:lnTo>
                    <a:pt x="60930" y="12598"/>
                  </a:lnTo>
                  <a:lnTo>
                    <a:pt x="63648" y="5943"/>
                  </a:lnTo>
                  <a:lnTo>
                    <a:pt x="68728" y="5943"/>
                  </a:lnTo>
                  <a:lnTo>
                    <a:pt x="68728" y="342"/>
                  </a:lnTo>
                  <a:close/>
                </a:path>
                <a:path w="126364" h="20320">
                  <a:moveTo>
                    <a:pt x="41689" y="342"/>
                  </a:moveTo>
                  <a:lnTo>
                    <a:pt x="27935" y="342"/>
                  </a:lnTo>
                  <a:lnTo>
                    <a:pt x="27935" y="19545"/>
                  </a:lnTo>
                  <a:lnTo>
                    <a:pt x="41918" y="19545"/>
                  </a:lnTo>
                  <a:lnTo>
                    <a:pt x="41918" y="15862"/>
                  </a:lnTo>
                  <a:lnTo>
                    <a:pt x="33104" y="15862"/>
                  </a:lnTo>
                  <a:lnTo>
                    <a:pt x="33104" y="11328"/>
                  </a:lnTo>
                  <a:lnTo>
                    <a:pt x="40584" y="11328"/>
                  </a:lnTo>
                  <a:lnTo>
                    <a:pt x="40584" y="8140"/>
                  </a:lnTo>
                  <a:lnTo>
                    <a:pt x="33104" y="8140"/>
                  </a:lnTo>
                  <a:lnTo>
                    <a:pt x="33104" y="3809"/>
                  </a:lnTo>
                  <a:lnTo>
                    <a:pt x="41689" y="3809"/>
                  </a:lnTo>
                  <a:lnTo>
                    <a:pt x="41689" y="342"/>
                  </a:lnTo>
                  <a:close/>
                </a:path>
                <a:path w="126364" h="20320">
                  <a:moveTo>
                    <a:pt x="23020" y="342"/>
                  </a:moveTo>
                  <a:lnTo>
                    <a:pt x="17674" y="342"/>
                  </a:lnTo>
                  <a:lnTo>
                    <a:pt x="17674" y="19557"/>
                  </a:lnTo>
                  <a:lnTo>
                    <a:pt x="23020" y="19557"/>
                  </a:lnTo>
                  <a:lnTo>
                    <a:pt x="23020" y="342"/>
                  </a:lnTo>
                  <a:close/>
                </a:path>
                <a:path w="126364" h="20320">
                  <a:moveTo>
                    <a:pt x="275" y="15443"/>
                  </a:moveTo>
                  <a:lnTo>
                    <a:pt x="275" y="19215"/>
                  </a:lnTo>
                  <a:lnTo>
                    <a:pt x="2268" y="19723"/>
                  </a:lnTo>
                  <a:lnTo>
                    <a:pt x="4262" y="19926"/>
                  </a:lnTo>
                  <a:lnTo>
                    <a:pt x="8555" y="19926"/>
                  </a:lnTo>
                  <a:lnTo>
                    <a:pt x="10447" y="19469"/>
                  </a:lnTo>
                  <a:lnTo>
                    <a:pt x="13724" y="17500"/>
                  </a:lnTo>
                  <a:lnTo>
                    <a:pt x="14326" y="16446"/>
                  </a:lnTo>
                  <a:lnTo>
                    <a:pt x="4339" y="16446"/>
                  </a:lnTo>
                  <a:lnTo>
                    <a:pt x="2434" y="16103"/>
                  </a:lnTo>
                  <a:lnTo>
                    <a:pt x="275" y="15443"/>
                  </a:lnTo>
                  <a:close/>
                </a:path>
                <a:path w="126364" h="20320">
                  <a:moveTo>
                    <a:pt x="8911" y="0"/>
                  </a:moveTo>
                  <a:lnTo>
                    <a:pt x="5342" y="0"/>
                  </a:lnTo>
                  <a:lnTo>
                    <a:pt x="3488" y="507"/>
                  </a:lnTo>
                  <a:lnTo>
                    <a:pt x="605" y="2489"/>
                  </a:lnTo>
                  <a:lnTo>
                    <a:pt x="28" y="3632"/>
                  </a:lnTo>
                  <a:lnTo>
                    <a:pt x="0" y="7594"/>
                  </a:lnTo>
                  <a:lnTo>
                    <a:pt x="376" y="8521"/>
                  </a:lnTo>
                  <a:lnTo>
                    <a:pt x="2141" y="10210"/>
                  </a:lnTo>
                  <a:lnTo>
                    <a:pt x="3780" y="11112"/>
                  </a:lnTo>
                  <a:lnTo>
                    <a:pt x="7717" y="12712"/>
                  </a:lnTo>
                  <a:lnTo>
                    <a:pt x="8593" y="13169"/>
                  </a:lnTo>
                  <a:lnTo>
                    <a:pt x="8923" y="13512"/>
                  </a:lnTo>
                  <a:lnTo>
                    <a:pt x="9253" y="13804"/>
                  </a:lnTo>
                  <a:lnTo>
                    <a:pt x="9334" y="15900"/>
                  </a:lnTo>
                  <a:lnTo>
                    <a:pt x="8276" y="16446"/>
                  </a:lnTo>
                  <a:lnTo>
                    <a:pt x="14326" y="16446"/>
                  </a:lnTo>
                  <a:lnTo>
                    <a:pt x="14522" y="16103"/>
                  </a:lnTo>
                  <a:lnTo>
                    <a:pt x="14638" y="12395"/>
                  </a:lnTo>
                  <a:lnTo>
                    <a:pt x="14156" y="11201"/>
                  </a:lnTo>
                  <a:lnTo>
                    <a:pt x="12479" y="9524"/>
                  </a:lnTo>
                  <a:lnTo>
                    <a:pt x="10892" y="8623"/>
                  </a:lnTo>
                  <a:lnTo>
                    <a:pt x="8580" y="7594"/>
                  </a:lnTo>
                  <a:lnTo>
                    <a:pt x="5939" y="6388"/>
                  </a:lnTo>
                  <a:lnTo>
                    <a:pt x="5151" y="5854"/>
                  </a:lnTo>
                  <a:lnTo>
                    <a:pt x="4935" y="5499"/>
                  </a:lnTo>
                  <a:lnTo>
                    <a:pt x="4935" y="3886"/>
                  </a:lnTo>
                  <a:lnTo>
                    <a:pt x="6015" y="3276"/>
                  </a:lnTo>
                  <a:lnTo>
                    <a:pt x="13114" y="3276"/>
                  </a:lnTo>
                  <a:lnTo>
                    <a:pt x="13114" y="711"/>
                  </a:lnTo>
                  <a:lnTo>
                    <a:pt x="10739" y="215"/>
                  </a:lnTo>
                  <a:lnTo>
                    <a:pt x="8911" y="0"/>
                  </a:lnTo>
                  <a:close/>
                </a:path>
                <a:path w="126364" h="20320">
                  <a:moveTo>
                    <a:pt x="13114" y="3276"/>
                  </a:moveTo>
                  <a:lnTo>
                    <a:pt x="9698" y="3276"/>
                  </a:lnTo>
                  <a:lnTo>
                    <a:pt x="11362" y="3632"/>
                  </a:lnTo>
                  <a:lnTo>
                    <a:pt x="13114" y="4368"/>
                  </a:lnTo>
                  <a:lnTo>
                    <a:pt x="13114" y="32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1765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11765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37279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37279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61345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61345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85450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85450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09516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09516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33621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33621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59135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59135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83202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83202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32821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32821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58310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58310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82402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82402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06481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06481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30573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30573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54677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17" y="12230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54677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80166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80166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04258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0629" y="12230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04258" y="52695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30"/>
                  </a:moveTo>
                  <a:lnTo>
                    <a:pt x="0" y="12230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10342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42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42" y="12204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10342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42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42" y="0"/>
                  </a:lnTo>
                  <a:lnTo>
                    <a:pt x="10642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35844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35844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59936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59936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84028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84028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08119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08119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32211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32211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57700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57700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81792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81792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31386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31386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256887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56887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280979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42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42" y="12204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80979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42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42" y="0"/>
                  </a:lnTo>
                  <a:lnTo>
                    <a:pt x="10642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05071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05071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329163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29" y="12204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329163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29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29" y="0"/>
                  </a:lnTo>
                  <a:lnTo>
                    <a:pt x="10629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53242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53242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78756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17" y="12204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78756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17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17" y="0"/>
                  </a:lnTo>
                  <a:lnTo>
                    <a:pt x="10617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02861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04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10604" y="12204"/>
                  </a:lnTo>
                  <a:lnTo>
                    <a:pt x="10604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02861" y="55586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604" y="12204"/>
                  </a:moveTo>
                  <a:lnTo>
                    <a:pt x="0" y="12204"/>
                  </a:lnTo>
                  <a:lnTo>
                    <a:pt x="0" y="0"/>
                  </a:lnTo>
                  <a:lnTo>
                    <a:pt x="10604" y="0"/>
                  </a:lnTo>
                  <a:lnTo>
                    <a:pt x="10604" y="122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841915" y="5079390"/>
              <a:ext cx="58419" cy="42545"/>
            </a:xfrm>
            <a:custGeom>
              <a:avLst/>
              <a:gdLst/>
              <a:ahLst/>
              <a:cxnLst/>
              <a:rect l="l" t="t" r="r" b="b"/>
              <a:pathLst>
                <a:path w="58420" h="42545">
                  <a:moveTo>
                    <a:pt x="58064" y="0"/>
                  </a:moveTo>
                  <a:lnTo>
                    <a:pt x="0" y="0"/>
                  </a:lnTo>
                  <a:lnTo>
                    <a:pt x="0" y="42506"/>
                  </a:lnTo>
                  <a:lnTo>
                    <a:pt x="58064" y="42506"/>
                  </a:lnTo>
                  <a:lnTo>
                    <a:pt x="5806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41915" y="5079390"/>
              <a:ext cx="58419" cy="42545"/>
            </a:xfrm>
            <a:custGeom>
              <a:avLst/>
              <a:gdLst/>
              <a:ahLst/>
              <a:cxnLst/>
              <a:rect l="l" t="t" r="r" b="b"/>
              <a:pathLst>
                <a:path w="58420" h="42545">
                  <a:moveTo>
                    <a:pt x="58064" y="42506"/>
                  </a:moveTo>
                  <a:lnTo>
                    <a:pt x="0" y="42506"/>
                  </a:lnTo>
                  <a:lnTo>
                    <a:pt x="0" y="0"/>
                  </a:lnTo>
                  <a:lnTo>
                    <a:pt x="58064" y="0"/>
                  </a:lnTo>
                  <a:lnTo>
                    <a:pt x="58064" y="425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52532" y="508646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414" y="0"/>
                  </a:moveTo>
                  <a:lnTo>
                    <a:pt x="11251" y="1445"/>
                  </a:lnTo>
                  <a:lnTo>
                    <a:pt x="5397" y="5387"/>
                  </a:lnTo>
                  <a:lnTo>
                    <a:pt x="1448" y="11240"/>
                  </a:lnTo>
                  <a:lnTo>
                    <a:pt x="0" y="18414"/>
                  </a:lnTo>
                  <a:lnTo>
                    <a:pt x="1448" y="25583"/>
                  </a:lnTo>
                  <a:lnTo>
                    <a:pt x="5397" y="31437"/>
                  </a:lnTo>
                  <a:lnTo>
                    <a:pt x="11251" y="35383"/>
                  </a:lnTo>
                  <a:lnTo>
                    <a:pt x="18414" y="36829"/>
                  </a:lnTo>
                  <a:lnTo>
                    <a:pt x="25583" y="35383"/>
                  </a:lnTo>
                  <a:lnTo>
                    <a:pt x="31437" y="31437"/>
                  </a:lnTo>
                  <a:lnTo>
                    <a:pt x="35383" y="25583"/>
                  </a:lnTo>
                  <a:lnTo>
                    <a:pt x="36829" y="18414"/>
                  </a:lnTo>
                  <a:lnTo>
                    <a:pt x="35383" y="11240"/>
                  </a:lnTo>
                  <a:lnTo>
                    <a:pt x="31437" y="5387"/>
                  </a:lnTo>
                  <a:lnTo>
                    <a:pt x="25583" y="1445"/>
                  </a:lnTo>
                  <a:lnTo>
                    <a:pt x="18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852532" y="508646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36829" y="18414"/>
                  </a:moveTo>
                  <a:lnTo>
                    <a:pt x="35383" y="25583"/>
                  </a:lnTo>
                  <a:lnTo>
                    <a:pt x="31437" y="31437"/>
                  </a:lnTo>
                  <a:lnTo>
                    <a:pt x="25583" y="35383"/>
                  </a:lnTo>
                  <a:lnTo>
                    <a:pt x="18414" y="36829"/>
                  </a:lnTo>
                  <a:lnTo>
                    <a:pt x="11251" y="35383"/>
                  </a:lnTo>
                  <a:lnTo>
                    <a:pt x="5397" y="31437"/>
                  </a:lnTo>
                  <a:lnTo>
                    <a:pt x="1448" y="25583"/>
                  </a:lnTo>
                  <a:lnTo>
                    <a:pt x="0" y="18414"/>
                  </a:lnTo>
                  <a:lnTo>
                    <a:pt x="1448" y="11240"/>
                  </a:lnTo>
                  <a:lnTo>
                    <a:pt x="5397" y="5387"/>
                  </a:lnTo>
                  <a:lnTo>
                    <a:pt x="11251" y="1445"/>
                  </a:lnTo>
                  <a:lnTo>
                    <a:pt x="18414" y="0"/>
                  </a:lnTo>
                  <a:lnTo>
                    <a:pt x="25583" y="1445"/>
                  </a:lnTo>
                  <a:lnTo>
                    <a:pt x="31437" y="5387"/>
                  </a:lnTo>
                  <a:lnTo>
                    <a:pt x="35383" y="11240"/>
                  </a:lnTo>
                  <a:lnTo>
                    <a:pt x="36829" y="184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632553" y="5715596"/>
              <a:ext cx="58419" cy="42545"/>
            </a:xfrm>
            <a:custGeom>
              <a:avLst/>
              <a:gdLst/>
              <a:ahLst/>
              <a:cxnLst/>
              <a:rect l="l" t="t" r="r" b="b"/>
              <a:pathLst>
                <a:path w="58420" h="42545">
                  <a:moveTo>
                    <a:pt x="58115" y="0"/>
                  </a:moveTo>
                  <a:lnTo>
                    <a:pt x="0" y="0"/>
                  </a:lnTo>
                  <a:lnTo>
                    <a:pt x="0" y="42494"/>
                  </a:lnTo>
                  <a:lnTo>
                    <a:pt x="58115" y="42494"/>
                  </a:lnTo>
                  <a:lnTo>
                    <a:pt x="5811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632553" y="5715596"/>
              <a:ext cx="58419" cy="42545"/>
            </a:xfrm>
            <a:custGeom>
              <a:avLst/>
              <a:gdLst/>
              <a:ahLst/>
              <a:cxnLst/>
              <a:rect l="l" t="t" r="r" b="b"/>
              <a:pathLst>
                <a:path w="58420" h="42545">
                  <a:moveTo>
                    <a:pt x="0" y="0"/>
                  </a:moveTo>
                  <a:lnTo>
                    <a:pt x="58115" y="0"/>
                  </a:lnTo>
                  <a:lnTo>
                    <a:pt x="58115" y="42494"/>
                  </a:lnTo>
                  <a:lnTo>
                    <a:pt x="0" y="4249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643183" y="5714187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440" y="0"/>
                  </a:moveTo>
                  <a:lnTo>
                    <a:pt x="11267" y="1444"/>
                  </a:lnTo>
                  <a:lnTo>
                    <a:pt x="5405" y="5386"/>
                  </a:lnTo>
                  <a:lnTo>
                    <a:pt x="1450" y="11235"/>
                  </a:lnTo>
                  <a:lnTo>
                    <a:pt x="0" y="18402"/>
                  </a:lnTo>
                  <a:lnTo>
                    <a:pt x="1450" y="25585"/>
                  </a:lnTo>
                  <a:lnTo>
                    <a:pt x="5405" y="31446"/>
                  </a:lnTo>
                  <a:lnTo>
                    <a:pt x="11267" y="35395"/>
                  </a:lnTo>
                  <a:lnTo>
                    <a:pt x="18440" y="36842"/>
                  </a:lnTo>
                  <a:lnTo>
                    <a:pt x="25603" y="35395"/>
                  </a:lnTo>
                  <a:lnTo>
                    <a:pt x="31457" y="31446"/>
                  </a:lnTo>
                  <a:lnTo>
                    <a:pt x="35406" y="25585"/>
                  </a:lnTo>
                  <a:lnTo>
                    <a:pt x="36855" y="18402"/>
                  </a:lnTo>
                  <a:lnTo>
                    <a:pt x="35406" y="11235"/>
                  </a:lnTo>
                  <a:lnTo>
                    <a:pt x="31457" y="5386"/>
                  </a:lnTo>
                  <a:lnTo>
                    <a:pt x="25603" y="1444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643183" y="5714187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0" y="18402"/>
                  </a:moveTo>
                  <a:lnTo>
                    <a:pt x="1450" y="11235"/>
                  </a:lnTo>
                  <a:lnTo>
                    <a:pt x="5405" y="5386"/>
                  </a:lnTo>
                  <a:lnTo>
                    <a:pt x="11267" y="1444"/>
                  </a:lnTo>
                  <a:lnTo>
                    <a:pt x="18440" y="0"/>
                  </a:lnTo>
                  <a:lnTo>
                    <a:pt x="25603" y="1444"/>
                  </a:lnTo>
                  <a:lnTo>
                    <a:pt x="31457" y="5386"/>
                  </a:lnTo>
                  <a:lnTo>
                    <a:pt x="35406" y="11235"/>
                  </a:lnTo>
                  <a:lnTo>
                    <a:pt x="36855" y="18402"/>
                  </a:lnTo>
                  <a:lnTo>
                    <a:pt x="35406" y="25585"/>
                  </a:lnTo>
                  <a:lnTo>
                    <a:pt x="31457" y="31446"/>
                  </a:lnTo>
                  <a:lnTo>
                    <a:pt x="25603" y="35395"/>
                  </a:lnTo>
                  <a:lnTo>
                    <a:pt x="18440" y="36842"/>
                  </a:lnTo>
                  <a:lnTo>
                    <a:pt x="11267" y="35395"/>
                  </a:lnTo>
                  <a:lnTo>
                    <a:pt x="5405" y="31446"/>
                  </a:lnTo>
                  <a:lnTo>
                    <a:pt x="1450" y="25585"/>
                  </a:lnTo>
                  <a:lnTo>
                    <a:pt x="0" y="1840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656315" y="5414149"/>
              <a:ext cx="31750" cy="19050"/>
            </a:xfrm>
            <a:custGeom>
              <a:avLst/>
              <a:gdLst/>
              <a:ahLst/>
              <a:cxnLst/>
              <a:rect l="l" t="t" r="r" b="b"/>
              <a:pathLst>
                <a:path w="31750" h="19050">
                  <a:moveTo>
                    <a:pt x="0" y="0"/>
                  </a:moveTo>
                  <a:lnTo>
                    <a:pt x="0" y="18427"/>
                  </a:lnTo>
                </a:path>
                <a:path w="31750" h="19050">
                  <a:moveTo>
                    <a:pt x="8483" y="711"/>
                  </a:moveTo>
                  <a:lnTo>
                    <a:pt x="8483" y="17716"/>
                  </a:lnTo>
                </a:path>
                <a:path w="31750" h="19050">
                  <a:moveTo>
                    <a:pt x="31521" y="9220"/>
                  </a:moveTo>
                  <a:lnTo>
                    <a:pt x="18745" y="16560"/>
                  </a:lnTo>
                  <a:lnTo>
                    <a:pt x="18745" y="1866"/>
                  </a:lnTo>
                  <a:lnTo>
                    <a:pt x="31521" y="922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712246" y="5127155"/>
              <a:ext cx="523875" cy="593090"/>
            </a:xfrm>
            <a:custGeom>
              <a:avLst/>
              <a:gdLst/>
              <a:ahLst/>
              <a:cxnLst/>
              <a:rect l="l" t="t" r="r" b="b"/>
              <a:pathLst>
                <a:path w="523875" h="593089">
                  <a:moveTo>
                    <a:pt x="3086" y="0"/>
                  </a:moveTo>
                  <a:lnTo>
                    <a:pt x="0" y="590054"/>
                  </a:lnTo>
                  <a:lnTo>
                    <a:pt x="520255" y="592785"/>
                  </a:lnTo>
                  <a:lnTo>
                    <a:pt x="523341" y="2730"/>
                  </a:lnTo>
                  <a:lnTo>
                    <a:pt x="308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12246" y="5127155"/>
              <a:ext cx="523875" cy="593090"/>
            </a:xfrm>
            <a:custGeom>
              <a:avLst/>
              <a:gdLst/>
              <a:ahLst/>
              <a:cxnLst/>
              <a:rect l="l" t="t" r="r" b="b"/>
              <a:pathLst>
                <a:path w="523875" h="593089">
                  <a:moveTo>
                    <a:pt x="520255" y="592785"/>
                  </a:moveTo>
                  <a:lnTo>
                    <a:pt x="0" y="590054"/>
                  </a:lnTo>
                  <a:lnTo>
                    <a:pt x="3086" y="0"/>
                  </a:lnTo>
                  <a:lnTo>
                    <a:pt x="523341" y="2730"/>
                  </a:lnTo>
                  <a:lnTo>
                    <a:pt x="520255" y="5927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27511" y="5083365"/>
              <a:ext cx="51435" cy="43180"/>
            </a:xfrm>
            <a:custGeom>
              <a:avLst/>
              <a:gdLst/>
              <a:ahLst/>
              <a:cxnLst/>
              <a:rect l="l" t="t" r="r" b="b"/>
              <a:pathLst>
                <a:path w="51435" h="43179">
                  <a:moveTo>
                    <a:pt x="215" y="0"/>
                  </a:moveTo>
                  <a:lnTo>
                    <a:pt x="0" y="42303"/>
                  </a:lnTo>
                  <a:lnTo>
                    <a:pt x="50749" y="42570"/>
                  </a:lnTo>
                  <a:lnTo>
                    <a:pt x="50977" y="266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27511" y="5083365"/>
              <a:ext cx="51435" cy="43180"/>
            </a:xfrm>
            <a:custGeom>
              <a:avLst/>
              <a:gdLst/>
              <a:ahLst/>
              <a:cxnLst/>
              <a:rect l="l" t="t" r="r" b="b"/>
              <a:pathLst>
                <a:path w="51435" h="43179">
                  <a:moveTo>
                    <a:pt x="50749" y="42570"/>
                  </a:moveTo>
                  <a:lnTo>
                    <a:pt x="0" y="42303"/>
                  </a:lnTo>
                  <a:lnTo>
                    <a:pt x="215" y="0"/>
                  </a:lnTo>
                  <a:lnTo>
                    <a:pt x="50977" y="266"/>
                  </a:lnTo>
                  <a:lnTo>
                    <a:pt x="50749" y="425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66715" y="5718543"/>
              <a:ext cx="56515" cy="46355"/>
            </a:xfrm>
            <a:custGeom>
              <a:avLst/>
              <a:gdLst/>
              <a:ahLst/>
              <a:cxnLst/>
              <a:rect l="l" t="t" r="r" b="b"/>
              <a:pathLst>
                <a:path w="56514" h="46354">
                  <a:moveTo>
                    <a:pt x="241" y="0"/>
                  </a:moveTo>
                  <a:lnTo>
                    <a:pt x="0" y="45453"/>
                  </a:lnTo>
                  <a:lnTo>
                    <a:pt x="56032" y="45745"/>
                  </a:lnTo>
                  <a:lnTo>
                    <a:pt x="56273" y="292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66715" y="5718543"/>
              <a:ext cx="56515" cy="46355"/>
            </a:xfrm>
            <a:custGeom>
              <a:avLst/>
              <a:gdLst/>
              <a:ahLst/>
              <a:cxnLst/>
              <a:rect l="l" t="t" r="r" b="b"/>
              <a:pathLst>
                <a:path w="56514" h="46354">
                  <a:moveTo>
                    <a:pt x="56032" y="45745"/>
                  </a:moveTo>
                  <a:lnTo>
                    <a:pt x="0" y="45453"/>
                  </a:lnTo>
                  <a:lnTo>
                    <a:pt x="241" y="0"/>
                  </a:lnTo>
                  <a:lnTo>
                    <a:pt x="56273" y="292"/>
                  </a:lnTo>
                  <a:lnTo>
                    <a:pt x="56032" y="457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735030" y="508668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059" y="0"/>
                  </a:moveTo>
                  <a:lnTo>
                    <a:pt x="11053" y="1368"/>
                  </a:lnTo>
                  <a:lnTo>
                    <a:pt x="5319" y="5186"/>
                  </a:lnTo>
                  <a:lnTo>
                    <a:pt x="1441" y="10878"/>
                  </a:lnTo>
                  <a:lnTo>
                    <a:pt x="0" y="17868"/>
                  </a:lnTo>
                  <a:lnTo>
                    <a:pt x="1368" y="24862"/>
                  </a:lnTo>
                  <a:lnTo>
                    <a:pt x="5187" y="30595"/>
                  </a:lnTo>
                  <a:lnTo>
                    <a:pt x="10883" y="34483"/>
                  </a:lnTo>
                  <a:lnTo>
                    <a:pt x="17881" y="35941"/>
                  </a:lnTo>
                  <a:lnTo>
                    <a:pt x="24880" y="34563"/>
                  </a:lnTo>
                  <a:lnTo>
                    <a:pt x="30611" y="30738"/>
                  </a:lnTo>
                  <a:lnTo>
                    <a:pt x="34492" y="25044"/>
                  </a:lnTo>
                  <a:lnTo>
                    <a:pt x="35940" y="18059"/>
                  </a:lnTo>
                  <a:lnTo>
                    <a:pt x="34570" y="11054"/>
                  </a:lnTo>
                  <a:lnTo>
                    <a:pt x="30748" y="5324"/>
                  </a:lnTo>
                  <a:lnTo>
                    <a:pt x="25052" y="1446"/>
                  </a:lnTo>
                  <a:lnTo>
                    <a:pt x="18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87594" y="5314162"/>
              <a:ext cx="146050" cy="214629"/>
            </a:xfrm>
            <a:custGeom>
              <a:avLst/>
              <a:gdLst/>
              <a:ahLst/>
              <a:cxnLst/>
              <a:rect l="l" t="t" r="r" b="b"/>
              <a:pathLst>
                <a:path w="146050" h="214629">
                  <a:moveTo>
                    <a:pt x="1104" y="0"/>
                  </a:moveTo>
                  <a:lnTo>
                    <a:pt x="0" y="213613"/>
                  </a:lnTo>
                  <a:lnTo>
                    <a:pt x="144856" y="214375"/>
                  </a:lnTo>
                  <a:lnTo>
                    <a:pt x="145973" y="774"/>
                  </a:lnTo>
                  <a:lnTo>
                    <a:pt x="1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76355" y="572080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8084" y="0"/>
                  </a:moveTo>
                  <a:lnTo>
                    <a:pt x="11078" y="1379"/>
                  </a:lnTo>
                  <a:lnTo>
                    <a:pt x="5341" y="5197"/>
                  </a:lnTo>
                  <a:lnTo>
                    <a:pt x="1455" y="10887"/>
                  </a:lnTo>
                  <a:lnTo>
                    <a:pt x="0" y="17881"/>
                  </a:lnTo>
                  <a:lnTo>
                    <a:pt x="1377" y="24880"/>
                  </a:lnTo>
                  <a:lnTo>
                    <a:pt x="5202" y="30611"/>
                  </a:lnTo>
                  <a:lnTo>
                    <a:pt x="10896" y="34492"/>
                  </a:lnTo>
                  <a:lnTo>
                    <a:pt x="17881" y="35941"/>
                  </a:lnTo>
                  <a:lnTo>
                    <a:pt x="24888" y="34565"/>
                  </a:lnTo>
                  <a:lnTo>
                    <a:pt x="30622" y="30745"/>
                  </a:lnTo>
                  <a:lnTo>
                    <a:pt x="34505" y="25055"/>
                  </a:lnTo>
                  <a:lnTo>
                    <a:pt x="35953" y="18072"/>
                  </a:lnTo>
                  <a:lnTo>
                    <a:pt x="34579" y="11067"/>
                  </a:lnTo>
                  <a:lnTo>
                    <a:pt x="30762" y="5335"/>
                  </a:lnTo>
                  <a:lnTo>
                    <a:pt x="25073" y="1453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01361" y="5319522"/>
              <a:ext cx="130175" cy="206375"/>
            </a:xfrm>
            <a:custGeom>
              <a:avLst/>
              <a:gdLst/>
              <a:ahLst/>
              <a:cxnLst/>
              <a:rect l="l" t="t" r="r" b="b"/>
              <a:pathLst>
                <a:path w="130175" h="206375">
                  <a:moveTo>
                    <a:pt x="0" y="0"/>
                  </a:moveTo>
                  <a:lnTo>
                    <a:pt x="2108" y="205193"/>
                  </a:lnTo>
                  <a:lnTo>
                    <a:pt x="130048" y="205854"/>
                  </a:lnTo>
                  <a:lnTo>
                    <a:pt x="126187" y="133921"/>
                  </a:lnTo>
                  <a:lnTo>
                    <a:pt x="123399" y="109663"/>
                  </a:lnTo>
                  <a:lnTo>
                    <a:pt x="122837" y="94638"/>
                  </a:lnTo>
                  <a:lnTo>
                    <a:pt x="124833" y="82602"/>
                  </a:lnTo>
                  <a:lnTo>
                    <a:pt x="129717" y="67310"/>
                  </a:lnTo>
                  <a:lnTo>
                    <a:pt x="130073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01361" y="5319522"/>
              <a:ext cx="130175" cy="206375"/>
            </a:xfrm>
            <a:custGeom>
              <a:avLst/>
              <a:gdLst/>
              <a:ahLst/>
              <a:cxnLst/>
              <a:rect l="l" t="t" r="r" b="b"/>
              <a:pathLst>
                <a:path w="130175" h="206375">
                  <a:moveTo>
                    <a:pt x="130073" y="698"/>
                  </a:moveTo>
                  <a:lnTo>
                    <a:pt x="0" y="0"/>
                  </a:lnTo>
                  <a:lnTo>
                    <a:pt x="2108" y="205193"/>
                  </a:lnTo>
                  <a:lnTo>
                    <a:pt x="130048" y="205854"/>
                  </a:lnTo>
                  <a:lnTo>
                    <a:pt x="126187" y="133921"/>
                  </a:lnTo>
                  <a:lnTo>
                    <a:pt x="123399" y="109663"/>
                  </a:lnTo>
                  <a:lnTo>
                    <a:pt x="122837" y="94638"/>
                  </a:lnTo>
                  <a:lnTo>
                    <a:pt x="124833" y="82602"/>
                  </a:lnTo>
                  <a:lnTo>
                    <a:pt x="129717" y="67310"/>
                  </a:lnTo>
                  <a:lnTo>
                    <a:pt x="130073" y="69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176685" y="5415051"/>
              <a:ext cx="31115" cy="18415"/>
            </a:xfrm>
            <a:custGeom>
              <a:avLst/>
              <a:gdLst/>
              <a:ahLst/>
              <a:cxnLst/>
              <a:rect l="l" t="t" r="r" b="b"/>
              <a:pathLst>
                <a:path w="31114" h="18414">
                  <a:moveTo>
                    <a:pt x="101" y="0"/>
                  </a:moveTo>
                  <a:lnTo>
                    <a:pt x="0" y="18135"/>
                  </a:lnTo>
                </a:path>
                <a:path w="31114" h="18414">
                  <a:moveTo>
                    <a:pt x="8458" y="736"/>
                  </a:moveTo>
                  <a:lnTo>
                    <a:pt x="8381" y="17500"/>
                  </a:lnTo>
                </a:path>
                <a:path w="31114" h="18414">
                  <a:moveTo>
                    <a:pt x="31114" y="9245"/>
                  </a:moveTo>
                  <a:lnTo>
                    <a:pt x="18516" y="16408"/>
                  </a:lnTo>
                  <a:lnTo>
                    <a:pt x="18592" y="1905"/>
                  </a:lnTo>
                  <a:lnTo>
                    <a:pt x="31114" y="924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64532" y="5271541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65"/>
                  </a:lnTo>
                  <a:lnTo>
                    <a:pt x="10477" y="12115"/>
                  </a:lnTo>
                  <a:lnTo>
                    <a:pt x="10540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64532" y="5271541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77" y="12115"/>
                  </a:moveTo>
                  <a:lnTo>
                    <a:pt x="0" y="12065"/>
                  </a:lnTo>
                  <a:lnTo>
                    <a:pt x="63" y="0"/>
                  </a:lnTo>
                  <a:lnTo>
                    <a:pt x="10540" y="50"/>
                  </a:lnTo>
                  <a:lnTo>
                    <a:pt x="10477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89640" y="5271668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50" y="0"/>
                  </a:moveTo>
                  <a:lnTo>
                    <a:pt x="0" y="12065"/>
                  </a:lnTo>
                  <a:lnTo>
                    <a:pt x="10477" y="12115"/>
                  </a:lnTo>
                  <a:lnTo>
                    <a:pt x="10540" y="5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89640" y="5271668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77" y="12115"/>
                  </a:moveTo>
                  <a:lnTo>
                    <a:pt x="0" y="12065"/>
                  </a:lnTo>
                  <a:lnTo>
                    <a:pt x="50" y="0"/>
                  </a:lnTo>
                  <a:lnTo>
                    <a:pt x="10540" y="50"/>
                  </a:lnTo>
                  <a:lnTo>
                    <a:pt x="10477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13389" y="5271808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52"/>
                  </a:lnTo>
                  <a:lnTo>
                    <a:pt x="10464" y="12115"/>
                  </a:lnTo>
                  <a:lnTo>
                    <a:pt x="10528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813389" y="5271808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115"/>
                  </a:moveTo>
                  <a:lnTo>
                    <a:pt x="0" y="12052"/>
                  </a:lnTo>
                  <a:lnTo>
                    <a:pt x="63" y="0"/>
                  </a:lnTo>
                  <a:lnTo>
                    <a:pt x="10528" y="38"/>
                  </a:lnTo>
                  <a:lnTo>
                    <a:pt x="10464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837112" y="5271922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50" y="0"/>
                  </a:moveTo>
                  <a:lnTo>
                    <a:pt x="0" y="12065"/>
                  </a:lnTo>
                  <a:lnTo>
                    <a:pt x="10464" y="12115"/>
                  </a:lnTo>
                  <a:lnTo>
                    <a:pt x="10515" y="6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37112" y="5271922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115"/>
                  </a:moveTo>
                  <a:lnTo>
                    <a:pt x="0" y="12065"/>
                  </a:lnTo>
                  <a:lnTo>
                    <a:pt x="50" y="0"/>
                  </a:lnTo>
                  <a:lnTo>
                    <a:pt x="10515" y="63"/>
                  </a:lnTo>
                  <a:lnTo>
                    <a:pt x="10464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860836" y="5272049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52"/>
                  </a:lnTo>
                  <a:lnTo>
                    <a:pt x="10452" y="12115"/>
                  </a:lnTo>
                  <a:lnTo>
                    <a:pt x="10528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860836" y="5272049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52" y="12115"/>
                  </a:moveTo>
                  <a:lnTo>
                    <a:pt x="0" y="12052"/>
                  </a:lnTo>
                  <a:lnTo>
                    <a:pt x="63" y="0"/>
                  </a:lnTo>
                  <a:lnTo>
                    <a:pt x="10528" y="50"/>
                  </a:lnTo>
                  <a:lnTo>
                    <a:pt x="10452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884585" y="52721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50" y="0"/>
                  </a:moveTo>
                  <a:lnTo>
                    <a:pt x="0" y="12077"/>
                  </a:lnTo>
                  <a:lnTo>
                    <a:pt x="10452" y="12115"/>
                  </a:lnTo>
                  <a:lnTo>
                    <a:pt x="10515" y="6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84585" y="527216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52" y="12115"/>
                  </a:moveTo>
                  <a:lnTo>
                    <a:pt x="0" y="12077"/>
                  </a:lnTo>
                  <a:lnTo>
                    <a:pt x="50" y="0"/>
                  </a:lnTo>
                  <a:lnTo>
                    <a:pt x="10515" y="63"/>
                  </a:lnTo>
                  <a:lnTo>
                    <a:pt x="10452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09693" y="527230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65"/>
                  </a:lnTo>
                  <a:lnTo>
                    <a:pt x="10464" y="12115"/>
                  </a:lnTo>
                  <a:lnTo>
                    <a:pt x="10515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09693" y="5272303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115"/>
                  </a:moveTo>
                  <a:lnTo>
                    <a:pt x="0" y="12065"/>
                  </a:lnTo>
                  <a:lnTo>
                    <a:pt x="63" y="0"/>
                  </a:lnTo>
                  <a:lnTo>
                    <a:pt x="10515" y="50"/>
                  </a:lnTo>
                  <a:lnTo>
                    <a:pt x="10464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33416" y="5272430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52"/>
                  </a:lnTo>
                  <a:lnTo>
                    <a:pt x="10464" y="12115"/>
                  </a:lnTo>
                  <a:lnTo>
                    <a:pt x="10528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33416" y="5272430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115"/>
                  </a:moveTo>
                  <a:lnTo>
                    <a:pt x="0" y="12052"/>
                  </a:lnTo>
                  <a:lnTo>
                    <a:pt x="63" y="0"/>
                  </a:lnTo>
                  <a:lnTo>
                    <a:pt x="10528" y="50"/>
                  </a:lnTo>
                  <a:lnTo>
                    <a:pt x="10464" y="121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761979" y="5558104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26"/>
                  </a:lnTo>
                  <a:lnTo>
                    <a:pt x="10464" y="12077"/>
                  </a:lnTo>
                  <a:lnTo>
                    <a:pt x="10541" y="63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761979" y="5558104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077"/>
                  </a:moveTo>
                  <a:lnTo>
                    <a:pt x="0" y="12026"/>
                  </a:lnTo>
                  <a:lnTo>
                    <a:pt x="63" y="0"/>
                  </a:lnTo>
                  <a:lnTo>
                    <a:pt x="10541" y="63"/>
                  </a:lnTo>
                  <a:lnTo>
                    <a:pt x="10464" y="120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787087" y="5558243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63" y="0"/>
                  </a:moveTo>
                  <a:lnTo>
                    <a:pt x="0" y="12014"/>
                  </a:lnTo>
                  <a:lnTo>
                    <a:pt x="10464" y="12064"/>
                  </a:lnTo>
                  <a:lnTo>
                    <a:pt x="10528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87087" y="5558243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10464" y="12064"/>
                  </a:moveTo>
                  <a:lnTo>
                    <a:pt x="0" y="12014"/>
                  </a:lnTo>
                  <a:lnTo>
                    <a:pt x="63" y="0"/>
                  </a:lnTo>
                  <a:lnTo>
                    <a:pt x="10528" y="50"/>
                  </a:lnTo>
                  <a:lnTo>
                    <a:pt x="10464" y="120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810823" y="5558358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50" y="0"/>
                  </a:moveTo>
                  <a:lnTo>
                    <a:pt x="0" y="12039"/>
                  </a:lnTo>
                  <a:lnTo>
                    <a:pt x="10464" y="12090"/>
                  </a:lnTo>
                  <a:lnTo>
                    <a:pt x="10528" y="6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10823" y="5558358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090"/>
                  </a:moveTo>
                  <a:lnTo>
                    <a:pt x="0" y="12039"/>
                  </a:lnTo>
                  <a:lnTo>
                    <a:pt x="50" y="0"/>
                  </a:lnTo>
                  <a:lnTo>
                    <a:pt x="10528" y="63"/>
                  </a:lnTo>
                  <a:lnTo>
                    <a:pt x="10464" y="120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34534" y="55584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76" y="0"/>
                  </a:moveTo>
                  <a:lnTo>
                    <a:pt x="0" y="12026"/>
                  </a:lnTo>
                  <a:lnTo>
                    <a:pt x="10464" y="12077"/>
                  </a:lnTo>
                  <a:lnTo>
                    <a:pt x="10541" y="6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834534" y="5558485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077"/>
                  </a:moveTo>
                  <a:lnTo>
                    <a:pt x="0" y="12026"/>
                  </a:lnTo>
                  <a:lnTo>
                    <a:pt x="76" y="0"/>
                  </a:lnTo>
                  <a:lnTo>
                    <a:pt x="10541" y="63"/>
                  </a:lnTo>
                  <a:lnTo>
                    <a:pt x="10464" y="120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858283" y="5558612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63" y="0"/>
                  </a:moveTo>
                  <a:lnTo>
                    <a:pt x="0" y="12026"/>
                  </a:lnTo>
                  <a:lnTo>
                    <a:pt x="10464" y="12077"/>
                  </a:lnTo>
                  <a:lnTo>
                    <a:pt x="10528" y="63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858283" y="5558612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077"/>
                  </a:moveTo>
                  <a:lnTo>
                    <a:pt x="0" y="12026"/>
                  </a:lnTo>
                  <a:lnTo>
                    <a:pt x="63" y="0"/>
                  </a:lnTo>
                  <a:lnTo>
                    <a:pt x="10528" y="63"/>
                  </a:lnTo>
                  <a:lnTo>
                    <a:pt x="10464" y="120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882007" y="5558739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76" y="0"/>
                  </a:moveTo>
                  <a:lnTo>
                    <a:pt x="0" y="12026"/>
                  </a:lnTo>
                  <a:lnTo>
                    <a:pt x="10464" y="12077"/>
                  </a:lnTo>
                  <a:lnTo>
                    <a:pt x="10541" y="5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882007" y="5558739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464" y="12077"/>
                  </a:moveTo>
                  <a:lnTo>
                    <a:pt x="0" y="12026"/>
                  </a:lnTo>
                  <a:lnTo>
                    <a:pt x="76" y="0"/>
                  </a:lnTo>
                  <a:lnTo>
                    <a:pt x="10541" y="50"/>
                  </a:lnTo>
                  <a:lnTo>
                    <a:pt x="10464" y="120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907115" y="5558878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63" y="0"/>
                  </a:moveTo>
                  <a:lnTo>
                    <a:pt x="0" y="12014"/>
                  </a:lnTo>
                  <a:lnTo>
                    <a:pt x="10477" y="12064"/>
                  </a:lnTo>
                  <a:lnTo>
                    <a:pt x="10540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907115" y="5558878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10477" y="12064"/>
                  </a:moveTo>
                  <a:lnTo>
                    <a:pt x="0" y="12014"/>
                  </a:lnTo>
                  <a:lnTo>
                    <a:pt x="63" y="0"/>
                  </a:lnTo>
                  <a:lnTo>
                    <a:pt x="10540" y="38"/>
                  </a:lnTo>
                  <a:lnTo>
                    <a:pt x="10477" y="120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930864" y="5558993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63" y="0"/>
                  </a:moveTo>
                  <a:lnTo>
                    <a:pt x="0" y="12026"/>
                  </a:lnTo>
                  <a:lnTo>
                    <a:pt x="10477" y="12064"/>
                  </a:lnTo>
                  <a:lnTo>
                    <a:pt x="10528" y="63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930864" y="5558993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10477" y="12064"/>
                  </a:moveTo>
                  <a:lnTo>
                    <a:pt x="0" y="12026"/>
                  </a:lnTo>
                  <a:lnTo>
                    <a:pt x="63" y="0"/>
                  </a:lnTo>
                  <a:lnTo>
                    <a:pt x="10528" y="63"/>
                  </a:lnTo>
                  <a:lnTo>
                    <a:pt x="10477" y="120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12043" y="5223471"/>
              <a:ext cx="520065" cy="399415"/>
            </a:xfrm>
            <a:custGeom>
              <a:avLst/>
              <a:gdLst/>
              <a:ahLst/>
              <a:cxnLst/>
              <a:rect l="l" t="t" r="r" b="b"/>
              <a:pathLst>
                <a:path w="520064" h="399414">
                  <a:moveTo>
                    <a:pt x="0" y="328790"/>
                  </a:moveTo>
                  <a:lnTo>
                    <a:pt x="10591" y="327774"/>
                  </a:lnTo>
                  <a:lnTo>
                    <a:pt x="11442" y="369011"/>
                  </a:lnTo>
                  <a:lnTo>
                    <a:pt x="14604" y="371144"/>
                  </a:lnTo>
                  <a:lnTo>
                    <a:pt x="14478" y="395465"/>
                  </a:lnTo>
                </a:path>
                <a:path w="520064" h="399414">
                  <a:moveTo>
                    <a:pt x="518159" y="331495"/>
                  </a:moveTo>
                  <a:lnTo>
                    <a:pt x="508647" y="331444"/>
                  </a:lnTo>
                  <a:lnTo>
                    <a:pt x="507390" y="365290"/>
                  </a:lnTo>
                  <a:lnTo>
                    <a:pt x="504215" y="366306"/>
                  </a:lnTo>
                  <a:lnTo>
                    <a:pt x="505117" y="399110"/>
                  </a:lnTo>
                </a:path>
                <a:path w="520064" h="399414">
                  <a:moveTo>
                    <a:pt x="12509" y="364807"/>
                  </a:moveTo>
                  <a:lnTo>
                    <a:pt x="507390" y="365290"/>
                  </a:lnTo>
                </a:path>
                <a:path w="520064" h="399414">
                  <a:moveTo>
                    <a:pt x="15481" y="0"/>
                  </a:moveTo>
                  <a:lnTo>
                    <a:pt x="15316" y="30645"/>
                  </a:lnTo>
                  <a:lnTo>
                    <a:pt x="13017" y="68719"/>
                  </a:lnTo>
                  <a:lnTo>
                    <a:pt x="330" y="68668"/>
                  </a:lnTo>
                </a:path>
                <a:path w="520064" h="399414">
                  <a:moveTo>
                    <a:pt x="507199" y="1498"/>
                  </a:moveTo>
                  <a:lnTo>
                    <a:pt x="507034" y="31115"/>
                  </a:lnTo>
                  <a:lnTo>
                    <a:pt x="508952" y="66040"/>
                  </a:lnTo>
                  <a:lnTo>
                    <a:pt x="519544" y="66090"/>
                  </a:lnTo>
                </a:path>
                <a:path w="520064" h="399414">
                  <a:moveTo>
                    <a:pt x="15316" y="30645"/>
                  </a:moveTo>
                  <a:lnTo>
                    <a:pt x="507034" y="3111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23346" y="5716828"/>
              <a:ext cx="99695" cy="43180"/>
            </a:xfrm>
            <a:custGeom>
              <a:avLst/>
              <a:gdLst/>
              <a:ahLst/>
              <a:cxnLst/>
              <a:rect l="l" t="t" r="r" b="b"/>
              <a:pathLst>
                <a:path w="99695" h="43179">
                  <a:moveTo>
                    <a:pt x="22541" y="0"/>
                  </a:moveTo>
                  <a:lnTo>
                    <a:pt x="24" y="711"/>
                  </a:lnTo>
                  <a:lnTo>
                    <a:pt x="0" y="30098"/>
                  </a:lnTo>
                  <a:lnTo>
                    <a:pt x="659" y="40754"/>
                  </a:lnTo>
                  <a:lnTo>
                    <a:pt x="13982" y="42481"/>
                  </a:lnTo>
                  <a:lnTo>
                    <a:pt x="84873" y="42862"/>
                  </a:lnTo>
                  <a:lnTo>
                    <a:pt x="97421" y="37083"/>
                  </a:lnTo>
                  <a:lnTo>
                    <a:pt x="97753" y="34197"/>
                  </a:lnTo>
                  <a:lnTo>
                    <a:pt x="57470" y="34197"/>
                  </a:lnTo>
                  <a:lnTo>
                    <a:pt x="47383" y="33489"/>
                  </a:lnTo>
                  <a:lnTo>
                    <a:pt x="36575" y="30098"/>
                  </a:lnTo>
                  <a:lnTo>
                    <a:pt x="36651" y="14249"/>
                  </a:lnTo>
                  <a:lnTo>
                    <a:pt x="22478" y="12509"/>
                  </a:lnTo>
                  <a:lnTo>
                    <a:pt x="22541" y="0"/>
                  </a:lnTo>
                  <a:close/>
                </a:path>
                <a:path w="99695" h="43179">
                  <a:moveTo>
                    <a:pt x="77583" y="279"/>
                  </a:moveTo>
                  <a:lnTo>
                    <a:pt x="76682" y="14452"/>
                  </a:lnTo>
                  <a:lnTo>
                    <a:pt x="62496" y="15214"/>
                  </a:lnTo>
                  <a:lnTo>
                    <a:pt x="63610" y="26772"/>
                  </a:lnTo>
                  <a:lnTo>
                    <a:pt x="62407" y="32529"/>
                  </a:lnTo>
                  <a:lnTo>
                    <a:pt x="57470" y="34197"/>
                  </a:lnTo>
                  <a:lnTo>
                    <a:pt x="97753" y="34197"/>
                  </a:lnTo>
                  <a:lnTo>
                    <a:pt x="98226" y="30098"/>
                  </a:lnTo>
                  <a:lnTo>
                    <a:pt x="98331" y="28244"/>
                  </a:lnTo>
                  <a:lnTo>
                    <a:pt x="99262" y="1231"/>
                  </a:lnTo>
                  <a:lnTo>
                    <a:pt x="77583" y="279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23231" y="5716828"/>
              <a:ext cx="99695" cy="43180"/>
            </a:xfrm>
            <a:custGeom>
              <a:avLst/>
              <a:gdLst/>
              <a:ahLst/>
              <a:cxnLst/>
              <a:rect l="l" t="t" r="r" b="b"/>
              <a:pathLst>
                <a:path w="99695" h="43179">
                  <a:moveTo>
                    <a:pt x="139" y="711"/>
                  </a:moveTo>
                  <a:lnTo>
                    <a:pt x="0" y="28244"/>
                  </a:lnTo>
                  <a:lnTo>
                    <a:pt x="774" y="40754"/>
                  </a:lnTo>
                  <a:lnTo>
                    <a:pt x="14097" y="42481"/>
                  </a:lnTo>
                  <a:lnTo>
                    <a:pt x="84988" y="42862"/>
                  </a:lnTo>
                  <a:lnTo>
                    <a:pt x="97536" y="37083"/>
                  </a:lnTo>
                  <a:lnTo>
                    <a:pt x="98399" y="29590"/>
                  </a:lnTo>
                  <a:lnTo>
                    <a:pt x="99377" y="1231"/>
                  </a:lnTo>
                  <a:lnTo>
                    <a:pt x="77698" y="279"/>
                  </a:lnTo>
                  <a:lnTo>
                    <a:pt x="76796" y="14452"/>
                  </a:lnTo>
                  <a:lnTo>
                    <a:pt x="62611" y="15214"/>
                  </a:lnTo>
                  <a:lnTo>
                    <a:pt x="63725" y="26772"/>
                  </a:lnTo>
                  <a:lnTo>
                    <a:pt x="62522" y="32529"/>
                  </a:lnTo>
                  <a:lnTo>
                    <a:pt x="57585" y="34197"/>
                  </a:lnTo>
                  <a:lnTo>
                    <a:pt x="47498" y="33489"/>
                  </a:lnTo>
                  <a:lnTo>
                    <a:pt x="36690" y="30098"/>
                  </a:lnTo>
                  <a:lnTo>
                    <a:pt x="36766" y="14249"/>
                  </a:lnTo>
                  <a:lnTo>
                    <a:pt x="22593" y="12509"/>
                  </a:lnTo>
                  <a:lnTo>
                    <a:pt x="22656" y="0"/>
                  </a:lnTo>
                  <a:lnTo>
                    <a:pt x="139" y="7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7137731" y="6239675"/>
            <a:ext cx="2021839" cy="1285875"/>
            <a:chOff x="2083130" y="6239674"/>
            <a:chExt cx="2021839" cy="1285875"/>
          </a:xfrm>
        </p:grpSpPr>
        <p:sp>
          <p:nvSpPr>
            <p:cNvPr id="136" name="object 136"/>
            <p:cNvSpPr/>
            <p:nvPr/>
          </p:nvSpPr>
          <p:spPr>
            <a:xfrm>
              <a:off x="2085416" y="6756133"/>
              <a:ext cx="2016760" cy="767715"/>
            </a:xfrm>
            <a:custGeom>
              <a:avLst/>
              <a:gdLst/>
              <a:ahLst/>
              <a:cxnLst/>
              <a:rect l="l" t="t" r="r" b="b"/>
              <a:pathLst>
                <a:path w="2016760" h="767715">
                  <a:moveTo>
                    <a:pt x="2006600" y="0"/>
                  </a:moveTo>
                  <a:lnTo>
                    <a:pt x="0" y="0"/>
                  </a:lnTo>
                  <a:lnTo>
                    <a:pt x="0" y="675652"/>
                  </a:lnTo>
                  <a:lnTo>
                    <a:pt x="584200" y="767092"/>
                  </a:lnTo>
                  <a:lnTo>
                    <a:pt x="1447800" y="584199"/>
                  </a:lnTo>
                  <a:lnTo>
                    <a:pt x="1681480" y="675652"/>
                  </a:lnTo>
                  <a:lnTo>
                    <a:pt x="1910080" y="680719"/>
                  </a:lnTo>
                  <a:lnTo>
                    <a:pt x="1955800" y="629919"/>
                  </a:lnTo>
                  <a:lnTo>
                    <a:pt x="2016760" y="670559"/>
                  </a:lnTo>
                  <a:lnTo>
                    <a:pt x="200660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085416" y="6751078"/>
              <a:ext cx="2016760" cy="772160"/>
            </a:xfrm>
            <a:custGeom>
              <a:avLst/>
              <a:gdLst/>
              <a:ahLst/>
              <a:cxnLst/>
              <a:rect l="l" t="t" r="r" b="b"/>
              <a:pathLst>
                <a:path w="2016760" h="772159">
                  <a:moveTo>
                    <a:pt x="0" y="5054"/>
                  </a:moveTo>
                  <a:lnTo>
                    <a:pt x="0" y="680707"/>
                  </a:lnTo>
                  <a:lnTo>
                    <a:pt x="584200" y="772147"/>
                  </a:lnTo>
                  <a:lnTo>
                    <a:pt x="1447800" y="589254"/>
                  </a:lnTo>
                  <a:lnTo>
                    <a:pt x="1681480" y="680707"/>
                  </a:lnTo>
                  <a:lnTo>
                    <a:pt x="1910080" y="685774"/>
                  </a:lnTo>
                  <a:lnTo>
                    <a:pt x="1955800" y="634974"/>
                  </a:lnTo>
                  <a:lnTo>
                    <a:pt x="2016760" y="675614"/>
                  </a:lnTo>
                  <a:lnTo>
                    <a:pt x="2006600" y="5054"/>
                  </a:lnTo>
                  <a:lnTo>
                    <a:pt x="0" y="5054"/>
                  </a:lnTo>
                  <a:close/>
                </a:path>
                <a:path w="2016760" h="772159">
                  <a:moveTo>
                    <a:pt x="1982889" y="392836"/>
                  </a:moveTo>
                  <a:lnTo>
                    <a:pt x="32181" y="392836"/>
                  </a:lnTo>
                  <a:lnTo>
                    <a:pt x="32181" y="0"/>
                  </a:lnTo>
                  <a:lnTo>
                    <a:pt x="1982889" y="0"/>
                  </a:lnTo>
                  <a:lnTo>
                    <a:pt x="1982889" y="392836"/>
                  </a:lnTo>
                  <a:close/>
                </a:path>
                <a:path w="2016760" h="772159">
                  <a:moveTo>
                    <a:pt x="1937181" y="519836"/>
                  </a:moveTo>
                  <a:lnTo>
                    <a:pt x="127000" y="519836"/>
                  </a:lnTo>
                  <a:lnTo>
                    <a:pt x="127000" y="423316"/>
                  </a:lnTo>
                  <a:lnTo>
                    <a:pt x="1937181" y="423316"/>
                  </a:lnTo>
                  <a:lnTo>
                    <a:pt x="1937181" y="5198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9970" y="6239674"/>
              <a:ext cx="1818132" cy="855726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3449827" y="7181176"/>
              <a:ext cx="491490" cy="69850"/>
            </a:xfrm>
            <a:custGeom>
              <a:avLst/>
              <a:gdLst/>
              <a:ahLst/>
              <a:cxnLst/>
              <a:rect l="l" t="t" r="r" b="b"/>
              <a:pathLst>
                <a:path w="491489" h="69850">
                  <a:moveTo>
                    <a:pt x="23698" y="0"/>
                  </a:moveTo>
                  <a:lnTo>
                    <a:pt x="23698" y="50800"/>
                  </a:lnTo>
                </a:path>
                <a:path w="491489" h="69850">
                  <a:moveTo>
                    <a:pt x="0" y="50800"/>
                  </a:moveTo>
                  <a:lnTo>
                    <a:pt x="47396" y="50800"/>
                  </a:lnTo>
                </a:path>
                <a:path w="491489" h="69850">
                  <a:moveTo>
                    <a:pt x="5054" y="60121"/>
                  </a:moveTo>
                  <a:lnTo>
                    <a:pt x="42316" y="60121"/>
                  </a:lnTo>
                </a:path>
                <a:path w="491489" h="69850">
                  <a:moveTo>
                    <a:pt x="10147" y="69430"/>
                  </a:moveTo>
                  <a:lnTo>
                    <a:pt x="37236" y="69430"/>
                  </a:lnTo>
                </a:path>
                <a:path w="491489" h="69850">
                  <a:moveTo>
                    <a:pt x="169316" y="0"/>
                  </a:moveTo>
                  <a:lnTo>
                    <a:pt x="169316" y="50800"/>
                  </a:lnTo>
                </a:path>
                <a:path w="491489" h="69850">
                  <a:moveTo>
                    <a:pt x="145618" y="50800"/>
                  </a:moveTo>
                  <a:lnTo>
                    <a:pt x="193027" y="50800"/>
                  </a:lnTo>
                </a:path>
                <a:path w="491489" h="69850">
                  <a:moveTo>
                    <a:pt x="150698" y="60121"/>
                  </a:moveTo>
                  <a:lnTo>
                    <a:pt x="187947" y="60121"/>
                  </a:lnTo>
                </a:path>
                <a:path w="491489" h="69850">
                  <a:moveTo>
                    <a:pt x="155778" y="69430"/>
                  </a:moveTo>
                  <a:lnTo>
                    <a:pt x="182867" y="69430"/>
                  </a:lnTo>
                </a:path>
                <a:path w="491489" h="69850">
                  <a:moveTo>
                    <a:pt x="321716" y="0"/>
                  </a:moveTo>
                  <a:lnTo>
                    <a:pt x="321716" y="50800"/>
                  </a:lnTo>
                </a:path>
                <a:path w="491489" h="69850">
                  <a:moveTo>
                    <a:pt x="298018" y="50800"/>
                  </a:moveTo>
                  <a:lnTo>
                    <a:pt x="345427" y="50800"/>
                  </a:lnTo>
                </a:path>
                <a:path w="491489" h="69850">
                  <a:moveTo>
                    <a:pt x="303085" y="60121"/>
                  </a:moveTo>
                  <a:lnTo>
                    <a:pt x="340347" y="60121"/>
                  </a:lnTo>
                </a:path>
                <a:path w="491489" h="69850">
                  <a:moveTo>
                    <a:pt x="308178" y="69430"/>
                  </a:moveTo>
                  <a:lnTo>
                    <a:pt x="335254" y="69430"/>
                  </a:lnTo>
                </a:path>
                <a:path w="491489" h="69850">
                  <a:moveTo>
                    <a:pt x="467347" y="0"/>
                  </a:moveTo>
                  <a:lnTo>
                    <a:pt x="467347" y="50800"/>
                  </a:lnTo>
                </a:path>
                <a:path w="491489" h="69850">
                  <a:moveTo>
                    <a:pt x="443649" y="50800"/>
                  </a:moveTo>
                  <a:lnTo>
                    <a:pt x="491058" y="50800"/>
                  </a:lnTo>
                </a:path>
                <a:path w="491489" h="69850">
                  <a:moveTo>
                    <a:pt x="448716" y="60121"/>
                  </a:moveTo>
                  <a:lnTo>
                    <a:pt x="485978" y="60121"/>
                  </a:lnTo>
                </a:path>
                <a:path w="491489" h="69850">
                  <a:moveTo>
                    <a:pt x="453809" y="69430"/>
                  </a:moveTo>
                  <a:lnTo>
                    <a:pt x="480898" y="6943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085416" y="6751078"/>
              <a:ext cx="2006600" cy="543560"/>
            </a:xfrm>
            <a:custGeom>
              <a:avLst/>
              <a:gdLst/>
              <a:ahLst/>
              <a:cxnLst/>
              <a:rect l="l" t="t" r="r" b="b"/>
              <a:pathLst>
                <a:path w="2006600" h="543559">
                  <a:moveTo>
                    <a:pt x="2006600" y="543547"/>
                  </a:moveTo>
                  <a:lnTo>
                    <a:pt x="0" y="543547"/>
                  </a:lnTo>
                  <a:lnTo>
                    <a:pt x="0" y="0"/>
                  </a:lnTo>
                  <a:lnTo>
                    <a:pt x="2006600" y="0"/>
                  </a:lnTo>
                  <a:lnTo>
                    <a:pt x="2006600" y="5435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7142810" y="7556501"/>
            <a:ext cx="2016760" cy="1011555"/>
            <a:chOff x="2088210" y="7556500"/>
            <a:chExt cx="2016760" cy="1011555"/>
          </a:xfrm>
        </p:grpSpPr>
        <p:sp>
          <p:nvSpPr>
            <p:cNvPr id="142" name="object 142"/>
            <p:cNvSpPr/>
            <p:nvPr/>
          </p:nvSpPr>
          <p:spPr>
            <a:xfrm>
              <a:off x="2090496" y="7695933"/>
              <a:ext cx="2011680" cy="441959"/>
            </a:xfrm>
            <a:custGeom>
              <a:avLst/>
              <a:gdLst/>
              <a:ahLst/>
              <a:cxnLst/>
              <a:rect l="l" t="t" r="r" b="b"/>
              <a:pathLst>
                <a:path w="2011679" h="441959">
                  <a:moveTo>
                    <a:pt x="2011680" y="441959"/>
                  </a:moveTo>
                  <a:lnTo>
                    <a:pt x="0" y="441959"/>
                  </a:lnTo>
                  <a:lnTo>
                    <a:pt x="0" y="0"/>
                  </a:lnTo>
                  <a:lnTo>
                    <a:pt x="2011680" y="0"/>
                  </a:lnTo>
                  <a:lnTo>
                    <a:pt x="2011680" y="4419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090496" y="7558786"/>
              <a:ext cx="2011680" cy="579120"/>
            </a:xfrm>
            <a:custGeom>
              <a:avLst/>
              <a:gdLst/>
              <a:ahLst/>
              <a:cxnLst/>
              <a:rect l="l" t="t" r="r" b="b"/>
              <a:pathLst>
                <a:path w="2011679" h="579120">
                  <a:moveTo>
                    <a:pt x="655320" y="0"/>
                  </a:moveTo>
                  <a:lnTo>
                    <a:pt x="0" y="137147"/>
                  </a:lnTo>
                  <a:lnTo>
                    <a:pt x="0" y="579107"/>
                  </a:lnTo>
                  <a:lnTo>
                    <a:pt x="2011680" y="579107"/>
                  </a:lnTo>
                  <a:lnTo>
                    <a:pt x="2006600" y="76199"/>
                  </a:lnTo>
                  <a:lnTo>
                    <a:pt x="1940560" y="101599"/>
                  </a:lnTo>
                  <a:lnTo>
                    <a:pt x="1884680" y="60947"/>
                  </a:lnTo>
                  <a:lnTo>
                    <a:pt x="1666239" y="66039"/>
                  </a:lnTo>
                  <a:lnTo>
                    <a:pt x="1488440" y="106667"/>
                  </a:lnTo>
                  <a:lnTo>
                    <a:pt x="1310640" y="76199"/>
                  </a:lnTo>
                  <a:lnTo>
                    <a:pt x="1153160" y="126999"/>
                  </a:lnTo>
                  <a:lnTo>
                    <a:pt x="65532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090496" y="7558786"/>
              <a:ext cx="2011680" cy="579120"/>
            </a:xfrm>
            <a:custGeom>
              <a:avLst/>
              <a:gdLst/>
              <a:ahLst/>
              <a:cxnLst/>
              <a:rect l="l" t="t" r="r" b="b"/>
              <a:pathLst>
                <a:path w="2011679" h="579120">
                  <a:moveTo>
                    <a:pt x="0" y="137147"/>
                  </a:moveTo>
                  <a:lnTo>
                    <a:pt x="655320" y="0"/>
                  </a:lnTo>
                  <a:lnTo>
                    <a:pt x="1153160" y="126999"/>
                  </a:lnTo>
                  <a:lnTo>
                    <a:pt x="1310640" y="76199"/>
                  </a:lnTo>
                  <a:lnTo>
                    <a:pt x="1488440" y="106667"/>
                  </a:lnTo>
                  <a:lnTo>
                    <a:pt x="1666239" y="66039"/>
                  </a:lnTo>
                  <a:lnTo>
                    <a:pt x="1884680" y="60947"/>
                  </a:lnTo>
                  <a:lnTo>
                    <a:pt x="1940560" y="101599"/>
                  </a:lnTo>
                  <a:lnTo>
                    <a:pt x="2006600" y="76199"/>
                  </a:lnTo>
                  <a:lnTo>
                    <a:pt x="2011680" y="579107"/>
                  </a:lnTo>
                  <a:lnTo>
                    <a:pt x="0" y="579107"/>
                  </a:lnTo>
                  <a:lnTo>
                    <a:pt x="0" y="137147"/>
                  </a:lnTo>
                  <a:close/>
                </a:path>
                <a:path w="2011679" h="579120">
                  <a:moveTo>
                    <a:pt x="1060119" y="259181"/>
                  </a:moveTo>
                  <a:lnTo>
                    <a:pt x="540080" y="259181"/>
                  </a:lnTo>
                  <a:lnTo>
                    <a:pt x="540080" y="165836"/>
                  </a:lnTo>
                  <a:lnTo>
                    <a:pt x="1060119" y="165836"/>
                  </a:lnTo>
                  <a:lnTo>
                    <a:pt x="1060119" y="259181"/>
                  </a:lnTo>
                  <a:close/>
                </a:path>
                <a:path w="2011679" h="579120">
                  <a:moveTo>
                    <a:pt x="1950720" y="253034"/>
                  </a:moveTo>
                  <a:lnTo>
                    <a:pt x="1203960" y="253034"/>
                  </a:lnTo>
                  <a:lnTo>
                    <a:pt x="1203960" y="158432"/>
                  </a:lnTo>
                  <a:lnTo>
                    <a:pt x="1950720" y="158432"/>
                  </a:lnTo>
                  <a:lnTo>
                    <a:pt x="1950720" y="2530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146376" y="7858493"/>
              <a:ext cx="1036319" cy="213360"/>
            </a:xfrm>
            <a:custGeom>
              <a:avLst/>
              <a:gdLst/>
              <a:ahLst/>
              <a:cxnLst/>
              <a:rect l="l" t="t" r="r" b="b"/>
              <a:pathLst>
                <a:path w="1036319" h="213359">
                  <a:moveTo>
                    <a:pt x="103631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1036319" y="213360"/>
                  </a:lnTo>
                  <a:lnTo>
                    <a:pt x="103631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146376" y="7858493"/>
              <a:ext cx="1036319" cy="213360"/>
            </a:xfrm>
            <a:custGeom>
              <a:avLst/>
              <a:gdLst/>
              <a:ahLst/>
              <a:cxnLst/>
              <a:rect l="l" t="t" r="r" b="b"/>
              <a:pathLst>
                <a:path w="1036319" h="213359">
                  <a:moveTo>
                    <a:pt x="1036319" y="213360"/>
                  </a:moveTo>
                  <a:lnTo>
                    <a:pt x="0" y="213360"/>
                  </a:lnTo>
                  <a:lnTo>
                    <a:pt x="0" y="0"/>
                  </a:lnTo>
                  <a:lnTo>
                    <a:pt x="1036319" y="0"/>
                  </a:lnTo>
                  <a:lnTo>
                    <a:pt x="1036319" y="2133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289376" y="7833093"/>
              <a:ext cx="751840" cy="254000"/>
            </a:xfrm>
            <a:custGeom>
              <a:avLst/>
              <a:gdLst/>
              <a:ahLst/>
              <a:cxnLst/>
              <a:rect l="l" t="t" r="r" b="b"/>
              <a:pathLst>
                <a:path w="751839" h="254000">
                  <a:moveTo>
                    <a:pt x="751839" y="0"/>
                  </a:moveTo>
                  <a:lnTo>
                    <a:pt x="0" y="0"/>
                  </a:lnTo>
                  <a:lnTo>
                    <a:pt x="0" y="254000"/>
                  </a:lnTo>
                  <a:lnTo>
                    <a:pt x="751839" y="254000"/>
                  </a:lnTo>
                  <a:lnTo>
                    <a:pt x="75183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289376" y="7833093"/>
              <a:ext cx="751840" cy="254000"/>
            </a:xfrm>
            <a:custGeom>
              <a:avLst/>
              <a:gdLst/>
              <a:ahLst/>
              <a:cxnLst/>
              <a:rect l="l" t="t" r="r" b="b"/>
              <a:pathLst>
                <a:path w="751839" h="254000">
                  <a:moveTo>
                    <a:pt x="751839" y="254000"/>
                  </a:moveTo>
                  <a:lnTo>
                    <a:pt x="0" y="254000"/>
                  </a:lnTo>
                  <a:lnTo>
                    <a:pt x="0" y="0"/>
                  </a:lnTo>
                  <a:lnTo>
                    <a:pt x="751839" y="0"/>
                  </a:lnTo>
                  <a:lnTo>
                    <a:pt x="751839" y="2540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201405" y="8071853"/>
              <a:ext cx="190500" cy="493395"/>
            </a:xfrm>
            <a:custGeom>
              <a:avLst/>
              <a:gdLst/>
              <a:ahLst/>
              <a:cxnLst/>
              <a:rect l="l" t="t" r="r" b="b"/>
              <a:pathLst>
                <a:path w="190500" h="493395">
                  <a:moveTo>
                    <a:pt x="0" y="0"/>
                  </a:moveTo>
                  <a:lnTo>
                    <a:pt x="0" y="492772"/>
                  </a:lnTo>
                  <a:lnTo>
                    <a:pt x="157492" y="492772"/>
                  </a:lnTo>
                  <a:lnTo>
                    <a:pt x="157492" y="410641"/>
                  </a:lnTo>
                </a:path>
                <a:path w="190500" h="493395">
                  <a:moveTo>
                    <a:pt x="157492" y="0"/>
                  </a:moveTo>
                  <a:lnTo>
                    <a:pt x="157492" y="370840"/>
                  </a:lnTo>
                </a:path>
                <a:path w="190500" h="493395">
                  <a:moveTo>
                    <a:pt x="124472" y="375932"/>
                  </a:moveTo>
                  <a:lnTo>
                    <a:pt x="190500" y="375932"/>
                  </a:lnTo>
                </a:path>
                <a:path w="190500" h="493395">
                  <a:moveTo>
                    <a:pt x="132092" y="406400"/>
                  </a:moveTo>
                  <a:lnTo>
                    <a:pt x="182892" y="4064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2779" y="7898028"/>
              <a:ext cx="106172" cy="10617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0099" y="7898028"/>
              <a:ext cx="106172" cy="10617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67406" y="7898028"/>
              <a:ext cx="106172" cy="10617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4739" y="7898028"/>
              <a:ext cx="106172" cy="10617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2059" y="7898028"/>
              <a:ext cx="106172" cy="10617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09379" y="7898028"/>
              <a:ext cx="106172" cy="10617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6699" y="7898028"/>
              <a:ext cx="106172" cy="106172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2642107" y="7729816"/>
              <a:ext cx="491490" cy="69850"/>
            </a:xfrm>
            <a:custGeom>
              <a:avLst/>
              <a:gdLst/>
              <a:ahLst/>
              <a:cxnLst/>
              <a:rect l="l" t="t" r="r" b="b"/>
              <a:pathLst>
                <a:path w="491489" h="69850">
                  <a:moveTo>
                    <a:pt x="23698" y="0"/>
                  </a:moveTo>
                  <a:lnTo>
                    <a:pt x="23698" y="50800"/>
                  </a:lnTo>
                </a:path>
                <a:path w="491489" h="69850">
                  <a:moveTo>
                    <a:pt x="0" y="50800"/>
                  </a:moveTo>
                  <a:lnTo>
                    <a:pt x="47409" y="50800"/>
                  </a:lnTo>
                </a:path>
                <a:path w="491489" h="69850">
                  <a:moveTo>
                    <a:pt x="5067" y="60109"/>
                  </a:moveTo>
                  <a:lnTo>
                    <a:pt x="42329" y="60109"/>
                  </a:lnTo>
                </a:path>
                <a:path w="491489" h="69850">
                  <a:moveTo>
                    <a:pt x="10147" y="69443"/>
                  </a:moveTo>
                  <a:lnTo>
                    <a:pt x="37236" y="69443"/>
                  </a:lnTo>
                </a:path>
                <a:path w="491489" h="69850">
                  <a:moveTo>
                    <a:pt x="169329" y="0"/>
                  </a:moveTo>
                  <a:lnTo>
                    <a:pt x="169329" y="50800"/>
                  </a:lnTo>
                </a:path>
                <a:path w="491489" h="69850">
                  <a:moveTo>
                    <a:pt x="145618" y="50800"/>
                  </a:moveTo>
                  <a:lnTo>
                    <a:pt x="193040" y="50800"/>
                  </a:lnTo>
                </a:path>
                <a:path w="491489" h="69850">
                  <a:moveTo>
                    <a:pt x="150698" y="60109"/>
                  </a:moveTo>
                  <a:lnTo>
                    <a:pt x="187947" y="60109"/>
                  </a:lnTo>
                </a:path>
                <a:path w="491489" h="69850">
                  <a:moveTo>
                    <a:pt x="155778" y="69443"/>
                  </a:moveTo>
                  <a:lnTo>
                    <a:pt x="182880" y="69443"/>
                  </a:lnTo>
                </a:path>
                <a:path w="491489" h="69850">
                  <a:moveTo>
                    <a:pt x="321729" y="0"/>
                  </a:moveTo>
                  <a:lnTo>
                    <a:pt x="321729" y="50800"/>
                  </a:lnTo>
                </a:path>
                <a:path w="491489" h="69850">
                  <a:moveTo>
                    <a:pt x="298018" y="50800"/>
                  </a:moveTo>
                  <a:lnTo>
                    <a:pt x="345427" y="50800"/>
                  </a:lnTo>
                </a:path>
                <a:path w="491489" h="69850">
                  <a:moveTo>
                    <a:pt x="303085" y="60109"/>
                  </a:moveTo>
                  <a:lnTo>
                    <a:pt x="340347" y="60109"/>
                  </a:lnTo>
                </a:path>
                <a:path w="491489" h="69850">
                  <a:moveTo>
                    <a:pt x="308178" y="69443"/>
                  </a:moveTo>
                  <a:lnTo>
                    <a:pt x="335267" y="69443"/>
                  </a:lnTo>
                </a:path>
                <a:path w="491489" h="69850">
                  <a:moveTo>
                    <a:pt x="467347" y="0"/>
                  </a:moveTo>
                  <a:lnTo>
                    <a:pt x="467347" y="50800"/>
                  </a:lnTo>
                </a:path>
                <a:path w="491489" h="69850">
                  <a:moveTo>
                    <a:pt x="443649" y="50800"/>
                  </a:moveTo>
                  <a:lnTo>
                    <a:pt x="491058" y="50800"/>
                  </a:lnTo>
                </a:path>
                <a:path w="491489" h="69850">
                  <a:moveTo>
                    <a:pt x="448729" y="60109"/>
                  </a:moveTo>
                  <a:lnTo>
                    <a:pt x="485978" y="60109"/>
                  </a:lnTo>
                </a:path>
                <a:path w="491489" h="69850">
                  <a:moveTo>
                    <a:pt x="453809" y="69443"/>
                  </a:moveTo>
                  <a:lnTo>
                    <a:pt x="480898" y="6944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31985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31985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10026" y="7974076"/>
              <a:ext cx="322579" cy="104127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376181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76181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85325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85325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94977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94977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494787" y="8072716"/>
              <a:ext cx="47625" cy="234950"/>
            </a:xfrm>
            <a:custGeom>
              <a:avLst/>
              <a:gdLst/>
              <a:ahLst/>
              <a:cxnLst/>
              <a:rect l="l" t="t" r="r" b="b"/>
              <a:pathLst>
                <a:path w="47625" h="234950">
                  <a:moveTo>
                    <a:pt x="23698" y="0"/>
                  </a:moveTo>
                  <a:lnTo>
                    <a:pt x="23698" y="215900"/>
                  </a:lnTo>
                </a:path>
                <a:path w="47625" h="234950">
                  <a:moveTo>
                    <a:pt x="0" y="215900"/>
                  </a:moveTo>
                  <a:lnTo>
                    <a:pt x="47396" y="215900"/>
                  </a:lnTo>
                </a:path>
                <a:path w="47625" h="234950">
                  <a:moveTo>
                    <a:pt x="5067" y="225209"/>
                  </a:moveTo>
                  <a:lnTo>
                    <a:pt x="42329" y="225209"/>
                  </a:lnTo>
                </a:path>
                <a:path w="47625" h="234950">
                  <a:moveTo>
                    <a:pt x="10160" y="234530"/>
                  </a:moveTo>
                  <a:lnTo>
                    <a:pt x="37249" y="23453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8" name="object 168"/>
          <p:cNvGrpSpPr/>
          <p:nvPr/>
        </p:nvGrpSpPr>
        <p:grpSpPr>
          <a:xfrm>
            <a:off x="9996171" y="6748792"/>
            <a:ext cx="2021839" cy="777240"/>
            <a:chOff x="4941570" y="6748792"/>
            <a:chExt cx="2021839" cy="777240"/>
          </a:xfrm>
        </p:grpSpPr>
        <p:sp>
          <p:nvSpPr>
            <p:cNvPr id="169" name="object 169"/>
            <p:cNvSpPr/>
            <p:nvPr/>
          </p:nvSpPr>
          <p:spPr>
            <a:xfrm>
              <a:off x="4943856" y="6756133"/>
              <a:ext cx="2016760" cy="767715"/>
            </a:xfrm>
            <a:custGeom>
              <a:avLst/>
              <a:gdLst/>
              <a:ahLst/>
              <a:cxnLst/>
              <a:rect l="l" t="t" r="r" b="b"/>
              <a:pathLst>
                <a:path w="2016759" h="767715">
                  <a:moveTo>
                    <a:pt x="2006600" y="0"/>
                  </a:moveTo>
                  <a:lnTo>
                    <a:pt x="0" y="0"/>
                  </a:lnTo>
                  <a:lnTo>
                    <a:pt x="0" y="675652"/>
                  </a:lnTo>
                  <a:lnTo>
                    <a:pt x="584200" y="767092"/>
                  </a:lnTo>
                  <a:lnTo>
                    <a:pt x="1447800" y="584199"/>
                  </a:lnTo>
                  <a:lnTo>
                    <a:pt x="1681480" y="675652"/>
                  </a:lnTo>
                  <a:lnTo>
                    <a:pt x="1910080" y="680719"/>
                  </a:lnTo>
                  <a:lnTo>
                    <a:pt x="1955800" y="629919"/>
                  </a:lnTo>
                  <a:lnTo>
                    <a:pt x="2016760" y="670559"/>
                  </a:lnTo>
                  <a:lnTo>
                    <a:pt x="200660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943856" y="6751078"/>
              <a:ext cx="2016760" cy="772160"/>
            </a:xfrm>
            <a:custGeom>
              <a:avLst/>
              <a:gdLst/>
              <a:ahLst/>
              <a:cxnLst/>
              <a:rect l="l" t="t" r="r" b="b"/>
              <a:pathLst>
                <a:path w="2016759" h="772159">
                  <a:moveTo>
                    <a:pt x="0" y="5054"/>
                  </a:moveTo>
                  <a:lnTo>
                    <a:pt x="0" y="680707"/>
                  </a:lnTo>
                  <a:lnTo>
                    <a:pt x="584200" y="772147"/>
                  </a:lnTo>
                  <a:lnTo>
                    <a:pt x="1447800" y="589254"/>
                  </a:lnTo>
                  <a:lnTo>
                    <a:pt x="1681480" y="680707"/>
                  </a:lnTo>
                  <a:lnTo>
                    <a:pt x="1910080" y="685774"/>
                  </a:lnTo>
                  <a:lnTo>
                    <a:pt x="1955800" y="634974"/>
                  </a:lnTo>
                  <a:lnTo>
                    <a:pt x="2016760" y="675614"/>
                  </a:lnTo>
                  <a:lnTo>
                    <a:pt x="2006600" y="5054"/>
                  </a:lnTo>
                  <a:lnTo>
                    <a:pt x="0" y="5054"/>
                  </a:lnTo>
                  <a:close/>
                </a:path>
                <a:path w="2016759" h="772159">
                  <a:moveTo>
                    <a:pt x="1982889" y="392836"/>
                  </a:moveTo>
                  <a:lnTo>
                    <a:pt x="32156" y="392836"/>
                  </a:lnTo>
                  <a:lnTo>
                    <a:pt x="32156" y="0"/>
                  </a:lnTo>
                  <a:lnTo>
                    <a:pt x="1982889" y="0"/>
                  </a:lnTo>
                  <a:lnTo>
                    <a:pt x="1982889" y="392836"/>
                  </a:lnTo>
                  <a:close/>
                </a:path>
                <a:path w="2016759" h="772159">
                  <a:moveTo>
                    <a:pt x="1937156" y="519836"/>
                  </a:moveTo>
                  <a:lnTo>
                    <a:pt x="126974" y="519836"/>
                  </a:lnTo>
                  <a:lnTo>
                    <a:pt x="126974" y="423316"/>
                  </a:lnTo>
                  <a:lnTo>
                    <a:pt x="1937156" y="423316"/>
                  </a:lnTo>
                  <a:lnTo>
                    <a:pt x="1937156" y="5198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060696" y="6801866"/>
              <a:ext cx="1813560" cy="291465"/>
            </a:xfrm>
            <a:custGeom>
              <a:avLst/>
              <a:gdLst/>
              <a:ahLst/>
              <a:cxnLst/>
              <a:rect l="l" t="t" r="r" b="b"/>
              <a:pathLst>
                <a:path w="1813559" h="291465">
                  <a:moveTo>
                    <a:pt x="1813560" y="0"/>
                  </a:moveTo>
                  <a:lnTo>
                    <a:pt x="0" y="0"/>
                  </a:lnTo>
                  <a:lnTo>
                    <a:pt x="0" y="291249"/>
                  </a:lnTo>
                  <a:lnTo>
                    <a:pt x="1813560" y="291249"/>
                  </a:lnTo>
                  <a:lnTo>
                    <a:pt x="181356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060696" y="6801878"/>
              <a:ext cx="1813560" cy="291465"/>
            </a:xfrm>
            <a:custGeom>
              <a:avLst/>
              <a:gdLst/>
              <a:ahLst/>
              <a:cxnLst/>
              <a:rect l="l" t="t" r="r" b="b"/>
              <a:pathLst>
                <a:path w="1813559" h="291465">
                  <a:moveTo>
                    <a:pt x="1813560" y="291236"/>
                  </a:moveTo>
                  <a:lnTo>
                    <a:pt x="0" y="291236"/>
                  </a:lnTo>
                  <a:lnTo>
                    <a:pt x="0" y="0"/>
                  </a:lnTo>
                  <a:lnTo>
                    <a:pt x="1813560" y="0"/>
                  </a:lnTo>
                  <a:lnTo>
                    <a:pt x="1813560" y="29123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486" y="6907428"/>
              <a:ext cx="106172" cy="106172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59806" y="6907428"/>
              <a:ext cx="106172" cy="106172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07113" y="6907428"/>
              <a:ext cx="106172" cy="106172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54446" y="6907428"/>
              <a:ext cx="106172" cy="106172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01766" y="6907428"/>
              <a:ext cx="106172" cy="106172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49086" y="6907428"/>
              <a:ext cx="106172" cy="106172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96406" y="6907428"/>
              <a:ext cx="106172" cy="106172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43713" y="6907428"/>
              <a:ext cx="106172" cy="106172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91046" y="6907428"/>
              <a:ext cx="106172" cy="106172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38366" y="6907428"/>
              <a:ext cx="106171" cy="106172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85686" y="6907428"/>
              <a:ext cx="106171" cy="106172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33006" y="6907428"/>
              <a:ext cx="106171" cy="106172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6308255" y="7181176"/>
              <a:ext cx="491490" cy="69850"/>
            </a:xfrm>
            <a:custGeom>
              <a:avLst/>
              <a:gdLst/>
              <a:ahLst/>
              <a:cxnLst/>
              <a:rect l="l" t="t" r="r" b="b"/>
              <a:pathLst>
                <a:path w="491490" h="69850">
                  <a:moveTo>
                    <a:pt x="23685" y="0"/>
                  </a:moveTo>
                  <a:lnTo>
                    <a:pt x="23685" y="50800"/>
                  </a:lnTo>
                </a:path>
                <a:path w="491490" h="69850">
                  <a:moveTo>
                    <a:pt x="0" y="50800"/>
                  </a:moveTo>
                  <a:lnTo>
                    <a:pt x="47396" y="50800"/>
                  </a:lnTo>
                </a:path>
                <a:path w="491490" h="69850">
                  <a:moveTo>
                    <a:pt x="5080" y="60121"/>
                  </a:moveTo>
                  <a:lnTo>
                    <a:pt x="42329" y="60121"/>
                  </a:lnTo>
                </a:path>
                <a:path w="491490" h="69850">
                  <a:moveTo>
                    <a:pt x="10160" y="69430"/>
                  </a:moveTo>
                  <a:lnTo>
                    <a:pt x="37236" y="69430"/>
                  </a:lnTo>
                </a:path>
                <a:path w="491490" h="69850">
                  <a:moveTo>
                    <a:pt x="169329" y="0"/>
                  </a:moveTo>
                  <a:lnTo>
                    <a:pt x="169329" y="50800"/>
                  </a:lnTo>
                </a:path>
                <a:path w="491490" h="69850">
                  <a:moveTo>
                    <a:pt x="145630" y="50800"/>
                  </a:moveTo>
                  <a:lnTo>
                    <a:pt x="193040" y="50800"/>
                  </a:lnTo>
                </a:path>
                <a:path w="491490" h="69850">
                  <a:moveTo>
                    <a:pt x="150685" y="60121"/>
                  </a:moveTo>
                  <a:lnTo>
                    <a:pt x="187960" y="60121"/>
                  </a:lnTo>
                </a:path>
                <a:path w="491490" h="69850">
                  <a:moveTo>
                    <a:pt x="155790" y="69430"/>
                  </a:moveTo>
                  <a:lnTo>
                    <a:pt x="182880" y="69430"/>
                  </a:lnTo>
                </a:path>
                <a:path w="491490" h="69850">
                  <a:moveTo>
                    <a:pt x="321729" y="0"/>
                  </a:moveTo>
                  <a:lnTo>
                    <a:pt x="321729" y="50800"/>
                  </a:lnTo>
                </a:path>
                <a:path w="491490" h="69850">
                  <a:moveTo>
                    <a:pt x="298018" y="50800"/>
                  </a:moveTo>
                  <a:lnTo>
                    <a:pt x="345440" y="50800"/>
                  </a:lnTo>
                </a:path>
                <a:path w="491490" h="69850">
                  <a:moveTo>
                    <a:pt x="303085" y="60121"/>
                  </a:moveTo>
                  <a:lnTo>
                    <a:pt x="340360" y="60121"/>
                  </a:lnTo>
                </a:path>
                <a:path w="491490" h="69850">
                  <a:moveTo>
                    <a:pt x="308165" y="69430"/>
                  </a:moveTo>
                  <a:lnTo>
                    <a:pt x="335280" y="69430"/>
                  </a:lnTo>
                </a:path>
                <a:path w="491490" h="69850">
                  <a:moveTo>
                    <a:pt x="467360" y="0"/>
                  </a:moveTo>
                  <a:lnTo>
                    <a:pt x="467360" y="50800"/>
                  </a:lnTo>
                </a:path>
                <a:path w="491490" h="69850">
                  <a:moveTo>
                    <a:pt x="443636" y="50800"/>
                  </a:moveTo>
                  <a:lnTo>
                    <a:pt x="491070" y="50800"/>
                  </a:lnTo>
                </a:path>
                <a:path w="491490" h="69850">
                  <a:moveTo>
                    <a:pt x="448729" y="60121"/>
                  </a:moveTo>
                  <a:lnTo>
                    <a:pt x="485990" y="60121"/>
                  </a:lnTo>
                </a:path>
                <a:path w="491490" h="69850">
                  <a:moveTo>
                    <a:pt x="453796" y="69430"/>
                  </a:moveTo>
                  <a:lnTo>
                    <a:pt x="480910" y="6943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943856" y="6751078"/>
              <a:ext cx="2006600" cy="543560"/>
            </a:xfrm>
            <a:custGeom>
              <a:avLst/>
              <a:gdLst/>
              <a:ahLst/>
              <a:cxnLst/>
              <a:rect l="l" t="t" r="r" b="b"/>
              <a:pathLst>
                <a:path w="2006600" h="543559">
                  <a:moveTo>
                    <a:pt x="2006600" y="543547"/>
                  </a:moveTo>
                  <a:lnTo>
                    <a:pt x="0" y="543547"/>
                  </a:lnTo>
                  <a:lnTo>
                    <a:pt x="0" y="0"/>
                  </a:lnTo>
                  <a:lnTo>
                    <a:pt x="2006600" y="0"/>
                  </a:lnTo>
                  <a:lnTo>
                    <a:pt x="2006600" y="5435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7" name="object 187"/>
          <p:cNvGrpSpPr/>
          <p:nvPr/>
        </p:nvGrpSpPr>
        <p:grpSpPr>
          <a:xfrm>
            <a:off x="10001250" y="7556501"/>
            <a:ext cx="2016760" cy="1011555"/>
            <a:chOff x="4946650" y="7556500"/>
            <a:chExt cx="2016760" cy="1011555"/>
          </a:xfrm>
        </p:grpSpPr>
        <p:sp>
          <p:nvSpPr>
            <p:cNvPr id="188" name="object 188"/>
            <p:cNvSpPr/>
            <p:nvPr/>
          </p:nvSpPr>
          <p:spPr>
            <a:xfrm>
              <a:off x="4948936" y="7695933"/>
              <a:ext cx="2011680" cy="441959"/>
            </a:xfrm>
            <a:custGeom>
              <a:avLst/>
              <a:gdLst/>
              <a:ahLst/>
              <a:cxnLst/>
              <a:rect l="l" t="t" r="r" b="b"/>
              <a:pathLst>
                <a:path w="2011679" h="441959">
                  <a:moveTo>
                    <a:pt x="2011680" y="441959"/>
                  </a:moveTo>
                  <a:lnTo>
                    <a:pt x="0" y="441959"/>
                  </a:lnTo>
                  <a:lnTo>
                    <a:pt x="0" y="0"/>
                  </a:lnTo>
                  <a:lnTo>
                    <a:pt x="2011680" y="0"/>
                  </a:lnTo>
                  <a:lnTo>
                    <a:pt x="2011680" y="4419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948936" y="7558786"/>
              <a:ext cx="2011680" cy="579120"/>
            </a:xfrm>
            <a:custGeom>
              <a:avLst/>
              <a:gdLst/>
              <a:ahLst/>
              <a:cxnLst/>
              <a:rect l="l" t="t" r="r" b="b"/>
              <a:pathLst>
                <a:path w="2011679" h="579120">
                  <a:moveTo>
                    <a:pt x="655320" y="0"/>
                  </a:moveTo>
                  <a:lnTo>
                    <a:pt x="0" y="137147"/>
                  </a:lnTo>
                  <a:lnTo>
                    <a:pt x="0" y="579107"/>
                  </a:lnTo>
                  <a:lnTo>
                    <a:pt x="2011680" y="579107"/>
                  </a:lnTo>
                  <a:lnTo>
                    <a:pt x="2006600" y="76199"/>
                  </a:lnTo>
                  <a:lnTo>
                    <a:pt x="1940560" y="101599"/>
                  </a:lnTo>
                  <a:lnTo>
                    <a:pt x="1884680" y="60947"/>
                  </a:lnTo>
                  <a:lnTo>
                    <a:pt x="1666239" y="66039"/>
                  </a:lnTo>
                  <a:lnTo>
                    <a:pt x="1488440" y="106667"/>
                  </a:lnTo>
                  <a:lnTo>
                    <a:pt x="1310640" y="76199"/>
                  </a:lnTo>
                  <a:lnTo>
                    <a:pt x="1153160" y="126999"/>
                  </a:lnTo>
                  <a:lnTo>
                    <a:pt x="65532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948936" y="7558786"/>
              <a:ext cx="2011680" cy="579120"/>
            </a:xfrm>
            <a:custGeom>
              <a:avLst/>
              <a:gdLst/>
              <a:ahLst/>
              <a:cxnLst/>
              <a:rect l="l" t="t" r="r" b="b"/>
              <a:pathLst>
                <a:path w="2011679" h="579120">
                  <a:moveTo>
                    <a:pt x="0" y="137147"/>
                  </a:moveTo>
                  <a:lnTo>
                    <a:pt x="655320" y="0"/>
                  </a:lnTo>
                  <a:lnTo>
                    <a:pt x="1153160" y="126999"/>
                  </a:lnTo>
                  <a:lnTo>
                    <a:pt x="1310640" y="76199"/>
                  </a:lnTo>
                  <a:lnTo>
                    <a:pt x="1488440" y="106667"/>
                  </a:lnTo>
                  <a:lnTo>
                    <a:pt x="1666239" y="66039"/>
                  </a:lnTo>
                  <a:lnTo>
                    <a:pt x="1884680" y="60947"/>
                  </a:lnTo>
                  <a:lnTo>
                    <a:pt x="1940560" y="101599"/>
                  </a:lnTo>
                  <a:lnTo>
                    <a:pt x="2006600" y="76199"/>
                  </a:lnTo>
                  <a:lnTo>
                    <a:pt x="2011680" y="579107"/>
                  </a:lnTo>
                  <a:lnTo>
                    <a:pt x="0" y="579107"/>
                  </a:lnTo>
                  <a:lnTo>
                    <a:pt x="0" y="137147"/>
                  </a:lnTo>
                  <a:close/>
                </a:path>
                <a:path w="2011679" h="579120">
                  <a:moveTo>
                    <a:pt x="1060107" y="259181"/>
                  </a:moveTo>
                  <a:lnTo>
                    <a:pt x="540092" y="259181"/>
                  </a:lnTo>
                  <a:lnTo>
                    <a:pt x="540092" y="165836"/>
                  </a:lnTo>
                  <a:lnTo>
                    <a:pt x="1060107" y="165836"/>
                  </a:lnTo>
                  <a:lnTo>
                    <a:pt x="1060107" y="259181"/>
                  </a:lnTo>
                  <a:close/>
                </a:path>
                <a:path w="2011679" h="579120">
                  <a:moveTo>
                    <a:pt x="1950720" y="253034"/>
                  </a:moveTo>
                  <a:lnTo>
                    <a:pt x="1203960" y="253034"/>
                  </a:lnTo>
                  <a:lnTo>
                    <a:pt x="1203960" y="158432"/>
                  </a:lnTo>
                  <a:lnTo>
                    <a:pt x="1950720" y="158432"/>
                  </a:lnTo>
                  <a:lnTo>
                    <a:pt x="1950720" y="2530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004815" y="7858493"/>
              <a:ext cx="1036319" cy="213360"/>
            </a:xfrm>
            <a:custGeom>
              <a:avLst/>
              <a:gdLst/>
              <a:ahLst/>
              <a:cxnLst/>
              <a:rect l="l" t="t" r="r" b="b"/>
              <a:pathLst>
                <a:path w="1036320" h="213359">
                  <a:moveTo>
                    <a:pt x="103631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1036319" y="213360"/>
                  </a:lnTo>
                  <a:lnTo>
                    <a:pt x="103631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004815" y="7858493"/>
              <a:ext cx="1036319" cy="213360"/>
            </a:xfrm>
            <a:custGeom>
              <a:avLst/>
              <a:gdLst/>
              <a:ahLst/>
              <a:cxnLst/>
              <a:rect l="l" t="t" r="r" b="b"/>
              <a:pathLst>
                <a:path w="1036320" h="213359">
                  <a:moveTo>
                    <a:pt x="1036319" y="213360"/>
                  </a:moveTo>
                  <a:lnTo>
                    <a:pt x="0" y="213360"/>
                  </a:lnTo>
                  <a:lnTo>
                    <a:pt x="0" y="0"/>
                  </a:lnTo>
                  <a:lnTo>
                    <a:pt x="1036319" y="0"/>
                  </a:lnTo>
                  <a:lnTo>
                    <a:pt x="1036319" y="2133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147816" y="7833093"/>
              <a:ext cx="751840" cy="254000"/>
            </a:xfrm>
            <a:custGeom>
              <a:avLst/>
              <a:gdLst/>
              <a:ahLst/>
              <a:cxnLst/>
              <a:rect l="l" t="t" r="r" b="b"/>
              <a:pathLst>
                <a:path w="751840" h="254000">
                  <a:moveTo>
                    <a:pt x="751839" y="0"/>
                  </a:moveTo>
                  <a:lnTo>
                    <a:pt x="0" y="0"/>
                  </a:lnTo>
                  <a:lnTo>
                    <a:pt x="0" y="254000"/>
                  </a:lnTo>
                  <a:lnTo>
                    <a:pt x="751839" y="254000"/>
                  </a:lnTo>
                  <a:lnTo>
                    <a:pt x="75183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147816" y="7833093"/>
              <a:ext cx="751840" cy="254000"/>
            </a:xfrm>
            <a:custGeom>
              <a:avLst/>
              <a:gdLst/>
              <a:ahLst/>
              <a:cxnLst/>
              <a:rect l="l" t="t" r="r" b="b"/>
              <a:pathLst>
                <a:path w="751840" h="254000">
                  <a:moveTo>
                    <a:pt x="751839" y="254000"/>
                  </a:moveTo>
                  <a:lnTo>
                    <a:pt x="0" y="254000"/>
                  </a:lnTo>
                  <a:lnTo>
                    <a:pt x="0" y="0"/>
                  </a:lnTo>
                  <a:lnTo>
                    <a:pt x="751839" y="0"/>
                  </a:lnTo>
                  <a:lnTo>
                    <a:pt x="751839" y="2540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059845" y="8071853"/>
              <a:ext cx="190500" cy="493395"/>
            </a:xfrm>
            <a:custGeom>
              <a:avLst/>
              <a:gdLst/>
              <a:ahLst/>
              <a:cxnLst/>
              <a:rect l="l" t="t" r="r" b="b"/>
              <a:pathLst>
                <a:path w="190500" h="493395">
                  <a:moveTo>
                    <a:pt x="0" y="0"/>
                  </a:moveTo>
                  <a:lnTo>
                    <a:pt x="0" y="492772"/>
                  </a:lnTo>
                  <a:lnTo>
                    <a:pt x="157467" y="492772"/>
                  </a:lnTo>
                  <a:lnTo>
                    <a:pt x="157467" y="410641"/>
                  </a:lnTo>
                </a:path>
                <a:path w="190500" h="493395">
                  <a:moveTo>
                    <a:pt x="157467" y="0"/>
                  </a:moveTo>
                  <a:lnTo>
                    <a:pt x="157467" y="370840"/>
                  </a:lnTo>
                </a:path>
                <a:path w="190500" h="493395">
                  <a:moveTo>
                    <a:pt x="124460" y="375932"/>
                  </a:moveTo>
                  <a:lnTo>
                    <a:pt x="190500" y="375932"/>
                  </a:lnTo>
                </a:path>
                <a:path w="190500" h="493395">
                  <a:moveTo>
                    <a:pt x="132067" y="406400"/>
                  </a:moveTo>
                  <a:lnTo>
                    <a:pt x="182867" y="4064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31206" y="7898028"/>
              <a:ext cx="106172" cy="106172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78513" y="7898028"/>
              <a:ext cx="106172" cy="106172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25846" y="7898028"/>
              <a:ext cx="106172" cy="106172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73166" y="7898028"/>
              <a:ext cx="106172" cy="106172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20486" y="7898028"/>
              <a:ext cx="106172" cy="106172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67806" y="7898028"/>
              <a:ext cx="106172" cy="106172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15113" y="7898028"/>
              <a:ext cx="106172" cy="106172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5500535" y="7729816"/>
              <a:ext cx="491490" cy="69850"/>
            </a:xfrm>
            <a:custGeom>
              <a:avLst/>
              <a:gdLst/>
              <a:ahLst/>
              <a:cxnLst/>
              <a:rect l="l" t="t" r="r" b="b"/>
              <a:pathLst>
                <a:path w="491489" h="69850">
                  <a:moveTo>
                    <a:pt x="23685" y="0"/>
                  </a:moveTo>
                  <a:lnTo>
                    <a:pt x="23685" y="50800"/>
                  </a:lnTo>
                </a:path>
                <a:path w="491489" h="69850">
                  <a:moveTo>
                    <a:pt x="0" y="50800"/>
                  </a:moveTo>
                  <a:lnTo>
                    <a:pt x="47409" y="50800"/>
                  </a:lnTo>
                </a:path>
                <a:path w="491489" h="69850">
                  <a:moveTo>
                    <a:pt x="5080" y="60109"/>
                  </a:moveTo>
                  <a:lnTo>
                    <a:pt x="42316" y="60109"/>
                  </a:lnTo>
                </a:path>
                <a:path w="491489" h="69850">
                  <a:moveTo>
                    <a:pt x="10160" y="69443"/>
                  </a:moveTo>
                  <a:lnTo>
                    <a:pt x="37249" y="69443"/>
                  </a:lnTo>
                </a:path>
                <a:path w="491489" h="69850">
                  <a:moveTo>
                    <a:pt x="169316" y="0"/>
                  </a:moveTo>
                  <a:lnTo>
                    <a:pt x="169316" y="50800"/>
                  </a:lnTo>
                </a:path>
                <a:path w="491489" h="69850">
                  <a:moveTo>
                    <a:pt x="145630" y="50800"/>
                  </a:moveTo>
                  <a:lnTo>
                    <a:pt x="193027" y="50800"/>
                  </a:lnTo>
                </a:path>
                <a:path w="491489" h="69850">
                  <a:moveTo>
                    <a:pt x="150685" y="60109"/>
                  </a:moveTo>
                  <a:lnTo>
                    <a:pt x="187960" y="60109"/>
                  </a:lnTo>
                </a:path>
                <a:path w="491489" h="69850">
                  <a:moveTo>
                    <a:pt x="155790" y="69443"/>
                  </a:moveTo>
                  <a:lnTo>
                    <a:pt x="182880" y="69443"/>
                  </a:lnTo>
                </a:path>
                <a:path w="491489" h="69850">
                  <a:moveTo>
                    <a:pt x="321716" y="0"/>
                  </a:moveTo>
                  <a:lnTo>
                    <a:pt x="321716" y="50800"/>
                  </a:lnTo>
                </a:path>
                <a:path w="491489" h="69850">
                  <a:moveTo>
                    <a:pt x="298005" y="50800"/>
                  </a:moveTo>
                  <a:lnTo>
                    <a:pt x="345427" y="50800"/>
                  </a:lnTo>
                </a:path>
                <a:path w="491489" h="69850">
                  <a:moveTo>
                    <a:pt x="303085" y="60109"/>
                  </a:moveTo>
                  <a:lnTo>
                    <a:pt x="340360" y="60109"/>
                  </a:lnTo>
                </a:path>
                <a:path w="491489" h="69850">
                  <a:moveTo>
                    <a:pt x="308178" y="69443"/>
                  </a:moveTo>
                  <a:lnTo>
                    <a:pt x="335280" y="69443"/>
                  </a:lnTo>
                </a:path>
                <a:path w="491489" h="69850">
                  <a:moveTo>
                    <a:pt x="467360" y="0"/>
                  </a:moveTo>
                  <a:lnTo>
                    <a:pt x="467360" y="50800"/>
                  </a:lnTo>
                </a:path>
                <a:path w="491489" h="69850">
                  <a:moveTo>
                    <a:pt x="443649" y="50800"/>
                  </a:moveTo>
                  <a:lnTo>
                    <a:pt x="491070" y="50800"/>
                  </a:lnTo>
                </a:path>
                <a:path w="491489" h="69850">
                  <a:moveTo>
                    <a:pt x="448716" y="60109"/>
                  </a:moveTo>
                  <a:lnTo>
                    <a:pt x="485990" y="60109"/>
                  </a:lnTo>
                </a:path>
                <a:path w="491489" h="69850">
                  <a:moveTo>
                    <a:pt x="453809" y="69443"/>
                  </a:moveTo>
                  <a:lnTo>
                    <a:pt x="480910" y="6944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17829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17829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20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68466" y="7974076"/>
              <a:ext cx="322579" cy="104127"/>
            </a:xfrm>
            <a:prstGeom prst="rect">
              <a:avLst/>
            </a:prstGeom>
          </p:spPr>
        </p:pic>
        <p:sp>
          <p:nvSpPr>
            <p:cNvPr id="207" name="object 207"/>
            <p:cNvSpPr/>
            <p:nvPr/>
          </p:nvSpPr>
          <p:spPr>
            <a:xfrm>
              <a:off x="6620255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620255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711695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711695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80821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55879" y="91427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808216" y="7980426"/>
              <a:ext cx="55880" cy="91440"/>
            </a:xfrm>
            <a:custGeom>
              <a:avLst/>
              <a:gdLst/>
              <a:ahLst/>
              <a:cxnLst/>
              <a:rect l="l" t="t" r="r" b="b"/>
              <a:pathLst>
                <a:path w="55879" h="91440">
                  <a:moveTo>
                    <a:pt x="55879" y="91427"/>
                  </a:moveTo>
                  <a:lnTo>
                    <a:pt x="0" y="91427"/>
                  </a:lnTo>
                  <a:lnTo>
                    <a:pt x="0" y="0"/>
                  </a:lnTo>
                  <a:lnTo>
                    <a:pt x="55879" y="0"/>
                  </a:lnTo>
                  <a:lnTo>
                    <a:pt x="55879" y="914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353215" y="8072716"/>
              <a:ext cx="47625" cy="234950"/>
            </a:xfrm>
            <a:custGeom>
              <a:avLst/>
              <a:gdLst/>
              <a:ahLst/>
              <a:cxnLst/>
              <a:rect l="l" t="t" r="r" b="b"/>
              <a:pathLst>
                <a:path w="47625" h="234950">
                  <a:moveTo>
                    <a:pt x="23698" y="0"/>
                  </a:moveTo>
                  <a:lnTo>
                    <a:pt x="23698" y="215900"/>
                  </a:lnTo>
                </a:path>
                <a:path w="47625" h="234950">
                  <a:moveTo>
                    <a:pt x="0" y="215900"/>
                  </a:moveTo>
                  <a:lnTo>
                    <a:pt x="47409" y="215900"/>
                  </a:lnTo>
                </a:path>
                <a:path w="47625" h="234950">
                  <a:moveTo>
                    <a:pt x="5079" y="225209"/>
                  </a:moveTo>
                  <a:lnTo>
                    <a:pt x="42329" y="225209"/>
                  </a:lnTo>
                </a:path>
                <a:path w="47625" h="234950">
                  <a:moveTo>
                    <a:pt x="10147" y="234530"/>
                  </a:moveTo>
                  <a:lnTo>
                    <a:pt x="37236" y="23453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4" name="object 214"/>
          <p:cNvGrpSpPr/>
          <p:nvPr/>
        </p:nvGrpSpPr>
        <p:grpSpPr>
          <a:xfrm>
            <a:off x="10148252" y="6263590"/>
            <a:ext cx="1402080" cy="551815"/>
            <a:chOff x="5093652" y="6263589"/>
            <a:chExt cx="1402080" cy="551815"/>
          </a:xfrm>
        </p:grpSpPr>
        <p:sp>
          <p:nvSpPr>
            <p:cNvPr id="215" name="object 215"/>
            <p:cNvSpPr/>
            <p:nvPr/>
          </p:nvSpPr>
          <p:spPr>
            <a:xfrm>
              <a:off x="5096827" y="6266764"/>
              <a:ext cx="514984" cy="538480"/>
            </a:xfrm>
            <a:custGeom>
              <a:avLst/>
              <a:gdLst/>
              <a:ahLst/>
              <a:cxnLst/>
              <a:rect l="l" t="t" r="r" b="b"/>
              <a:pathLst>
                <a:path w="514985" h="538479">
                  <a:moveTo>
                    <a:pt x="60959" y="531710"/>
                  </a:moveTo>
                  <a:lnTo>
                    <a:pt x="60959" y="108369"/>
                  </a:lnTo>
                  <a:lnTo>
                    <a:pt x="101599" y="108369"/>
                  </a:lnTo>
                  <a:lnTo>
                    <a:pt x="91465" y="98221"/>
                  </a:lnTo>
                  <a:lnTo>
                    <a:pt x="0" y="98221"/>
                  </a:lnTo>
                  <a:lnTo>
                    <a:pt x="0" y="0"/>
                  </a:lnTo>
                  <a:lnTo>
                    <a:pt x="372554" y="0"/>
                  </a:lnTo>
                  <a:lnTo>
                    <a:pt x="372554" y="538479"/>
                  </a:lnTo>
                </a:path>
                <a:path w="514985" h="538479">
                  <a:moveTo>
                    <a:pt x="240474" y="535114"/>
                  </a:moveTo>
                  <a:lnTo>
                    <a:pt x="240474" y="101612"/>
                  </a:lnTo>
                  <a:lnTo>
                    <a:pt x="199821" y="101612"/>
                  </a:lnTo>
                  <a:lnTo>
                    <a:pt x="199821" y="88049"/>
                  </a:lnTo>
                  <a:lnTo>
                    <a:pt x="514781" y="94830"/>
                  </a:lnTo>
                  <a:lnTo>
                    <a:pt x="514781" y="53847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81727" y="6303670"/>
              <a:ext cx="124879" cy="110197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5129009" y="6270155"/>
              <a:ext cx="1224915" cy="538480"/>
            </a:xfrm>
            <a:custGeom>
              <a:avLst/>
              <a:gdLst/>
              <a:ahLst/>
              <a:cxnLst/>
              <a:rect l="l" t="t" r="r" b="b"/>
              <a:pathLst>
                <a:path w="1224914" h="538479">
                  <a:moveTo>
                    <a:pt x="518172" y="277710"/>
                  </a:moveTo>
                  <a:lnTo>
                    <a:pt x="468179" y="293713"/>
                  </a:lnTo>
                  <a:lnTo>
                    <a:pt x="412093" y="299581"/>
                  </a:lnTo>
                  <a:lnTo>
                    <a:pt x="340974" y="303430"/>
                  </a:lnTo>
                  <a:lnTo>
                    <a:pt x="259092" y="304812"/>
                  </a:lnTo>
                  <a:lnTo>
                    <a:pt x="177195" y="303430"/>
                  </a:lnTo>
                  <a:lnTo>
                    <a:pt x="106071" y="299581"/>
                  </a:lnTo>
                  <a:lnTo>
                    <a:pt x="49986" y="293713"/>
                  </a:lnTo>
                  <a:lnTo>
                    <a:pt x="13207" y="286274"/>
                  </a:lnTo>
                  <a:lnTo>
                    <a:pt x="0" y="277710"/>
                  </a:lnTo>
                  <a:lnTo>
                    <a:pt x="13207" y="269142"/>
                  </a:lnTo>
                  <a:lnTo>
                    <a:pt x="49986" y="261702"/>
                  </a:lnTo>
                  <a:lnTo>
                    <a:pt x="106071" y="255836"/>
                  </a:lnTo>
                  <a:lnTo>
                    <a:pt x="177195" y="251990"/>
                  </a:lnTo>
                  <a:lnTo>
                    <a:pt x="259092" y="250609"/>
                  </a:lnTo>
                  <a:lnTo>
                    <a:pt x="340974" y="251990"/>
                  </a:lnTo>
                  <a:lnTo>
                    <a:pt x="412093" y="255836"/>
                  </a:lnTo>
                  <a:lnTo>
                    <a:pt x="468179" y="261702"/>
                  </a:lnTo>
                  <a:lnTo>
                    <a:pt x="504962" y="269142"/>
                  </a:lnTo>
                  <a:lnTo>
                    <a:pt x="518172" y="277710"/>
                  </a:lnTo>
                  <a:close/>
                </a:path>
                <a:path w="1224914" h="538479">
                  <a:moveTo>
                    <a:pt x="518172" y="409778"/>
                  </a:moveTo>
                  <a:lnTo>
                    <a:pt x="468179" y="425791"/>
                  </a:lnTo>
                  <a:lnTo>
                    <a:pt x="412093" y="431656"/>
                  </a:lnTo>
                  <a:lnTo>
                    <a:pt x="340974" y="435500"/>
                  </a:lnTo>
                  <a:lnTo>
                    <a:pt x="259092" y="436879"/>
                  </a:lnTo>
                  <a:lnTo>
                    <a:pt x="177195" y="435500"/>
                  </a:lnTo>
                  <a:lnTo>
                    <a:pt x="106071" y="431656"/>
                  </a:lnTo>
                  <a:lnTo>
                    <a:pt x="49986" y="425791"/>
                  </a:lnTo>
                  <a:lnTo>
                    <a:pt x="13207" y="418351"/>
                  </a:lnTo>
                  <a:lnTo>
                    <a:pt x="0" y="409778"/>
                  </a:lnTo>
                  <a:lnTo>
                    <a:pt x="13207" y="401216"/>
                  </a:lnTo>
                  <a:lnTo>
                    <a:pt x="49986" y="393779"/>
                  </a:lnTo>
                  <a:lnTo>
                    <a:pt x="106071" y="387915"/>
                  </a:lnTo>
                  <a:lnTo>
                    <a:pt x="177195" y="384070"/>
                  </a:lnTo>
                  <a:lnTo>
                    <a:pt x="259092" y="382689"/>
                  </a:lnTo>
                  <a:lnTo>
                    <a:pt x="340974" y="384070"/>
                  </a:lnTo>
                  <a:lnTo>
                    <a:pt x="412093" y="387915"/>
                  </a:lnTo>
                  <a:lnTo>
                    <a:pt x="468179" y="393779"/>
                  </a:lnTo>
                  <a:lnTo>
                    <a:pt x="504962" y="401216"/>
                  </a:lnTo>
                  <a:lnTo>
                    <a:pt x="518172" y="409778"/>
                  </a:lnTo>
                  <a:close/>
                </a:path>
                <a:path w="1224914" h="538479">
                  <a:moveTo>
                    <a:pt x="0" y="277710"/>
                  </a:moveTo>
                  <a:lnTo>
                    <a:pt x="0" y="409778"/>
                  </a:lnTo>
                </a:path>
                <a:path w="1224914" h="538479">
                  <a:moveTo>
                    <a:pt x="518172" y="277710"/>
                  </a:moveTo>
                  <a:lnTo>
                    <a:pt x="518172" y="409778"/>
                  </a:lnTo>
                  <a:lnTo>
                    <a:pt x="1224292" y="409778"/>
                  </a:lnTo>
                  <a:lnTo>
                    <a:pt x="1224292" y="535089"/>
                  </a:lnTo>
                </a:path>
                <a:path w="1224914" h="538479">
                  <a:moveTo>
                    <a:pt x="611289" y="531723"/>
                  </a:moveTo>
                  <a:lnTo>
                    <a:pt x="611289" y="108369"/>
                  </a:lnTo>
                  <a:lnTo>
                    <a:pt x="651929" y="108369"/>
                  </a:lnTo>
                  <a:lnTo>
                    <a:pt x="641769" y="98221"/>
                  </a:lnTo>
                  <a:lnTo>
                    <a:pt x="550329" y="98221"/>
                  </a:lnTo>
                  <a:lnTo>
                    <a:pt x="550329" y="0"/>
                  </a:lnTo>
                  <a:lnTo>
                    <a:pt x="922858" y="0"/>
                  </a:lnTo>
                  <a:lnTo>
                    <a:pt x="922858" y="538467"/>
                  </a:lnTo>
                </a:path>
                <a:path w="1224914" h="538479">
                  <a:moveTo>
                    <a:pt x="790778" y="535089"/>
                  </a:moveTo>
                  <a:lnTo>
                    <a:pt x="790778" y="101587"/>
                  </a:lnTo>
                  <a:lnTo>
                    <a:pt x="750150" y="101587"/>
                  </a:lnTo>
                  <a:lnTo>
                    <a:pt x="750150" y="88049"/>
                  </a:lnTo>
                  <a:lnTo>
                    <a:pt x="1065098" y="94830"/>
                  </a:lnTo>
                  <a:lnTo>
                    <a:pt x="1065098" y="53846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74385" y="6303670"/>
              <a:ext cx="114731" cy="110197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5718302" y="6483502"/>
              <a:ext cx="774065" cy="328930"/>
            </a:xfrm>
            <a:custGeom>
              <a:avLst/>
              <a:gdLst/>
              <a:ahLst/>
              <a:cxnLst/>
              <a:rect l="l" t="t" r="r" b="b"/>
              <a:pathLst>
                <a:path w="774064" h="328929">
                  <a:moveTo>
                    <a:pt x="518147" y="27101"/>
                  </a:moveTo>
                  <a:lnTo>
                    <a:pt x="468162" y="43100"/>
                  </a:lnTo>
                  <a:lnTo>
                    <a:pt x="412081" y="48964"/>
                  </a:lnTo>
                  <a:lnTo>
                    <a:pt x="340965" y="52809"/>
                  </a:lnTo>
                  <a:lnTo>
                    <a:pt x="259080" y="54190"/>
                  </a:lnTo>
                  <a:lnTo>
                    <a:pt x="177183" y="52809"/>
                  </a:lnTo>
                  <a:lnTo>
                    <a:pt x="106063" y="48964"/>
                  </a:lnTo>
                  <a:lnTo>
                    <a:pt x="49982" y="43100"/>
                  </a:lnTo>
                  <a:lnTo>
                    <a:pt x="13206" y="35663"/>
                  </a:lnTo>
                  <a:lnTo>
                    <a:pt x="0" y="27101"/>
                  </a:lnTo>
                  <a:lnTo>
                    <a:pt x="13206" y="18543"/>
                  </a:lnTo>
                  <a:lnTo>
                    <a:pt x="49982" y="11104"/>
                  </a:lnTo>
                  <a:lnTo>
                    <a:pt x="106063" y="5234"/>
                  </a:lnTo>
                  <a:lnTo>
                    <a:pt x="177183" y="1383"/>
                  </a:lnTo>
                  <a:lnTo>
                    <a:pt x="259080" y="0"/>
                  </a:lnTo>
                  <a:lnTo>
                    <a:pt x="340965" y="1383"/>
                  </a:lnTo>
                  <a:lnTo>
                    <a:pt x="412081" y="5234"/>
                  </a:lnTo>
                  <a:lnTo>
                    <a:pt x="468162" y="11104"/>
                  </a:lnTo>
                  <a:lnTo>
                    <a:pt x="504939" y="18543"/>
                  </a:lnTo>
                  <a:lnTo>
                    <a:pt x="518147" y="27101"/>
                  </a:lnTo>
                  <a:close/>
                </a:path>
                <a:path w="774064" h="328929">
                  <a:moveTo>
                    <a:pt x="518147" y="159181"/>
                  </a:moveTo>
                  <a:lnTo>
                    <a:pt x="468162" y="175184"/>
                  </a:lnTo>
                  <a:lnTo>
                    <a:pt x="412081" y="181052"/>
                  </a:lnTo>
                  <a:lnTo>
                    <a:pt x="340965" y="184901"/>
                  </a:lnTo>
                  <a:lnTo>
                    <a:pt x="259080" y="186283"/>
                  </a:lnTo>
                  <a:lnTo>
                    <a:pt x="177183" y="184901"/>
                  </a:lnTo>
                  <a:lnTo>
                    <a:pt x="106063" y="181052"/>
                  </a:lnTo>
                  <a:lnTo>
                    <a:pt x="49982" y="175184"/>
                  </a:lnTo>
                  <a:lnTo>
                    <a:pt x="13206" y="167745"/>
                  </a:lnTo>
                  <a:lnTo>
                    <a:pt x="0" y="159181"/>
                  </a:lnTo>
                  <a:lnTo>
                    <a:pt x="13206" y="150618"/>
                  </a:lnTo>
                  <a:lnTo>
                    <a:pt x="49982" y="143178"/>
                  </a:lnTo>
                  <a:lnTo>
                    <a:pt x="106063" y="137311"/>
                  </a:lnTo>
                  <a:lnTo>
                    <a:pt x="177183" y="133462"/>
                  </a:lnTo>
                  <a:lnTo>
                    <a:pt x="259080" y="132079"/>
                  </a:lnTo>
                  <a:lnTo>
                    <a:pt x="340965" y="133462"/>
                  </a:lnTo>
                  <a:lnTo>
                    <a:pt x="412081" y="137311"/>
                  </a:lnTo>
                  <a:lnTo>
                    <a:pt x="468162" y="143178"/>
                  </a:lnTo>
                  <a:lnTo>
                    <a:pt x="504939" y="150618"/>
                  </a:lnTo>
                  <a:lnTo>
                    <a:pt x="518147" y="159181"/>
                  </a:lnTo>
                  <a:close/>
                </a:path>
                <a:path w="774064" h="328929">
                  <a:moveTo>
                    <a:pt x="518147" y="27101"/>
                  </a:moveTo>
                  <a:lnTo>
                    <a:pt x="518147" y="159181"/>
                  </a:lnTo>
                  <a:lnTo>
                    <a:pt x="773836" y="159181"/>
                  </a:lnTo>
                  <a:lnTo>
                    <a:pt x="773836" y="3285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636412" y="6625742"/>
              <a:ext cx="616585" cy="67945"/>
            </a:xfrm>
            <a:custGeom>
              <a:avLst/>
              <a:gdLst/>
              <a:ahLst/>
              <a:cxnLst/>
              <a:rect l="l" t="t" r="r" b="b"/>
              <a:pathLst>
                <a:path w="616585" h="67945">
                  <a:moveTo>
                    <a:pt x="30492" y="44094"/>
                  </a:moveTo>
                  <a:lnTo>
                    <a:pt x="23685" y="37261"/>
                  </a:lnTo>
                  <a:lnTo>
                    <a:pt x="6832" y="37261"/>
                  </a:lnTo>
                  <a:lnTo>
                    <a:pt x="0" y="44094"/>
                  </a:lnTo>
                  <a:lnTo>
                    <a:pt x="0" y="60909"/>
                  </a:lnTo>
                  <a:lnTo>
                    <a:pt x="6832" y="67754"/>
                  </a:lnTo>
                  <a:lnTo>
                    <a:pt x="23685" y="67754"/>
                  </a:lnTo>
                  <a:lnTo>
                    <a:pt x="30492" y="60909"/>
                  </a:lnTo>
                  <a:lnTo>
                    <a:pt x="30492" y="52501"/>
                  </a:lnTo>
                  <a:lnTo>
                    <a:pt x="30492" y="44094"/>
                  </a:lnTo>
                  <a:close/>
                </a:path>
                <a:path w="616585" h="67945">
                  <a:moveTo>
                    <a:pt x="616381" y="6832"/>
                  </a:moveTo>
                  <a:lnTo>
                    <a:pt x="609561" y="0"/>
                  </a:lnTo>
                  <a:lnTo>
                    <a:pt x="592721" y="0"/>
                  </a:lnTo>
                  <a:lnTo>
                    <a:pt x="585889" y="6832"/>
                  </a:lnTo>
                  <a:lnTo>
                    <a:pt x="585889" y="23672"/>
                  </a:lnTo>
                  <a:lnTo>
                    <a:pt x="592721" y="30480"/>
                  </a:lnTo>
                  <a:lnTo>
                    <a:pt x="609561" y="30480"/>
                  </a:lnTo>
                  <a:lnTo>
                    <a:pt x="616381" y="23672"/>
                  </a:lnTo>
                  <a:lnTo>
                    <a:pt x="616381" y="15240"/>
                  </a:lnTo>
                  <a:lnTo>
                    <a:pt x="616381" y="6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1" name="object 221"/>
          <p:cNvSpPr txBox="1"/>
          <p:nvPr/>
        </p:nvSpPr>
        <p:spPr>
          <a:xfrm>
            <a:off x="5762164" y="519672"/>
            <a:ext cx="1887855" cy="3632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900" b="1" spc="20" dirty="0">
                <a:latin typeface="Arial"/>
                <a:cs typeface="Arial"/>
              </a:rPr>
              <a:t>Módulos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expansión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para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110"/>
              </a:spcBef>
            </a:pPr>
            <a:r>
              <a:rPr sz="1150" b="1" spc="30" dirty="0">
                <a:latin typeface="Arial"/>
                <a:cs typeface="Arial"/>
              </a:rPr>
              <a:t>Medición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35" dirty="0">
                <a:latin typeface="Arial"/>
                <a:cs typeface="Arial"/>
              </a:rPr>
              <a:t> </a:t>
            </a:r>
            <a:r>
              <a:rPr sz="1150" b="1" spc="65" dirty="0">
                <a:latin typeface="Arial"/>
                <a:cs typeface="Arial"/>
              </a:rPr>
              <a:t>temperatura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9" name="object 249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66</a:t>
            </a:fld>
            <a:endParaRPr spc="15" dirty="0"/>
          </a:p>
        </p:txBody>
      </p:sp>
      <p:sp>
        <p:nvSpPr>
          <p:cNvPr id="222" name="object 222"/>
          <p:cNvSpPr txBox="1"/>
          <p:nvPr/>
        </p:nvSpPr>
        <p:spPr>
          <a:xfrm>
            <a:off x="7958050" y="488678"/>
            <a:ext cx="4107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10" dirty="0">
                <a:latin typeface="Microsoft Sans Serif"/>
                <a:cs typeface="Microsoft Sans Serif"/>
              </a:rPr>
              <a:t>Hay </a:t>
            </a:r>
            <a:r>
              <a:rPr sz="1050" spc="30" dirty="0">
                <a:latin typeface="Microsoft Sans Serif"/>
                <a:cs typeface="Microsoft Sans Serif"/>
              </a:rPr>
              <a:t>dos </a:t>
            </a:r>
            <a:r>
              <a:rPr sz="1050" spc="45" dirty="0">
                <a:latin typeface="Microsoft Sans Serif"/>
                <a:cs typeface="Microsoft Sans Serif"/>
              </a:rPr>
              <a:t>módulos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expansión </a:t>
            </a:r>
            <a:r>
              <a:rPr sz="1050" spc="-65" dirty="0">
                <a:latin typeface="Microsoft Sans Serif"/>
                <a:cs typeface="Microsoft Sans Serif"/>
              </a:rPr>
              <a:t>PLC </a:t>
            </a:r>
            <a:r>
              <a:rPr sz="1050" spc="-15" dirty="0">
                <a:latin typeface="Microsoft Sans Serif"/>
                <a:cs typeface="Microsoft Sans Serif"/>
              </a:rPr>
              <a:t>S7-200 </a:t>
            </a:r>
            <a:r>
              <a:rPr sz="1050" spc="30" dirty="0">
                <a:latin typeface="Microsoft Sans Serif"/>
                <a:cs typeface="Microsoft Sans Serif"/>
              </a:rPr>
              <a:t>disponibles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medición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precisa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temperatura,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b="1" spc="35" dirty="0">
                <a:latin typeface="Arial"/>
                <a:cs typeface="Arial"/>
              </a:rPr>
              <a:t>Módulo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55" dirty="0">
                <a:latin typeface="Arial"/>
                <a:cs typeface="Arial"/>
              </a:rPr>
              <a:t>termopar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EM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231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0" dirty="0">
                <a:latin typeface="Arial"/>
                <a:cs typeface="Arial"/>
              </a:rPr>
              <a:t>y </a:t>
            </a:r>
            <a:r>
              <a:rPr sz="1050" b="1" spc="-275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módulo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-30" dirty="0">
                <a:latin typeface="Arial"/>
                <a:cs typeface="Arial"/>
              </a:rPr>
              <a:t>RTD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EM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0" dirty="0">
                <a:latin typeface="Arial"/>
                <a:cs typeface="Arial"/>
              </a:rPr>
              <a:t>231.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7958049" y="1218838"/>
            <a:ext cx="420243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55" dirty="0">
                <a:latin typeface="Microsoft Sans Serif"/>
                <a:cs typeface="Microsoft Sans Serif"/>
              </a:rPr>
              <a:t>módulo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5" dirty="0">
                <a:latin typeface="Microsoft Sans Serif"/>
                <a:cs typeface="Microsoft Sans Serif"/>
              </a:rPr>
              <a:t>termopar </a:t>
            </a:r>
            <a:r>
              <a:rPr sz="1000" spc="-20" dirty="0">
                <a:latin typeface="Microsoft Sans Serif"/>
                <a:cs typeface="Microsoft Sans Serif"/>
              </a:rPr>
              <a:t>EM </a:t>
            </a:r>
            <a:r>
              <a:rPr sz="1000" spc="15" dirty="0">
                <a:latin typeface="Microsoft Sans Serif"/>
                <a:cs typeface="Microsoft Sans Serif"/>
              </a:rPr>
              <a:t>23 </a:t>
            </a:r>
            <a:r>
              <a:rPr sz="1000" spc="45" dirty="0">
                <a:latin typeface="Microsoft Sans Serif"/>
                <a:cs typeface="Microsoft Sans Serif"/>
              </a:rPr>
              <a:t>proporciona </a:t>
            </a:r>
            <a:r>
              <a:rPr sz="1000" spc="35" dirty="0">
                <a:latin typeface="Microsoft Sans Serif"/>
                <a:cs typeface="Microsoft Sans Serif"/>
              </a:rPr>
              <a:t>entradas </a:t>
            </a:r>
            <a:r>
              <a:rPr sz="1000" spc="20" dirty="0">
                <a:latin typeface="Microsoft Sans Serif"/>
                <a:cs typeface="Microsoft Sans Serif"/>
              </a:rPr>
              <a:t>analógicas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b="1" spc="35" dirty="0">
                <a:latin typeface="Arial"/>
                <a:cs typeface="Arial"/>
              </a:rPr>
              <a:t>termopares</a:t>
            </a:r>
            <a:r>
              <a:rPr sz="1000" spc="35" dirty="0">
                <a:latin typeface="Microsoft Sans Serif"/>
                <a:cs typeface="Microsoft Sans Serif"/>
              </a:rPr>
              <a:t>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termopar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temperatura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hecho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dos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metales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diferentes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unidos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punto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llamado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unión.</a:t>
            </a:r>
            <a:endParaRPr sz="1000">
              <a:latin typeface="Microsoft Sans Serif"/>
              <a:cs typeface="Microsoft Sans Serif"/>
            </a:endParaRPr>
          </a:p>
          <a:p>
            <a:pPr marL="12700" marR="41910">
              <a:lnSpc>
                <a:spcPct val="114300"/>
              </a:lnSpc>
              <a:spcBef>
                <a:spcPts val="10"/>
              </a:spcBef>
            </a:pPr>
            <a:r>
              <a:rPr sz="1050" spc="35" dirty="0">
                <a:latin typeface="Microsoft Sans Serif"/>
                <a:cs typeface="Microsoft Sans Serif"/>
              </a:rPr>
              <a:t>Un </a:t>
            </a:r>
            <a:r>
              <a:rPr sz="1050" spc="60" dirty="0">
                <a:latin typeface="Microsoft Sans Serif"/>
                <a:cs typeface="Microsoft Sans Serif"/>
              </a:rPr>
              <a:t>termopar </a:t>
            </a:r>
            <a:r>
              <a:rPr sz="1050" spc="40" dirty="0">
                <a:latin typeface="Microsoft Sans Serif"/>
                <a:cs typeface="Microsoft Sans Serif"/>
              </a:rPr>
              <a:t>produce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45" dirty="0">
                <a:latin typeface="Microsoft Sans Serif"/>
                <a:cs typeface="Microsoft Sans Serif"/>
              </a:rPr>
              <a:t>pequeño </a:t>
            </a:r>
            <a:r>
              <a:rPr sz="1050" spc="30" dirty="0">
                <a:latin typeface="Microsoft Sans Serif"/>
                <a:cs typeface="Microsoft Sans Serif"/>
              </a:rPr>
              <a:t>voltaje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35" dirty="0">
                <a:latin typeface="Microsoft Sans Serif"/>
                <a:cs typeface="Microsoft Sans Serif"/>
              </a:rPr>
              <a:t>depende de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temperatura. </a:t>
            </a:r>
            <a:r>
              <a:rPr sz="1050" spc="10" dirty="0">
                <a:latin typeface="Microsoft Sans Serif"/>
                <a:cs typeface="Microsoft Sans Serif"/>
              </a:rPr>
              <a:t>Hay </a:t>
            </a:r>
            <a:r>
              <a:rPr sz="1050" spc="25" dirty="0">
                <a:latin typeface="Microsoft Sans Serif"/>
                <a:cs typeface="Microsoft Sans Serif"/>
              </a:rPr>
              <a:t>varios </a:t>
            </a:r>
            <a:r>
              <a:rPr sz="1050" spc="40" dirty="0">
                <a:latin typeface="Microsoft Sans Serif"/>
                <a:cs typeface="Microsoft Sans Serif"/>
              </a:rPr>
              <a:t>tipos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5" dirty="0">
                <a:latin typeface="Microsoft Sans Serif"/>
                <a:cs typeface="Microsoft Sans Serif"/>
              </a:rPr>
              <a:t>termopares </a:t>
            </a:r>
            <a:r>
              <a:rPr sz="1050" spc="30" dirty="0">
                <a:latin typeface="Microsoft Sans Serif"/>
                <a:cs typeface="Microsoft Sans Serif"/>
              </a:rPr>
              <a:t>disponibles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20" dirty="0">
                <a:latin typeface="Microsoft Sans Serif"/>
                <a:cs typeface="Microsoft Sans Serif"/>
              </a:rPr>
              <a:t>su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uso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40" dirty="0">
                <a:latin typeface="Microsoft Sans Serif"/>
                <a:cs typeface="Microsoft Sans Serif"/>
              </a:rPr>
              <a:t>diferentes rangos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5" dirty="0">
                <a:latin typeface="Microsoft Sans Serif"/>
                <a:cs typeface="Microsoft Sans Serif"/>
              </a:rPr>
              <a:t>temperatura. </a:t>
            </a:r>
            <a:r>
              <a:rPr sz="1050" spc="10" dirty="0">
                <a:latin typeface="Microsoft Sans Serif"/>
                <a:cs typeface="Microsoft Sans Serif"/>
              </a:rPr>
              <a:t>Hay </a:t>
            </a:r>
            <a:r>
              <a:rPr sz="1050" spc="30" dirty="0">
                <a:latin typeface="Microsoft Sans Serif"/>
                <a:cs typeface="Microsoft Sans Serif"/>
              </a:rPr>
              <a:t>dos </a:t>
            </a:r>
            <a:r>
              <a:rPr sz="1050" spc="20" dirty="0">
                <a:latin typeface="Microsoft Sans Serif"/>
                <a:cs typeface="Microsoft Sans Serif"/>
              </a:rPr>
              <a:t>versiones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módulos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60" dirty="0">
                <a:latin typeface="Microsoft Sans Serif"/>
                <a:cs typeface="Microsoft Sans Serif"/>
              </a:rPr>
              <a:t>termopar </a:t>
            </a:r>
            <a:r>
              <a:rPr sz="1050" spc="-20" dirty="0">
                <a:latin typeface="Microsoft Sans Serif"/>
                <a:cs typeface="Microsoft Sans Serif"/>
              </a:rPr>
              <a:t>EM </a:t>
            </a:r>
            <a:r>
              <a:rPr sz="1050" spc="15" dirty="0">
                <a:latin typeface="Microsoft Sans Serif"/>
                <a:cs typeface="Microsoft Sans Serif"/>
              </a:rPr>
              <a:t>23 </a:t>
            </a:r>
            <a:r>
              <a:rPr sz="1050" spc="25" dirty="0">
                <a:latin typeface="Microsoft Sans Serif"/>
                <a:cs typeface="Microsoft Sans Serif"/>
              </a:rPr>
              <a:t>disponibles,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45" dirty="0">
                <a:latin typeface="Microsoft Sans Serif"/>
                <a:cs typeface="Microsoft Sans Serif"/>
              </a:rPr>
              <a:t>cuatro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termopares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55" dirty="0">
                <a:latin typeface="Microsoft Sans Serif"/>
                <a:cs typeface="Microsoft Sans Serif"/>
              </a:rPr>
              <a:t>otra </a:t>
            </a:r>
            <a:r>
              <a:rPr sz="1050" spc="35" dirty="0">
                <a:latin typeface="Microsoft Sans Serif"/>
                <a:cs typeface="Microsoft Sans Serif"/>
              </a:rPr>
              <a:t>para ocho </a:t>
            </a:r>
            <a:r>
              <a:rPr sz="1050" spc="40" dirty="0">
                <a:latin typeface="Microsoft Sans Serif"/>
                <a:cs typeface="Microsoft Sans Serif"/>
              </a:rPr>
              <a:t>termopares. </a:t>
            </a:r>
            <a:r>
              <a:rPr sz="1050" spc="-10" dirty="0">
                <a:latin typeface="Microsoft Sans Serif"/>
                <a:cs typeface="Microsoft Sans Serif"/>
              </a:rPr>
              <a:t>Cada </a:t>
            </a:r>
            <a:r>
              <a:rPr sz="1050" spc="30" dirty="0">
                <a:latin typeface="Microsoft Sans Serif"/>
                <a:cs typeface="Microsoft Sans Serif"/>
              </a:rPr>
              <a:t>versión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compatible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termopares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25" dirty="0">
                <a:latin typeface="Microsoft Sans Serif"/>
                <a:cs typeface="Microsoft Sans Serif"/>
              </a:rPr>
              <a:t>J,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35" dirty="0">
                <a:latin typeface="Microsoft Sans Serif"/>
                <a:cs typeface="Microsoft Sans Serif"/>
              </a:rPr>
              <a:t>K,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35" dirty="0">
                <a:latin typeface="Microsoft Sans Serif"/>
                <a:cs typeface="Microsoft Sans Serif"/>
              </a:rPr>
              <a:t>T,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5" dirty="0">
                <a:latin typeface="Microsoft Sans Serif"/>
                <a:cs typeface="Microsoft Sans Serif"/>
              </a:rPr>
              <a:t>E,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0" dirty="0">
                <a:latin typeface="Microsoft Sans Serif"/>
                <a:cs typeface="Microsoft Sans Serif"/>
              </a:rPr>
              <a:t>R,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25" dirty="0">
                <a:latin typeface="Microsoft Sans Serif"/>
                <a:cs typeface="Microsoft Sans Serif"/>
              </a:rPr>
              <a:t>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N,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pero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termopares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utilizados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módulo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específico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deben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mismo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tipo.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958049" y="3410858"/>
            <a:ext cx="42532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módulo </a:t>
            </a:r>
            <a:r>
              <a:rPr sz="900" spc="-20" dirty="0">
                <a:latin typeface="Microsoft Sans Serif"/>
                <a:cs typeface="Microsoft Sans Serif"/>
              </a:rPr>
              <a:t>EM </a:t>
            </a:r>
            <a:r>
              <a:rPr sz="900" spc="10" dirty="0">
                <a:latin typeface="Microsoft Sans Serif"/>
                <a:cs typeface="Microsoft Sans Serif"/>
              </a:rPr>
              <a:t>23 </a:t>
            </a:r>
            <a:r>
              <a:rPr sz="900" spc="-45" dirty="0">
                <a:latin typeface="Microsoft Sans Serif"/>
                <a:cs typeface="Microsoft Sans Serif"/>
              </a:rPr>
              <a:t>RTD </a:t>
            </a:r>
            <a:r>
              <a:rPr sz="900" spc="40" dirty="0">
                <a:latin typeface="Microsoft Sans Serif"/>
                <a:cs typeface="Microsoft Sans Serif"/>
              </a:rPr>
              <a:t>proporciona </a:t>
            </a:r>
            <a:r>
              <a:rPr sz="900" spc="30" dirty="0">
                <a:latin typeface="Microsoft Sans Serif"/>
                <a:cs typeface="Microsoft Sans Serif"/>
              </a:rPr>
              <a:t>entradas </a:t>
            </a:r>
            <a:r>
              <a:rPr sz="900" spc="15" dirty="0">
                <a:latin typeface="Microsoft Sans Serif"/>
                <a:cs typeface="Microsoft Sans Serif"/>
              </a:rPr>
              <a:t>analógicas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b="1" spc="25" dirty="0">
                <a:latin typeface="Arial"/>
                <a:cs typeface="Arial"/>
              </a:rPr>
              <a:t>detectores de </a:t>
            </a:r>
            <a:r>
              <a:rPr sz="900" b="1" spc="30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temperatura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15" dirty="0">
                <a:latin typeface="Arial"/>
                <a:cs typeface="Arial"/>
              </a:rPr>
              <a:t>resistencia </a:t>
            </a:r>
            <a:r>
              <a:rPr sz="900" b="1" spc="-15" dirty="0">
                <a:latin typeface="Arial"/>
                <a:cs typeface="Arial"/>
              </a:rPr>
              <a:t>(RTD)</a:t>
            </a:r>
            <a:r>
              <a:rPr sz="900" spc="-15" dirty="0">
                <a:latin typeface="Microsoft Sans Serif"/>
                <a:cs typeface="Microsoft Sans Serif"/>
              </a:rPr>
              <a:t>. </a:t>
            </a: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-45" dirty="0">
                <a:latin typeface="Microsoft Sans Serif"/>
                <a:cs typeface="Microsoft Sans Serif"/>
              </a:rPr>
              <a:t>RTD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temperatura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hecho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metal,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0" dirty="0">
                <a:latin typeface="Microsoft Sans Serif"/>
                <a:cs typeface="Microsoft Sans Serif"/>
              </a:rPr>
              <a:t>platino, </a:t>
            </a:r>
            <a:r>
              <a:rPr sz="900" spc="35" dirty="0">
                <a:latin typeface="Microsoft Sans Serif"/>
                <a:cs typeface="Microsoft Sans Serif"/>
              </a:rPr>
              <a:t>níquel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20" dirty="0">
                <a:latin typeface="Microsoft Sans Serif"/>
                <a:cs typeface="Microsoft Sans Serif"/>
              </a:rPr>
              <a:t>cobre, </a:t>
            </a:r>
            <a:r>
              <a:rPr sz="900" spc="10" dirty="0">
                <a:latin typeface="Microsoft Sans Serif"/>
                <a:cs typeface="Microsoft Sans Serif"/>
              </a:rPr>
              <a:t>cuya </a:t>
            </a:r>
            <a:r>
              <a:rPr sz="900" spc="15" dirty="0">
                <a:latin typeface="Microsoft Sans Serif"/>
                <a:cs typeface="Microsoft Sans Serif"/>
              </a:rPr>
              <a:t>resistencia </a:t>
            </a:r>
            <a:r>
              <a:rPr sz="900" spc="20" dirty="0">
                <a:latin typeface="Microsoft Sans Serif"/>
                <a:cs typeface="Microsoft Sans Serif"/>
              </a:rPr>
              <a:t>varía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manera </a:t>
            </a:r>
            <a:r>
              <a:rPr sz="900" spc="25" dirty="0">
                <a:latin typeface="Microsoft Sans Serif"/>
                <a:cs typeface="Microsoft Sans Serif"/>
              </a:rPr>
              <a:t>predecible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medida que </a:t>
            </a:r>
            <a:r>
              <a:rPr sz="900" spc="20" dirty="0">
                <a:latin typeface="Microsoft Sans Serif"/>
                <a:cs typeface="Microsoft Sans Serif"/>
              </a:rPr>
              <a:t>varía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temperatura. </a:t>
            </a:r>
            <a:r>
              <a:rPr sz="900" spc="10" dirty="0">
                <a:latin typeface="Microsoft Sans Serif"/>
                <a:cs typeface="Microsoft Sans Serif"/>
              </a:rPr>
              <a:t>Hay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20" dirty="0">
                <a:latin typeface="Microsoft Sans Serif"/>
                <a:cs typeface="Microsoft Sans Serif"/>
              </a:rPr>
              <a:t>versiones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módulo </a:t>
            </a:r>
            <a:r>
              <a:rPr sz="900" spc="-20" dirty="0">
                <a:latin typeface="Microsoft Sans Serif"/>
                <a:cs typeface="Microsoft Sans Serif"/>
              </a:rPr>
              <a:t>EM </a:t>
            </a:r>
            <a:r>
              <a:rPr sz="900" spc="10" dirty="0">
                <a:latin typeface="Microsoft Sans Serif"/>
                <a:cs typeface="Microsoft Sans Serif"/>
              </a:rPr>
              <a:t>23 </a:t>
            </a:r>
            <a:r>
              <a:rPr sz="900" spc="-45" dirty="0">
                <a:latin typeface="Microsoft Sans Serif"/>
                <a:cs typeface="Microsoft Sans Serif"/>
              </a:rPr>
              <a:t>RTD </a:t>
            </a:r>
            <a:r>
              <a:rPr sz="900" spc="25" dirty="0">
                <a:latin typeface="Microsoft Sans Serif"/>
                <a:cs typeface="Microsoft Sans Serif"/>
              </a:rPr>
              <a:t>disponibles,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con dos </a:t>
            </a:r>
            <a:r>
              <a:rPr sz="900" spc="30" dirty="0">
                <a:latin typeface="Microsoft Sans Serif"/>
                <a:cs typeface="Microsoft Sans Serif"/>
              </a:rPr>
              <a:t>entradas </a:t>
            </a:r>
            <a:r>
              <a:rPr sz="900" spc="15" dirty="0">
                <a:latin typeface="Microsoft Sans Serif"/>
                <a:cs typeface="Microsoft Sans Serif"/>
              </a:rPr>
              <a:t>analógicas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otra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cuatro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entradas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analógicas.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Cualquiera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versiones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usar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RTD, </a:t>
            </a:r>
            <a:r>
              <a:rPr sz="900" spc="40" dirty="0">
                <a:latin typeface="Microsoft Sans Serif"/>
                <a:cs typeface="Microsoft Sans Serif"/>
              </a:rPr>
              <a:t>pero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-45" dirty="0">
                <a:latin typeface="Microsoft Sans Serif"/>
                <a:cs typeface="Microsoft Sans Serif"/>
              </a:rPr>
              <a:t>RTD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usan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50" dirty="0">
                <a:latin typeface="Microsoft Sans Serif"/>
                <a:cs typeface="Microsoft Sans Serif"/>
              </a:rPr>
              <a:t>módulo </a:t>
            </a:r>
            <a:r>
              <a:rPr sz="900" spc="15" dirty="0">
                <a:latin typeface="Microsoft Sans Serif"/>
                <a:cs typeface="Microsoft Sans Serif"/>
              </a:rPr>
              <a:t>específico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deben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mismo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tipo.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8872716" y="5156702"/>
            <a:ext cx="85725" cy="538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SIMATIC</a:t>
            </a:r>
            <a:endParaRPr sz="100">
              <a:latin typeface="Microsoft Sans Serif"/>
              <a:cs typeface="Microsoft Sans Serif"/>
            </a:endParaRPr>
          </a:p>
          <a:p>
            <a:pPr marL="12700"/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S7-200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8925614" y="5235346"/>
            <a:ext cx="74930" cy="61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 marL="1524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CORRER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8925614" y="5290037"/>
            <a:ext cx="5334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DETENER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9035490" y="5248841"/>
            <a:ext cx="3492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9646068" y="5260650"/>
            <a:ext cx="107950" cy="538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22225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procesador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224</a:t>
            </a:r>
            <a:endParaRPr sz="1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CA/CC/RLY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10180889" y="5249861"/>
            <a:ext cx="9525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5875"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EM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231  AI4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- </a:t>
            </a:r>
            <a:r>
              <a:rPr sz="1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CT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9063358" y="5248824"/>
            <a:ext cx="2743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165" algn="r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01</a:t>
            </a:r>
            <a:endParaRPr sz="150">
              <a:latin typeface="Microsoft Sans Serif"/>
              <a:cs typeface="Microsoft Sans Serif"/>
            </a:endParaRPr>
          </a:p>
          <a:p>
            <a:pPr marR="5080" algn="r"/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</a:t>
            </a:r>
            <a:r>
              <a:rPr sz="1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9806530" y="5272177"/>
            <a:ext cx="90805" cy="69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>
              <a:lnSpc>
                <a:spcPts val="160"/>
              </a:lnSpc>
              <a:spcBef>
                <a:spcPts val="12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+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24   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SF  VCC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9035966" y="5516059"/>
            <a:ext cx="335915" cy="6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ts val="180"/>
              </a:lnSpc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.7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endParaRPr sz="150">
              <a:latin typeface="Microsoft Sans Serif"/>
              <a:cs typeface="Microsoft Sans Serif"/>
            </a:endParaRPr>
          </a:p>
          <a:p>
            <a:pPr>
              <a:lnSpc>
                <a:spcPts val="180"/>
              </a:lnSpc>
              <a:tabLst>
                <a:tab pos="223520" algn="l"/>
              </a:tabLst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I0	I1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0109787" y="5540266"/>
            <a:ext cx="16129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243-7PD22-0XA0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8876771" y="5653898"/>
            <a:ext cx="50165" cy="61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PUERTO</a:t>
            </a:r>
            <a:endParaRPr sz="100">
              <a:latin typeface="Microsoft Sans Serif"/>
              <a:cs typeface="Microsoft Sans Serif"/>
            </a:endParaRPr>
          </a:p>
          <a:p>
            <a:pPr marL="26034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8558025" y="5877303"/>
            <a:ext cx="19177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S7-200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PLC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con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40" dirty="0">
                <a:latin typeface="Microsoft Sans Serif"/>
                <a:cs typeface="Microsoft Sans Serif"/>
              </a:rPr>
              <a:t>módulo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expansión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EM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231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311821" y="7167201"/>
            <a:ext cx="8407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A+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5" dirty="0">
                <a:latin typeface="Microsoft Sans Serif"/>
                <a:cs typeface="Microsoft Sans Serif"/>
              </a:rPr>
              <a:t>A-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B+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B-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35" dirty="0">
                <a:latin typeface="Microsoft Sans Serif"/>
                <a:cs typeface="Microsoft Sans Serif"/>
              </a:rPr>
              <a:t>C+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35" dirty="0">
                <a:latin typeface="Microsoft Sans Serif"/>
                <a:cs typeface="Microsoft Sans Serif"/>
              </a:rPr>
              <a:t>C-</a:t>
            </a:r>
            <a:r>
              <a:rPr sz="600" spc="-5" dirty="0">
                <a:latin typeface="Microsoft Sans Serif"/>
                <a:cs typeface="Microsoft Sans Serif"/>
              </a:rPr>
              <a:t> D+ D-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10170252" y="7167201"/>
            <a:ext cx="8128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A+ A-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a+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a-</a:t>
            </a:r>
            <a:r>
              <a:rPr sz="600" spc="-10" dirty="0">
                <a:latin typeface="Microsoft Sans Serif"/>
                <a:cs typeface="Microsoft Sans Serif"/>
              </a:rPr>
              <a:t> B+ B-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b+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b-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7180656" y="7716253"/>
            <a:ext cx="447040" cy="102592"/>
          </a:xfrm>
          <a:prstGeom prst="rect">
            <a:avLst/>
          </a:prstGeom>
          <a:ln w="457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9055">
              <a:lnSpc>
                <a:spcPts val="760"/>
              </a:lnSpc>
            </a:pPr>
            <a:r>
              <a:rPr sz="650" spc="5" dirty="0">
                <a:latin typeface="Microsoft Sans Serif"/>
                <a:cs typeface="Microsoft Sans Serif"/>
              </a:rPr>
              <a:t>ML+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8346263" y="7704802"/>
            <a:ext cx="74739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Configuración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10039096" y="7716253"/>
            <a:ext cx="447040" cy="102592"/>
          </a:xfrm>
          <a:prstGeom prst="rect">
            <a:avLst/>
          </a:prstGeom>
          <a:ln w="457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9055">
              <a:lnSpc>
                <a:spcPts val="760"/>
              </a:lnSpc>
            </a:pPr>
            <a:r>
              <a:rPr sz="650" spc="5" dirty="0">
                <a:latin typeface="Microsoft Sans Serif"/>
                <a:cs typeface="Microsoft Sans Serif"/>
              </a:rPr>
              <a:t>ML+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11204703" y="7704802"/>
            <a:ext cx="74739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Configuración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8189926" y="8145519"/>
            <a:ext cx="1183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400" spc="5" dirty="0">
                <a:latin typeface="Microsoft Sans Serif"/>
                <a:cs typeface="Microsoft Sans Serif"/>
              </a:rPr>
              <a:t>Consulte el </a:t>
            </a:r>
            <a:r>
              <a:rPr sz="400" spc="15" dirty="0">
                <a:latin typeface="Microsoft Sans Serif"/>
                <a:cs typeface="Microsoft Sans Serif"/>
              </a:rPr>
              <a:t>Manual </a:t>
            </a:r>
            <a:r>
              <a:rPr sz="400" spc="10" dirty="0">
                <a:latin typeface="Microsoft Sans Serif"/>
                <a:cs typeface="Microsoft Sans Serif"/>
              </a:rPr>
              <a:t>del sistema del </a:t>
            </a:r>
            <a:r>
              <a:rPr sz="400" spc="15" dirty="0">
                <a:latin typeface="Microsoft Sans Serif"/>
                <a:cs typeface="Microsoft Sans Serif"/>
              </a:rPr>
              <a:t>controlador </a:t>
            </a:r>
            <a:r>
              <a:rPr sz="400" spc="20" dirty="0">
                <a:latin typeface="Microsoft Sans Serif"/>
                <a:cs typeface="Microsoft Sans Serif"/>
              </a:rPr>
              <a:t> </a:t>
            </a:r>
            <a:r>
              <a:rPr sz="400" spc="15" dirty="0">
                <a:latin typeface="Microsoft Sans Serif"/>
                <a:cs typeface="Microsoft Sans Serif"/>
              </a:rPr>
              <a:t>programable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-5" dirty="0">
                <a:latin typeface="Microsoft Sans Serif"/>
                <a:cs typeface="Microsoft Sans Serif"/>
              </a:rPr>
              <a:t>S7-200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para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conocer</a:t>
            </a:r>
            <a:r>
              <a:rPr sz="400" dirty="0">
                <a:latin typeface="Microsoft Sans Serif"/>
                <a:cs typeface="Microsoft Sans Serif"/>
              </a:rPr>
              <a:t> las </a:t>
            </a:r>
            <a:r>
              <a:rPr sz="400" spc="5" dirty="0">
                <a:latin typeface="Microsoft Sans Serif"/>
                <a:cs typeface="Microsoft Sans Serif"/>
              </a:rPr>
              <a:t>posiciones </a:t>
            </a:r>
            <a:r>
              <a:rPr sz="400" spc="-9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los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20" dirty="0">
                <a:latin typeface="Microsoft Sans Serif"/>
                <a:cs typeface="Microsoft Sans Serif"/>
              </a:rPr>
              <a:t>interruptores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DIP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15" dirty="0">
                <a:latin typeface="Microsoft Sans Serif"/>
                <a:cs typeface="Microsoft Sans Serif"/>
              </a:rPr>
              <a:t>configuración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11027995" y="8145519"/>
            <a:ext cx="1183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400" spc="5" dirty="0">
                <a:latin typeface="Microsoft Sans Serif"/>
                <a:cs typeface="Microsoft Sans Serif"/>
              </a:rPr>
              <a:t>Consulte el </a:t>
            </a:r>
            <a:r>
              <a:rPr sz="400" spc="15" dirty="0">
                <a:latin typeface="Microsoft Sans Serif"/>
                <a:cs typeface="Microsoft Sans Serif"/>
              </a:rPr>
              <a:t>Manual </a:t>
            </a:r>
            <a:r>
              <a:rPr sz="400" spc="10" dirty="0">
                <a:latin typeface="Microsoft Sans Serif"/>
                <a:cs typeface="Microsoft Sans Serif"/>
              </a:rPr>
              <a:t>del sistema del </a:t>
            </a:r>
            <a:r>
              <a:rPr sz="400" spc="15" dirty="0">
                <a:latin typeface="Microsoft Sans Serif"/>
                <a:cs typeface="Microsoft Sans Serif"/>
              </a:rPr>
              <a:t>controlador </a:t>
            </a:r>
            <a:r>
              <a:rPr sz="400" spc="20" dirty="0">
                <a:latin typeface="Microsoft Sans Serif"/>
                <a:cs typeface="Microsoft Sans Serif"/>
              </a:rPr>
              <a:t> </a:t>
            </a:r>
            <a:r>
              <a:rPr sz="400" spc="15" dirty="0">
                <a:latin typeface="Microsoft Sans Serif"/>
                <a:cs typeface="Microsoft Sans Serif"/>
              </a:rPr>
              <a:t>programable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-5" dirty="0">
                <a:latin typeface="Microsoft Sans Serif"/>
                <a:cs typeface="Microsoft Sans Serif"/>
              </a:rPr>
              <a:t>S7-200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para</a:t>
            </a:r>
            <a:r>
              <a:rPr sz="40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conocer</a:t>
            </a:r>
            <a:r>
              <a:rPr sz="400" dirty="0">
                <a:latin typeface="Microsoft Sans Serif"/>
                <a:cs typeface="Microsoft Sans Serif"/>
              </a:rPr>
              <a:t> las </a:t>
            </a:r>
            <a:r>
              <a:rPr sz="400" spc="5" dirty="0">
                <a:latin typeface="Microsoft Sans Serif"/>
                <a:cs typeface="Microsoft Sans Serif"/>
              </a:rPr>
              <a:t>posiciones </a:t>
            </a:r>
            <a:r>
              <a:rPr sz="400" spc="-9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los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20" dirty="0">
                <a:latin typeface="Microsoft Sans Serif"/>
                <a:cs typeface="Microsoft Sans Serif"/>
              </a:rPr>
              <a:t>interruptores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DIP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10" dirty="0">
                <a:latin typeface="Microsoft Sans Serif"/>
                <a:cs typeface="Microsoft Sans Serif"/>
              </a:rPr>
              <a:t> </a:t>
            </a:r>
            <a:r>
              <a:rPr sz="400" spc="15" dirty="0">
                <a:latin typeface="Microsoft Sans Serif"/>
                <a:cs typeface="Microsoft Sans Serif"/>
              </a:rPr>
              <a:t>configuración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7256006" y="8137894"/>
            <a:ext cx="158115" cy="42735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72390">
              <a:lnSpc>
                <a:spcPts val="770"/>
              </a:lnSpc>
              <a:spcBef>
                <a:spcPts val="555"/>
              </a:spcBef>
            </a:pPr>
            <a:r>
              <a:rPr sz="650" spc="-10" dirty="0">
                <a:latin typeface="Microsoft Sans Serif"/>
                <a:cs typeface="Microsoft Sans Serif"/>
              </a:rPr>
              <a:t>+</a:t>
            </a:r>
            <a:endParaRPr sz="650">
              <a:latin typeface="Microsoft Sans Serif"/>
              <a:cs typeface="Microsoft Sans Serif"/>
            </a:endParaRPr>
          </a:p>
          <a:p>
            <a:pPr marL="82550">
              <a:lnSpc>
                <a:spcPts val="770"/>
              </a:lnSpc>
            </a:pPr>
            <a:r>
              <a:rPr sz="650" spc="-10" dirty="0">
                <a:latin typeface="Microsoft Sans Serif"/>
                <a:cs typeface="Microsoft Sans Serif"/>
              </a:rPr>
              <a:t>-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0114445" y="8137894"/>
            <a:ext cx="157480" cy="42735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72390">
              <a:lnSpc>
                <a:spcPts val="770"/>
              </a:lnSpc>
              <a:spcBef>
                <a:spcPts val="555"/>
              </a:spcBef>
            </a:pPr>
            <a:r>
              <a:rPr sz="650" spc="-10" dirty="0">
                <a:latin typeface="Microsoft Sans Serif"/>
                <a:cs typeface="Microsoft Sans Serif"/>
              </a:rPr>
              <a:t>+</a:t>
            </a:r>
            <a:endParaRPr sz="650">
              <a:latin typeface="Microsoft Sans Serif"/>
              <a:cs typeface="Microsoft Sans Serif"/>
            </a:endParaRPr>
          </a:p>
          <a:p>
            <a:pPr marL="82550">
              <a:lnSpc>
                <a:spcPts val="770"/>
              </a:lnSpc>
            </a:pPr>
            <a:r>
              <a:rPr sz="650" spc="-10" dirty="0">
                <a:latin typeface="Microsoft Sans Serif"/>
                <a:cs typeface="Microsoft Sans Serif"/>
              </a:rPr>
              <a:t>-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7065890" y="8537140"/>
            <a:ext cx="2019300" cy="284052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34620">
              <a:spcBef>
                <a:spcPts val="415"/>
              </a:spcBef>
            </a:pPr>
            <a:r>
              <a:rPr sz="600" spc="5" dirty="0">
                <a:latin typeface="Microsoft Sans Serif"/>
                <a:cs typeface="Microsoft Sans Serif"/>
              </a:rPr>
              <a:t>24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50" dirty="0">
                <a:latin typeface="Microsoft Sans Serif"/>
                <a:cs typeface="Microsoft Sans Serif"/>
              </a:rPr>
              <a:t>VCC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45"/>
              </a:spcBef>
            </a:pPr>
            <a:r>
              <a:rPr sz="650" spc="30" dirty="0">
                <a:latin typeface="Microsoft Sans Serif"/>
                <a:cs typeface="Microsoft Sans Serif"/>
              </a:rPr>
              <a:t>Módulo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5" dirty="0">
                <a:latin typeface="Microsoft Sans Serif"/>
                <a:cs typeface="Microsoft Sans Serif"/>
              </a:rPr>
              <a:t>termopar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15" dirty="0">
                <a:latin typeface="Microsoft Sans Serif"/>
                <a:cs typeface="Microsoft Sans Serif"/>
              </a:rPr>
              <a:t>EM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231,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versión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4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entradas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10046622" y="8527439"/>
            <a:ext cx="1703070" cy="30861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600" spc="5" dirty="0">
                <a:latin typeface="Microsoft Sans Serif"/>
                <a:cs typeface="Microsoft Sans Serif"/>
              </a:rPr>
              <a:t>24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50" dirty="0">
                <a:latin typeface="Microsoft Sans Serif"/>
                <a:cs typeface="Microsoft Sans Serif"/>
              </a:rPr>
              <a:t>VCC</a:t>
            </a:r>
            <a:endParaRPr sz="600">
              <a:latin typeface="Microsoft Sans Serif"/>
              <a:cs typeface="Microsoft Sans Serif"/>
            </a:endParaRPr>
          </a:p>
          <a:p>
            <a:pPr marL="154305">
              <a:spcBef>
                <a:spcPts val="395"/>
              </a:spcBef>
            </a:pPr>
            <a:r>
              <a:rPr sz="600" spc="30" dirty="0">
                <a:latin typeface="Microsoft Sans Serif"/>
                <a:cs typeface="Microsoft Sans Serif"/>
              </a:rPr>
              <a:t>Módulo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-30" dirty="0">
                <a:latin typeface="Microsoft Sans Serif"/>
                <a:cs typeface="Microsoft Sans Serif"/>
              </a:rPr>
              <a:t>RTD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-15" dirty="0">
                <a:latin typeface="Microsoft Sans Serif"/>
                <a:cs typeface="Microsoft Sans Serif"/>
              </a:rPr>
              <a:t>EM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231,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versión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entradas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73402" y="2850489"/>
            <a:ext cx="1613535" cy="739140"/>
            <a:chOff x="3718801" y="2850489"/>
            <a:chExt cx="1613535" cy="739140"/>
          </a:xfrm>
        </p:grpSpPr>
        <p:sp>
          <p:nvSpPr>
            <p:cNvPr id="3" name="object 3"/>
            <p:cNvSpPr/>
            <p:nvPr/>
          </p:nvSpPr>
          <p:spPr>
            <a:xfrm>
              <a:off x="4016743" y="2914167"/>
              <a:ext cx="763905" cy="623570"/>
            </a:xfrm>
            <a:custGeom>
              <a:avLst/>
              <a:gdLst/>
              <a:ahLst/>
              <a:cxnLst/>
              <a:rect l="l" t="t" r="r" b="b"/>
              <a:pathLst>
                <a:path w="763904" h="623570">
                  <a:moveTo>
                    <a:pt x="763790" y="0"/>
                  </a:moveTo>
                  <a:lnTo>
                    <a:pt x="0" y="2273"/>
                  </a:lnTo>
                  <a:lnTo>
                    <a:pt x="0" y="609841"/>
                  </a:lnTo>
                  <a:lnTo>
                    <a:pt x="760539" y="623100"/>
                  </a:lnTo>
                  <a:lnTo>
                    <a:pt x="76379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16743" y="2914167"/>
              <a:ext cx="763905" cy="623570"/>
            </a:xfrm>
            <a:custGeom>
              <a:avLst/>
              <a:gdLst/>
              <a:ahLst/>
              <a:cxnLst/>
              <a:rect l="l" t="t" r="r" b="b"/>
              <a:pathLst>
                <a:path w="763904" h="623570">
                  <a:moveTo>
                    <a:pt x="763790" y="0"/>
                  </a:moveTo>
                  <a:lnTo>
                    <a:pt x="760539" y="623100"/>
                  </a:lnTo>
                  <a:lnTo>
                    <a:pt x="0" y="609841"/>
                  </a:lnTo>
                  <a:lnTo>
                    <a:pt x="0" y="2273"/>
                  </a:lnTo>
                  <a:lnTo>
                    <a:pt x="76379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11624" y="3529088"/>
              <a:ext cx="111125" cy="34925"/>
            </a:xfrm>
            <a:custGeom>
              <a:avLst/>
              <a:gdLst/>
              <a:ahLst/>
              <a:cxnLst/>
              <a:rect l="l" t="t" r="r" b="b"/>
              <a:pathLst>
                <a:path w="111125" h="34925">
                  <a:moveTo>
                    <a:pt x="3238" y="0"/>
                  </a:moveTo>
                  <a:lnTo>
                    <a:pt x="0" y="19399"/>
                  </a:lnTo>
                  <a:lnTo>
                    <a:pt x="190" y="29465"/>
                  </a:lnTo>
                  <a:lnTo>
                    <a:pt x="4952" y="33438"/>
                  </a:lnTo>
                  <a:lnTo>
                    <a:pt x="15430" y="34556"/>
                  </a:lnTo>
                  <a:lnTo>
                    <a:pt x="94678" y="34556"/>
                  </a:lnTo>
                  <a:lnTo>
                    <a:pt x="105736" y="29453"/>
                  </a:lnTo>
                  <a:lnTo>
                    <a:pt x="110796" y="24258"/>
                  </a:lnTo>
                  <a:lnTo>
                    <a:pt x="111096" y="15827"/>
                  </a:lnTo>
                  <a:lnTo>
                    <a:pt x="107873" y="1016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22103" y="2916440"/>
              <a:ext cx="294640" cy="607695"/>
            </a:xfrm>
            <a:custGeom>
              <a:avLst/>
              <a:gdLst/>
              <a:ahLst/>
              <a:cxnLst/>
              <a:rect l="l" t="t" r="r" b="b"/>
              <a:pathLst>
                <a:path w="294639" h="607695">
                  <a:moveTo>
                    <a:pt x="294640" y="0"/>
                  </a:moveTo>
                  <a:lnTo>
                    <a:pt x="0" y="1358"/>
                  </a:lnTo>
                  <a:lnTo>
                    <a:pt x="0" y="315645"/>
                  </a:lnTo>
                  <a:lnTo>
                    <a:pt x="9486" y="318350"/>
                  </a:lnTo>
                  <a:lnTo>
                    <a:pt x="12192" y="606894"/>
                  </a:lnTo>
                  <a:lnTo>
                    <a:pt x="294640" y="607567"/>
                  </a:lnTo>
                  <a:lnTo>
                    <a:pt x="29464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22103" y="2916440"/>
              <a:ext cx="1057275" cy="607695"/>
            </a:xfrm>
            <a:custGeom>
              <a:avLst/>
              <a:gdLst/>
              <a:ahLst/>
              <a:cxnLst/>
              <a:rect l="l" t="t" r="r" b="b"/>
              <a:pathLst>
                <a:path w="1057275" h="607695">
                  <a:moveTo>
                    <a:pt x="0" y="1358"/>
                  </a:moveTo>
                  <a:lnTo>
                    <a:pt x="0" y="315645"/>
                  </a:lnTo>
                  <a:lnTo>
                    <a:pt x="9486" y="318350"/>
                  </a:lnTo>
                  <a:lnTo>
                    <a:pt x="12192" y="606894"/>
                  </a:lnTo>
                  <a:lnTo>
                    <a:pt x="294640" y="607567"/>
                  </a:lnTo>
                  <a:lnTo>
                    <a:pt x="294640" y="0"/>
                  </a:lnTo>
                  <a:lnTo>
                    <a:pt x="0" y="1358"/>
                  </a:lnTo>
                  <a:close/>
                </a:path>
                <a:path w="1057275" h="607695">
                  <a:moveTo>
                    <a:pt x="120738" y="235292"/>
                  </a:moveTo>
                  <a:lnTo>
                    <a:pt x="257657" y="235292"/>
                  </a:lnTo>
                  <a:lnTo>
                    <a:pt x="255422" y="311619"/>
                  </a:lnTo>
                  <a:lnTo>
                    <a:pt x="120738" y="311619"/>
                  </a:lnTo>
                  <a:lnTo>
                    <a:pt x="120738" y="235292"/>
                  </a:lnTo>
                  <a:close/>
                </a:path>
                <a:path w="1057275" h="607695">
                  <a:moveTo>
                    <a:pt x="1056690" y="171945"/>
                  </a:moveTo>
                  <a:lnTo>
                    <a:pt x="1056690" y="444893"/>
                  </a:lnTo>
                  <a:lnTo>
                    <a:pt x="1043508" y="449313"/>
                  </a:lnTo>
                  <a:lnTo>
                    <a:pt x="1039113" y="482650"/>
                  </a:lnTo>
                  <a:lnTo>
                    <a:pt x="294132" y="475970"/>
                  </a:lnTo>
                  <a:lnTo>
                    <a:pt x="294132" y="127596"/>
                  </a:lnTo>
                  <a:lnTo>
                    <a:pt x="1041311" y="134226"/>
                  </a:lnTo>
                  <a:lnTo>
                    <a:pt x="1043508" y="167525"/>
                  </a:lnTo>
                  <a:lnTo>
                    <a:pt x="1056690" y="1719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28427" y="3010331"/>
              <a:ext cx="748665" cy="325755"/>
            </a:xfrm>
            <a:custGeom>
              <a:avLst/>
              <a:gdLst/>
              <a:ahLst/>
              <a:cxnLst/>
              <a:rect l="l" t="t" r="r" b="b"/>
              <a:pathLst>
                <a:path w="748664" h="325754">
                  <a:moveTo>
                    <a:pt x="732510" y="6730"/>
                  </a:moveTo>
                  <a:lnTo>
                    <a:pt x="734656" y="40411"/>
                  </a:lnTo>
                  <a:lnTo>
                    <a:pt x="0" y="33705"/>
                  </a:lnTo>
                  <a:lnTo>
                    <a:pt x="0" y="0"/>
                  </a:lnTo>
                </a:path>
                <a:path w="748664" h="325754">
                  <a:moveTo>
                    <a:pt x="743623" y="325462"/>
                  </a:moveTo>
                  <a:lnTo>
                    <a:pt x="516928" y="320967"/>
                  </a:lnTo>
                  <a:lnTo>
                    <a:pt x="519188" y="105473"/>
                  </a:lnTo>
                  <a:lnTo>
                    <a:pt x="745883" y="103263"/>
                  </a:lnTo>
                  <a:lnTo>
                    <a:pt x="748118" y="181825"/>
                  </a:lnTo>
                  <a:lnTo>
                    <a:pt x="741783" y="210645"/>
                  </a:lnTo>
                  <a:lnTo>
                    <a:pt x="739438" y="227264"/>
                  </a:lnTo>
                  <a:lnTo>
                    <a:pt x="740875" y="237995"/>
                  </a:lnTo>
                  <a:lnTo>
                    <a:pt x="745883" y="249148"/>
                  </a:lnTo>
                  <a:lnTo>
                    <a:pt x="743623" y="325462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47616" y="3113595"/>
              <a:ext cx="0" cy="215900"/>
            </a:xfrm>
            <a:custGeom>
              <a:avLst/>
              <a:gdLst/>
              <a:ahLst/>
              <a:cxnLst/>
              <a:rect l="l" t="t" r="r" b="b"/>
              <a:pathLst>
                <a:path h="215900">
                  <a:moveTo>
                    <a:pt x="0" y="0"/>
                  </a:moveTo>
                  <a:lnTo>
                    <a:pt x="0" y="215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3987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01" y="12903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3987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90924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26" y="12903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90924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16349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26" y="12903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16336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39" y="0"/>
                  </a:lnTo>
                  <a:lnTo>
                    <a:pt x="11239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41787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26" y="12903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41787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67200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26" y="12903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67200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92651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39" y="12903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92651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39" y="0"/>
                  </a:lnTo>
                  <a:lnTo>
                    <a:pt x="11239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19613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01" y="12903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19613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45025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14" y="12903"/>
                  </a:lnTo>
                  <a:lnTo>
                    <a:pt x="11214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45025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14" y="0"/>
                  </a:lnTo>
                  <a:lnTo>
                    <a:pt x="11214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97426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01" y="12903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97426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24324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14" y="12903"/>
                  </a:lnTo>
                  <a:lnTo>
                    <a:pt x="11214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24324" y="3062541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14" y="0"/>
                  </a:lnTo>
                  <a:lnTo>
                    <a:pt x="11214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68584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68584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95495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95495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20946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20946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46397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14" y="12890"/>
                  </a:lnTo>
                  <a:lnTo>
                    <a:pt x="11214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46397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14" y="0"/>
                  </a:lnTo>
                  <a:lnTo>
                    <a:pt x="11214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71823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01" y="12890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1823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97261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97261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24172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39" y="12890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24172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39" y="0"/>
                  </a:lnTo>
                  <a:lnTo>
                    <a:pt x="11239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49623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49623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01998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01998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28922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39" y="12890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28922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39" y="0"/>
                  </a:lnTo>
                  <a:lnTo>
                    <a:pt x="11239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54372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39" y="12890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54372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39" y="0"/>
                  </a:lnTo>
                  <a:lnTo>
                    <a:pt x="11239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79798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39" y="12890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79798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39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39" y="0"/>
                  </a:lnTo>
                  <a:lnTo>
                    <a:pt x="11239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05248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26" y="12890"/>
                  </a:lnTo>
                  <a:lnTo>
                    <a:pt x="1122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05248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26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26" y="0"/>
                  </a:lnTo>
                  <a:lnTo>
                    <a:pt x="11226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30674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14" y="12890"/>
                  </a:lnTo>
                  <a:lnTo>
                    <a:pt x="11214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30674" y="33698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14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14" y="0"/>
                  </a:lnTo>
                  <a:lnTo>
                    <a:pt x="11214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15471" y="3535552"/>
              <a:ext cx="61594" cy="45085"/>
            </a:xfrm>
            <a:custGeom>
              <a:avLst/>
              <a:gdLst/>
              <a:ahLst/>
              <a:cxnLst/>
              <a:rect l="l" t="t" r="r" b="b"/>
              <a:pathLst>
                <a:path w="61595" h="45085">
                  <a:moveTo>
                    <a:pt x="61366" y="0"/>
                  </a:moveTo>
                  <a:lnTo>
                    <a:pt x="0" y="0"/>
                  </a:lnTo>
                  <a:lnTo>
                    <a:pt x="0" y="44881"/>
                  </a:lnTo>
                  <a:lnTo>
                    <a:pt x="61366" y="44881"/>
                  </a:lnTo>
                  <a:lnTo>
                    <a:pt x="6136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715471" y="3535552"/>
              <a:ext cx="61594" cy="45085"/>
            </a:xfrm>
            <a:custGeom>
              <a:avLst/>
              <a:gdLst/>
              <a:ahLst/>
              <a:cxnLst/>
              <a:rect l="l" t="t" r="r" b="b"/>
              <a:pathLst>
                <a:path w="61595" h="45085">
                  <a:moveTo>
                    <a:pt x="0" y="0"/>
                  </a:moveTo>
                  <a:lnTo>
                    <a:pt x="61366" y="0"/>
                  </a:lnTo>
                  <a:lnTo>
                    <a:pt x="61366" y="44881"/>
                  </a:lnTo>
                  <a:lnTo>
                    <a:pt x="0" y="4488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26698" y="3534067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19469" y="0"/>
                  </a:moveTo>
                  <a:lnTo>
                    <a:pt x="11899" y="1527"/>
                  </a:lnTo>
                  <a:lnTo>
                    <a:pt x="5710" y="5692"/>
                  </a:lnTo>
                  <a:lnTo>
                    <a:pt x="1532" y="11872"/>
                  </a:lnTo>
                  <a:lnTo>
                    <a:pt x="0" y="19443"/>
                  </a:lnTo>
                  <a:lnTo>
                    <a:pt x="1532" y="27021"/>
                  </a:lnTo>
                  <a:lnTo>
                    <a:pt x="5710" y="33205"/>
                  </a:lnTo>
                  <a:lnTo>
                    <a:pt x="11899" y="37372"/>
                  </a:lnTo>
                  <a:lnTo>
                    <a:pt x="19469" y="38900"/>
                  </a:lnTo>
                  <a:lnTo>
                    <a:pt x="27039" y="37372"/>
                  </a:lnTo>
                  <a:lnTo>
                    <a:pt x="33220" y="33205"/>
                  </a:lnTo>
                  <a:lnTo>
                    <a:pt x="37385" y="27021"/>
                  </a:lnTo>
                  <a:lnTo>
                    <a:pt x="38912" y="19443"/>
                  </a:lnTo>
                  <a:lnTo>
                    <a:pt x="37385" y="11872"/>
                  </a:lnTo>
                  <a:lnTo>
                    <a:pt x="33220" y="5692"/>
                  </a:lnTo>
                  <a:lnTo>
                    <a:pt x="27039" y="1527"/>
                  </a:lnTo>
                  <a:lnTo>
                    <a:pt x="19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26698" y="3534067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0" y="19443"/>
                  </a:moveTo>
                  <a:lnTo>
                    <a:pt x="1532" y="11872"/>
                  </a:lnTo>
                  <a:lnTo>
                    <a:pt x="5710" y="5692"/>
                  </a:lnTo>
                  <a:lnTo>
                    <a:pt x="11899" y="1527"/>
                  </a:lnTo>
                  <a:lnTo>
                    <a:pt x="19469" y="0"/>
                  </a:lnTo>
                  <a:lnTo>
                    <a:pt x="27039" y="1527"/>
                  </a:lnTo>
                  <a:lnTo>
                    <a:pt x="33220" y="5692"/>
                  </a:lnTo>
                  <a:lnTo>
                    <a:pt x="37385" y="11872"/>
                  </a:lnTo>
                  <a:lnTo>
                    <a:pt x="38912" y="19443"/>
                  </a:lnTo>
                  <a:lnTo>
                    <a:pt x="37385" y="27021"/>
                  </a:lnTo>
                  <a:lnTo>
                    <a:pt x="33220" y="33205"/>
                  </a:lnTo>
                  <a:lnTo>
                    <a:pt x="27039" y="37372"/>
                  </a:lnTo>
                  <a:lnTo>
                    <a:pt x="19469" y="38900"/>
                  </a:lnTo>
                  <a:lnTo>
                    <a:pt x="11899" y="37372"/>
                  </a:lnTo>
                  <a:lnTo>
                    <a:pt x="5710" y="33205"/>
                  </a:lnTo>
                  <a:lnTo>
                    <a:pt x="1532" y="27021"/>
                  </a:lnTo>
                  <a:lnTo>
                    <a:pt x="0" y="194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18202" y="3217227"/>
              <a:ext cx="33655" cy="19685"/>
            </a:xfrm>
            <a:custGeom>
              <a:avLst/>
              <a:gdLst/>
              <a:ahLst/>
              <a:cxnLst/>
              <a:rect l="l" t="t" r="r" b="b"/>
              <a:pathLst>
                <a:path w="33654" h="19685">
                  <a:moveTo>
                    <a:pt x="0" y="0"/>
                  </a:moveTo>
                  <a:lnTo>
                    <a:pt x="0" y="19456"/>
                  </a:lnTo>
                </a:path>
                <a:path w="33654" h="19685">
                  <a:moveTo>
                    <a:pt x="8953" y="749"/>
                  </a:moveTo>
                  <a:lnTo>
                    <a:pt x="8953" y="18707"/>
                  </a:lnTo>
                </a:path>
                <a:path w="33654" h="19685">
                  <a:moveTo>
                    <a:pt x="33286" y="9740"/>
                  </a:moveTo>
                  <a:lnTo>
                    <a:pt x="19799" y="17500"/>
                  </a:lnTo>
                  <a:lnTo>
                    <a:pt x="19799" y="1968"/>
                  </a:lnTo>
                  <a:lnTo>
                    <a:pt x="33286" y="974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77282" y="2914167"/>
              <a:ext cx="553085" cy="626110"/>
            </a:xfrm>
            <a:custGeom>
              <a:avLst/>
              <a:gdLst/>
              <a:ahLst/>
              <a:cxnLst/>
              <a:rect l="l" t="t" r="r" b="b"/>
              <a:pathLst>
                <a:path w="553085" h="626110">
                  <a:moveTo>
                    <a:pt x="3251" y="0"/>
                  </a:moveTo>
                  <a:lnTo>
                    <a:pt x="0" y="623100"/>
                  </a:lnTo>
                  <a:lnTo>
                    <a:pt x="549376" y="625970"/>
                  </a:lnTo>
                  <a:lnTo>
                    <a:pt x="552627" y="2882"/>
                  </a:lnTo>
                  <a:lnTo>
                    <a:pt x="325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77282" y="2914167"/>
              <a:ext cx="553085" cy="626110"/>
            </a:xfrm>
            <a:custGeom>
              <a:avLst/>
              <a:gdLst/>
              <a:ahLst/>
              <a:cxnLst/>
              <a:rect l="l" t="t" r="r" b="b"/>
              <a:pathLst>
                <a:path w="553085" h="626110">
                  <a:moveTo>
                    <a:pt x="549376" y="625970"/>
                  </a:moveTo>
                  <a:lnTo>
                    <a:pt x="0" y="623100"/>
                  </a:lnTo>
                  <a:lnTo>
                    <a:pt x="3251" y="0"/>
                  </a:lnTo>
                  <a:lnTo>
                    <a:pt x="552627" y="2882"/>
                  </a:lnTo>
                  <a:lnTo>
                    <a:pt x="549376" y="6259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93386" y="2867913"/>
              <a:ext cx="53975" cy="45085"/>
            </a:xfrm>
            <a:custGeom>
              <a:avLst/>
              <a:gdLst/>
              <a:ahLst/>
              <a:cxnLst/>
              <a:rect l="l" t="t" r="r" b="b"/>
              <a:pathLst>
                <a:path w="53975" h="45085">
                  <a:moveTo>
                    <a:pt x="241" y="0"/>
                  </a:moveTo>
                  <a:lnTo>
                    <a:pt x="0" y="44678"/>
                  </a:lnTo>
                  <a:lnTo>
                    <a:pt x="53594" y="44957"/>
                  </a:lnTo>
                  <a:lnTo>
                    <a:pt x="53835" y="279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93386" y="2867913"/>
              <a:ext cx="53975" cy="45085"/>
            </a:xfrm>
            <a:custGeom>
              <a:avLst/>
              <a:gdLst/>
              <a:ahLst/>
              <a:cxnLst/>
              <a:rect l="l" t="t" r="r" b="b"/>
              <a:pathLst>
                <a:path w="53975" h="45085">
                  <a:moveTo>
                    <a:pt x="53594" y="44957"/>
                  </a:moveTo>
                  <a:lnTo>
                    <a:pt x="0" y="44678"/>
                  </a:lnTo>
                  <a:lnTo>
                    <a:pt x="241" y="0"/>
                  </a:lnTo>
                  <a:lnTo>
                    <a:pt x="53835" y="279"/>
                  </a:lnTo>
                  <a:lnTo>
                    <a:pt x="53594" y="449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57190" y="3538664"/>
              <a:ext cx="59690" cy="48895"/>
            </a:xfrm>
            <a:custGeom>
              <a:avLst/>
              <a:gdLst/>
              <a:ahLst/>
              <a:cxnLst/>
              <a:rect l="l" t="t" r="r" b="b"/>
              <a:pathLst>
                <a:path w="59689" h="48895">
                  <a:moveTo>
                    <a:pt x="228" y="0"/>
                  </a:moveTo>
                  <a:lnTo>
                    <a:pt x="0" y="48006"/>
                  </a:lnTo>
                  <a:lnTo>
                    <a:pt x="59169" y="48310"/>
                  </a:lnTo>
                  <a:lnTo>
                    <a:pt x="59423" y="304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57190" y="3538664"/>
              <a:ext cx="59690" cy="48895"/>
            </a:xfrm>
            <a:custGeom>
              <a:avLst/>
              <a:gdLst/>
              <a:ahLst/>
              <a:cxnLst/>
              <a:rect l="l" t="t" r="r" b="b"/>
              <a:pathLst>
                <a:path w="59689" h="48895">
                  <a:moveTo>
                    <a:pt x="59169" y="48310"/>
                  </a:moveTo>
                  <a:lnTo>
                    <a:pt x="0" y="48006"/>
                  </a:lnTo>
                  <a:lnTo>
                    <a:pt x="228" y="0"/>
                  </a:lnTo>
                  <a:lnTo>
                    <a:pt x="59423" y="304"/>
                  </a:lnTo>
                  <a:lnTo>
                    <a:pt x="59169" y="483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801323" y="2871419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9062" y="0"/>
                  </a:moveTo>
                  <a:lnTo>
                    <a:pt x="11671" y="1446"/>
                  </a:lnTo>
                  <a:lnTo>
                    <a:pt x="5621" y="5478"/>
                  </a:lnTo>
                  <a:lnTo>
                    <a:pt x="1526" y="11488"/>
                  </a:lnTo>
                  <a:lnTo>
                    <a:pt x="0" y="18872"/>
                  </a:lnTo>
                  <a:lnTo>
                    <a:pt x="1447" y="26260"/>
                  </a:lnTo>
                  <a:lnTo>
                    <a:pt x="5481" y="32315"/>
                  </a:lnTo>
                  <a:lnTo>
                    <a:pt x="11499" y="36417"/>
                  </a:lnTo>
                  <a:lnTo>
                    <a:pt x="18897" y="37947"/>
                  </a:lnTo>
                  <a:lnTo>
                    <a:pt x="26290" y="36491"/>
                  </a:lnTo>
                  <a:lnTo>
                    <a:pt x="32343" y="32454"/>
                  </a:lnTo>
                  <a:lnTo>
                    <a:pt x="36439" y="26446"/>
                  </a:lnTo>
                  <a:lnTo>
                    <a:pt x="37960" y="19075"/>
                  </a:lnTo>
                  <a:lnTo>
                    <a:pt x="36509" y="11676"/>
                  </a:lnTo>
                  <a:lnTo>
                    <a:pt x="32469" y="5622"/>
                  </a:lnTo>
                  <a:lnTo>
                    <a:pt x="26449" y="1526"/>
                  </a:lnTo>
                  <a:lnTo>
                    <a:pt x="190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73649" y="3111652"/>
              <a:ext cx="154305" cy="226695"/>
            </a:xfrm>
            <a:custGeom>
              <a:avLst/>
              <a:gdLst/>
              <a:ahLst/>
              <a:cxnLst/>
              <a:rect l="l" t="t" r="r" b="b"/>
              <a:pathLst>
                <a:path w="154304" h="226695">
                  <a:moveTo>
                    <a:pt x="1168" y="0"/>
                  </a:moveTo>
                  <a:lnTo>
                    <a:pt x="0" y="225564"/>
                  </a:lnTo>
                  <a:lnTo>
                    <a:pt x="152958" y="226377"/>
                  </a:lnTo>
                  <a:lnTo>
                    <a:pt x="154139" y="800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267375" y="3541064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9088" y="0"/>
                  </a:moveTo>
                  <a:lnTo>
                    <a:pt x="11692" y="1446"/>
                  </a:lnTo>
                  <a:lnTo>
                    <a:pt x="5634" y="5478"/>
                  </a:lnTo>
                  <a:lnTo>
                    <a:pt x="1530" y="11488"/>
                  </a:lnTo>
                  <a:lnTo>
                    <a:pt x="0" y="18872"/>
                  </a:lnTo>
                  <a:lnTo>
                    <a:pt x="1453" y="26260"/>
                  </a:lnTo>
                  <a:lnTo>
                    <a:pt x="5487" y="32313"/>
                  </a:lnTo>
                  <a:lnTo>
                    <a:pt x="11496" y="36411"/>
                  </a:lnTo>
                  <a:lnTo>
                    <a:pt x="18872" y="37934"/>
                  </a:lnTo>
                  <a:lnTo>
                    <a:pt x="26285" y="36486"/>
                  </a:lnTo>
                  <a:lnTo>
                    <a:pt x="32346" y="32453"/>
                  </a:lnTo>
                  <a:lnTo>
                    <a:pt x="36445" y="26445"/>
                  </a:lnTo>
                  <a:lnTo>
                    <a:pt x="37973" y="19075"/>
                  </a:lnTo>
                  <a:lnTo>
                    <a:pt x="36518" y="11676"/>
                  </a:lnTo>
                  <a:lnTo>
                    <a:pt x="32483" y="5622"/>
                  </a:lnTo>
                  <a:lnTo>
                    <a:pt x="26471" y="1526"/>
                  </a:lnTo>
                  <a:lnTo>
                    <a:pt x="19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88178" y="3117303"/>
              <a:ext cx="137795" cy="217804"/>
            </a:xfrm>
            <a:custGeom>
              <a:avLst/>
              <a:gdLst/>
              <a:ahLst/>
              <a:cxnLst/>
              <a:rect l="l" t="t" r="r" b="b"/>
              <a:pathLst>
                <a:path w="137795" h="217804">
                  <a:moveTo>
                    <a:pt x="0" y="0"/>
                  </a:moveTo>
                  <a:lnTo>
                    <a:pt x="2222" y="216674"/>
                  </a:lnTo>
                  <a:lnTo>
                    <a:pt x="137350" y="217385"/>
                  </a:lnTo>
                  <a:lnTo>
                    <a:pt x="133261" y="141414"/>
                  </a:lnTo>
                  <a:lnTo>
                    <a:pt x="130304" y="115798"/>
                  </a:lnTo>
                  <a:lnTo>
                    <a:pt x="129708" y="99931"/>
                  </a:lnTo>
                  <a:lnTo>
                    <a:pt x="131821" y="87220"/>
                  </a:lnTo>
                  <a:lnTo>
                    <a:pt x="136994" y="71069"/>
                  </a:lnTo>
                  <a:lnTo>
                    <a:pt x="137363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88178" y="3117303"/>
              <a:ext cx="137795" cy="217804"/>
            </a:xfrm>
            <a:custGeom>
              <a:avLst/>
              <a:gdLst/>
              <a:ahLst/>
              <a:cxnLst/>
              <a:rect l="l" t="t" r="r" b="b"/>
              <a:pathLst>
                <a:path w="137795" h="217804">
                  <a:moveTo>
                    <a:pt x="137363" y="723"/>
                  </a:moveTo>
                  <a:lnTo>
                    <a:pt x="0" y="0"/>
                  </a:lnTo>
                  <a:lnTo>
                    <a:pt x="2222" y="216674"/>
                  </a:lnTo>
                  <a:lnTo>
                    <a:pt x="137350" y="217385"/>
                  </a:lnTo>
                  <a:lnTo>
                    <a:pt x="133261" y="141414"/>
                  </a:lnTo>
                  <a:lnTo>
                    <a:pt x="130304" y="115798"/>
                  </a:lnTo>
                  <a:lnTo>
                    <a:pt x="129708" y="99931"/>
                  </a:lnTo>
                  <a:lnTo>
                    <a:pt x="131821" y="87220"/>
                  </a:lnTo>
                  <a:lnTo>
                    <a:pt x="136994" y="71069"/>
                  </a:lnTo>
                  <a:lnTo>
                    <a:pt x="137363" y="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267744" y="3218179"/>
              <a:ext cx="33020" cy="19685"/>
            </a:xfrm>
            <a:custGeom>
              <a:avLst/>
              <a:gdLst/>
              <a:ahLst/>
              <a:cxnLst/>
              <a:rect l="l" t="t" r="r" b="b"/>
              <a:pathLst>
                <a:path w="33020" h="19685">
                  <a:moveTo>
                    <a:pt x="88" y="0"/>
                  </a:moveTo>
                  <a:lnTo>
                    <a:pt x="0" y="19151"/>
                  </a:lnTo>
                </a:path>
                <a:path w="33020" h="19685">
                  <a:moveTo>
                    <a:pt x="8915" y="774"/>
                  </a:moveTo>
                  <a:lnTo>
                    <a:pt x="8826" y="18478"/>
                  </a:lnTo>
                </a:path>
                <a:path w="33020" h="19685">
                  <a:moveTo>
                    <a:pt x="32842" y="9766"/>
                  </a:moveTo>
                  <a:lnTo>
                    <a:pt x="19532" y="17322"/>
                  </a:lnTo>
                  <a:lnTo>
                    <a:pt x="19608" y="2019"/>
                  </a:lnTo>
                  <a:lnTo>
                    <a:pt x="32842" y="9766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832489" y="30666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738"/>
                  </a:lnTo>
                  <a:lnTo>
                    <a:pt x="11061" y="12801"/>
                  </a:lnTo>
                  <a:lnTo>
                    <a:pt x="11125" y="63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32489" y="30666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61" y="12801"/>
                  </a:moveTo>
                  <a:lnTo>
                    <a:pt x="0" y="12738"/>
                  </a:lnTo>
                  <a:lnTo>
                    <a:pt x="63" y="0"/>
                  </a:lnTo>
                  <a:lnTo>
                    <a:pt x="11125" y="63"/>
                  </a:lnTo>
                  <a:lnTo>
                    <a:pt x="11061" y="128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859007" y="306678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50" y="0"/>
                  </a:moveTo>
                  <a:lnTo>
                    <a:pt x="0" y="12738"/>
                  </a:lnTo>
                  <a:lnTo>
                    <a:pt x="11061" y="12788"/>
                  </a:lnTo>
                  <a:lnTo>
                    <a:pt x="11112" y="38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859007" y="306678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61" y="12788"/>
                  </a:moveTo>
                  <a:lnTo>
                    <a:pt x="0" y="12738"/>
                  </a:lnTo>
                  <a:lnTo>
                    <a:pt x="50" y="0"/>
                  </a:lnTo>
                  <a:lnTo>
                    <a:pt x="11112" y="38"/>
                  </a:lnTo>
                  <a:lnTo>
                    <a:pt x="11061" y="127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84064" y="306691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725"/>
                  </a:lnTo>
                  <a:lnTo>
                    <a:pt x="11061" y="12788"/>
                  </a:lnTo>
                  <a:lnTo>
                    <a:pt x="11137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84064" y="306691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61" y="12788"/>
                  </a:moveTo>
                  <a:lnTo>
                    <a:pt x="0" y="12725"/>
                  </a:lnTo>
                  <a:lnTo>
                    <a:pt x="63" y="0"/>
                  </a:lnTo>
                  <a:lnTo>
                    <a:pt x="11137" y="50"/>
                  </a:lnTo>
                  <a:lnTo>
                    <a:pt x="11061" y="127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09134" y="3067037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38" y="0"/>
                  </a:moveTo>
                  <a:lnTo>
                    <a:pt x="0" y="12738"/>
                  </a:lnTo>
                  <a:lnTo>
                    <a:pt x="11049" y="12788"/>
                  </a:lnTo>
                  <a:lnTo>
                    <a:pt x="11112" y="6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909134" y="3067037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88"/>
                  </a:moveTo>
                  <a:lnTo>
                    <a:pt x="0" y="12738"/>
                  </a:lnTo>
                  <a:lnTo>
                    <a:pt x="38" y="0"/>
                  </a:lnTo>
                  <a:lnTo>
                    <a:pt x="11112" y="63"/>
                  </a:lnTo>
                  <a:lnTo>
                    <a:pt x="11049" y="127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934178" y="306717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76" y="0"/>
                  </a:moveTo>
                  <a:lnTo>
                    <a:pt x="0" y="12725"/>
                  </a:lnTo>
                  <a:lnTo>
                    <a:pt x="11049" y="12788"/>
                  </a:lnTo>
                  <a:lnTo>
                    <a:pt x="11112" y="5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934178" y="306717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88"/>
                  </a:moveTo>
                  <a:lnTo>
                    <a:pt x="0" y="12725"/>
                  </a:lnTo>
                  <a:lnTo>
                    <a:pt x="76" y="0"/>
                  </a:lnTo>
                  <a:lnTo>
                    <a:pt x="11112" y="50"/>
                  </a:lnTo>
                  <a:lnTo>
                    <a:pt x="11049" y="127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959273" y="306730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738"/>
                  </a:lnTo>
                  <a:lnTo>
                    <a:pt x="11023" y="12788"/>
                  </a:lnTo>
                  <a:lnTo>
                    <a:pt x="11112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59273" y="306730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23" y="12788"/>
                  </a:moveTo>
                  <a:lnTo>
                    <a:pt x="0" y="12738"/>
                  </a:lnTo>
                  <a:lnTo>
                    <a:pt x="63" y="0"/>
                  </a:lnTo>
                  <a:lnTo>
                    <a:pt x="11112" y="50"/>
                  </a:lnTo>
                  <a:lnTo>
                    <a:pt x="11023" y="127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985766" y="30674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88" y="0"/>
                  </a:moveTo>
                  <a:lnTo>
                    <a:pt x="0" y="12750"/>
                  </a:lnTo>
                  <a:lnTo>
                    <a:pt x="11061" y="12801"/>
                  </a:lnTo>
                  <a:lnTo>
                    <a:pt x="11125" y="6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85766" y="30674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61" y="12801"/>
                  </a:moveTo>
                  <a:lnTo>
                    <a:pt x="0" y="12750"/>
                  </a:lnTo>
                  <a:lnTo>
                    <a:pt x="88" y="0"/>
                  </a:lnTo>
                  <a:lnTo>
                    <a:pt x="11125" y="63"/>
                  </a:lnTo>
                  <a:lnTo>
                    <a:pt x="11061" y="128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10823" y="306757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738"/>
                  </a:lnTo>
                  <a:lnTo>
                    <a:pt x="11049" y="12788"/>
                  </a:lnTo>
                  <a:lnTo>
                    <a:pt x="11112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10823" y="306757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88"/>
                  </a:moveTo>
                  <a:lnTo>
                    <a:pt x="0" y="12738"/>
                  </a:lnTo>
                  <a:lnTo>
                    <a:pt x="63" y="0"/>
                  </a:lnTo>
                  <a:lnTo>
                    <a:pt x="11112" y="50"/>
                  </a:lnTo>
                  <a:lnTo>
                    <a:pt x="11049" y="127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29784" y="336924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700"/>
                  </a:lnTo>
                  <a:lnTo>
                    <a:pt x="11061" y="12750"/>
                  </a:lnTo>
                  <a:lnTo>
                    <a:pt x="11125" y="63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29784" y="336924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61" y="12750"/>
                  </a:moveTo>
                  <a:lnTo>
                    <a:pt x="0" y="12700"/>
                  </a:lnTo>
                  <a:lnTo>
                    <a:pt x="63" y="0"/>
                  </a:lnTo>
                  <a:lnTo>
                    <a:pt x="11125" y="63"/>
                  </a:lnTo>
                  <a:lnTo>
                    <a:pt x="11061" y="127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56302" y="3369398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687"/>
                  </a:lnTo>
                  <a:lnTo>
                    <a:pt x="11049" y="12738"/>
                  </a:lnTo>
                  <a:lnTo>
                    <a:pt x="11125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856302" y="3369398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38"/>
                  </a:moveTo>
                  <a:lnTo>
                    <a:pt x="0" y="12687"/>
                  </a:lnTo>
                  <a:lnTo>
                    <a:pt x="63" y="0"/>
                  </a:lnTo>
                  <a:lnTo>
                    <a:pt x="11125" y="50"/>
                  </a:lnTo>
                  <a:lnTo>
                    <a:pt x="11049" y="127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881372" y="3369525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687"/>
                  </a:lnTo>
                  <a:lnTo>
                    <a:pt x="11049" y="12738"/>
                  </a:lnTo>
                  <a:lnTo>
                    <a:pt x="11112" y="63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81372" y="3369525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38"/>
                  </a:moveTo>
                  <a:lnTo>
                    <a:pt x="0" y="12687"/>
                  </a:lnTo>
                  <a:lnTo>
                    <a:pt x="63" y="0"/>
                  </a:lnTo>
                  <a:lnTo>
                    <a:pt x="11112" y="63"/>
                  </a:lnTo>
                  <a:lnTo>
                    <a:pt x="11049" y="127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906429" y="336964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699"/>
                  </a:lnTo>
                  <a:lnTo>
                    <a:pt x="11036" y="12776"/>
                  </a:lnTo>
                  <a:lnTo>
                    <a:pt x="11112" y="76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906429" y="336964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36" y="12776"/>
                  </a:moveTo>
                  <a:lnTo>
                    <a:pt x="0" y="12699"/>
                  </a:lnTo>
                  <a:lnTo>
                    <a:pt x="63" y="0"/>
                  </a:lnTo>
                  <a:lnTo>
                    <a:pt x="11112" y="76"/>
                  </a:lnTo>
                  <a:lnTo>
                    <a:pt x="11036" y="127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931486" y="3369792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687"/>
                  </a:lnTo>
                  <a:lnTo>
                    <a:pt x="11049" y="12738"/>
                  </a:lnTo>
                  <a:lnTo>
                    <a:pt x="11125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931486" y="3369792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38"/>
                  </a:moveTo>
                  <a:lnTo>
                    <a:pt x="0" y="12687"/>
                  </a:lnTo>
                  <a:lnTo>
                    <a:pt x="63" y="0"/>
                  </a:lnTo>
                  <a:lnTo>
                    <a:pt x="11125" y="50"/>
                  </a:lnTo>
                  <a:lnTo>
                    <a:pt x="11049" y="127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56555" y="3369919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63" y="0"/>
                  </a:moveTo>
                  <a:lnTo>
                    <a:pt x="0" y="12687"/>
                  </a:lnTo>
                  <a:lnTo>
                    <a:pt x="11049" y="12750"/>
                  </a:lnTo>
                  <a:lnTo>
                    <a:pt x="11125" y="5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56555" y="3369919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49" y="12750"/>
                  </a:moveTo>
                  <a:lnTo>
                    <a:pt x="0" y="12687"/>
                  </a:lnTo>
                  <a:lnTo>
                    <a:pt x="63" y="0"/>
                  </a:lnTo>
                  <a:lnTo>
                    <a:pt x="11125" y="50"/>
                  </a:lnTo>
                  <a:lnTo>
                    <a:pt x="11049" y="127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983048" y="3370059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88" y="0"/>
                  </a:moveTo>
                  <a:lnTo>
                    <a:pt x="0" y="12674"/>
                  </a:lnTo>
                  <a:lnTo>
                    <a:pt x="11061" y="12750"/>
                  </a:lnTo>
                  <a:lnTo>
                    <a:pt x="11137" y="5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983048" y="3370059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61" y="12750"/>
                  </a:moveTo>
                  <a:lnTo>
                    <a:pt x="0" y="12674"/>
                  </a:lnTo>
                  <a:lnTo>
                    <a:pt x="88" y="0"/>
                  </a:lnTo>
                  <a:lnTo>
                    <a:pt x="11137" y="50"/>
                  </a:lnTo>
                  <a:lnTo>
                    <a:pt x="11061" y="127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008130" y="337018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50" y="0"/>
                  </a:moveTo>
                  <a:lnTo>
                    <a:pt x="0" y="12700"/>
                  </a:lnTo>
                  <a:lnTo>
                    <a:pt x="11074" y="12750"/>
                  </a:lnTo>
                  <a:lnTo>
                    <a:pt x="11125" y="6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08130" y="337018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074" y="12750"/>
                  </a:moveTo>
                  <a:lnTo>
                    <a:pt x="0" y="12700"/>
                  </a:lnTo>
                  <a:lnTo>
                    <a:pt x="50" y="0"/>
                  </a:lnTo>
                  <a:lnTo>
                    <a:pt x="11125" y="63"/>
                  </a:lnTo>
                  <a:lnTo>
                    <a:pt x="11074" y="127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77066" y="3015881"/>
              <a:ext cx="548640" cy="421640"/>
            </a:xfrm>
            <a:custGeom>
              <a:avLst/>
              <a:gdLst/>
              <a:ahLst/>
              <a:cxnLst/>
              <a:rect l="l" t="t" r="r" b="b"/>
              <a:pathLst>
                <a:path w="548639" h="421639">
                  <a:moveTo>
                    <a:pt x="0" y="347192"/>
                  </a:moveTo>
                  <a:lnTo>
                    <a:pt x="11176" y="346125"/>
                  </a:lnTo>
                  <a:lnTo>
                    <a:pt x="12065" y="389674"/>
                  </a:lnTo>
                  <a:lnTo>
                    <a:pt x="15417" y="391934"/>
                  </a:lnTo>
                  <a:lnTo>
                    <a:pt x="15265" y="417614"/>
                  </a:lnTo>
                </a:path>
                <a:path w="548639" h="421639">
                  <a:moveTo>
                    <a:pt x="547166" y="350050"/>
                  </a:moveTo>
                  <a:lnTo>
                    <a:pt x="537108" y="349986"/>
                  </a:lnTo>
                  <a:lnTo>
                    <a:pt x="535813" y="385737"/>
                  </a:lnTo>
                  <a:lnTo>
                    <a:pt x="532447" y="386816"/>
                  </a:lnTo>
                  <a:lnTo>
                    <a:pt x="533387" y="421449"/>
                  </a:lnTo>
                </a:path>
                <a:path w="548639" h="421639">
                  <a:moveTo>
                    <a:pt x="13195" y="385229"/>
                  </a:moveTo>
                  <a:lnTo>
                    <a:pt x="535813" y="385737"/>
                  </a:lnTo>
                </a:path>
                <a:path w="548639" h="421639">
                  <a:moveTo>
                    <a:pt x="16332" y="0"/>
                  </a:moveTo>
                  <a:lnTo>
                    <a:pt x="16167" y="32359"/>
                  </a:lnTo>
                  <a:lnTo>
                    <a:pt x="13728" y="72567"/>
                  </a:lnTo>
                  <a:lnTo>
                    <a:pt x="330" y="72504"/>
                  </a:lnTo>
                </a:path>
                <a:path w="548639" h="421639">
                  <a:moveTo>
                    <a:pt x="535597" y="1574"/>
                  </a:moveTo>
                  <a:lnTo>
                    <a:pt x="535419" y="32854"/>
                  </a:lnTo>
                  <a:lnTo>
                    <a:pt x="537451" y="69722"/>
                  </a:lnTo>
                  <a:lnTo>
                    <a:pt x="548614" y="69786"/>
                  </a:lnTo>
                </a:path>
                <a:path w="548639" h="421639">
                  <a:moveTo>
                    <a:pt x="16167" y="32359"/>
                  </a:moveTo>
                  <a:lnTo>
                    <a:pt x="535419" y="3285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00188" y="3536848"/>
              <a:ext cx="105410" cy="45720"/>
            </a:xfrm>
            <a:custGeom>
              <a:avLst/>
              <a:gdLst/>
              <a:ahLst/>
              <a:cxnLst/>
              <a:rect l="l" t="t" r="r" b="b"/>
              <a:pathLst>
                <a:path w="105410" h="45720">
                  <a:moveTo>
                    <a:pt x="23817" y="0"/>
                  </a:moveTo>
                  <a:lnTo>
                    <a:pt x="17" y="761"/>
                  </a:lnTo>
                  <a:lnTo>
                    <a:pt x="0" y="31788"/>
                  </a:lnTo>
                  <a:lnTo>
                    <a:pt x="703" y="43040"/>
                  </a:lnTo>
                  <a:lnTo>
                    <a:pt x="14800" y="44869"/>
                  </a:lnTo>
                  <a:lnTo>
                    <a:pt x="89641" y="45275"/>
                  </a:lnTo>
                  <a:lnTo>
                    <a:pt x="102874" y="39166"/>
                  </a:lnTo>
                  <a:lnTo>
                    <a:pt x="103227" y="36118"/>
                  </a:lnTo>
                  <a:lnTo>
                    <a:pt x="60693" y="36118"/>
                  </a:lnTo>
                  <a:lnTo>
                    <a:pt x="50042" y="35369"/>
                  </a:lnTo>
                  <a:lnTo>
                    <a:pt x="38625" y="31788"/>
                  </a:lnTo>
                  <a:lnTo>
                    <a:pt x="38701" y="15062"/>
                  </a:lnTo>
                  <a:lnTo>
                    <a:pt x="23766" y="13220"/>
                  </a:lnTo>
                  <a:lnTo>
                    <a:pt x="23817" y="0"/>
                  </a:lnTo>
                  <a:close/>
                </a:path>
                <a:path w="105410" h="45720">
                  <a:moveTo>
                    <a:pt x="81945" y="304"/>
                  </a:moveTo>
                  <a:lnTo>
                    <a:pt x="80979" y="15265"/>
                  </a:lnTo>
                  <a:lnTo>
                    <a:pt x="66019" y="16078"/>
                  </a:lnTo>
                  <a:lnTo>
                    <a:pt x="67184" y="28281"/>
                  </a:lnTo>
                  <a:lnTo>
                    <a:pt x="65908" y="34358"/>
                  </a:lnTo>
                  <a:lnTo>
                    <a:pt x="60693" y="36118"/>
                  </a:lnTo>
                  <a:lnTo>
                    <a:pt x="103227" y="36118"/>
                  </a:lnTo>
                  <a:lnTo>
                    <a:pt x="103727" y="31788"/>
                  </a:lnTo>
                  <a:lnTo>
                    <a:pt x="103838" y="29832"/>
                  </a:lnTo>
                  <a:lnTo>
                    <a:pt x="104830" y="1308"/>
                  </a:lnTo>
                  <a:lnTo>
                    <a:pt x="81945" y="304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000066" y="3536848"/>
              <a:ext cx="105410" cy="45720"/>
            </a:xfrm>
            <a:custGeom>
              <a:avLst/>
              <a:gdLst/>
              <a:ahLst/>
              <a:cxnLst/>
              <a:rect l="l" t="t" r="r" b="b"/>
              <a:pathLst>
                <a:path w="105410" h="45720">
                  <a:moveTo>
                    <a:pt x="139" y="761"/>
                  </a:moveTo>
                  <a:lnTo>
                    <a:pt x="0" y="29832"/>
                  </a:lnTo>
                  <a:lnTo>
                    <a:pt x="825" y="43040"/>
                  </a:lnTo>
                  <a:lnTo>
                    <a:pt x="14922" y="44869"/>
                  </a:lnTo>
                  <a:lnTo>
                    <a:pt x="89763" y="45275"/>
                  </a:lnTo>
                  <a:lnTo>
                    <a:pt x="102997" y="39166"/>
                  </a:lnTo>
                  <a:lnTo>
                    <a:pt x="103911" y="31254"/>
                  </a:lnTo>
                  <a:lnTo>
                    <a:pt x="104952" y="1308"/>
                  </a:lnTo>
                  <a:lnTo>
                    <a:pt x="82067" y="304"/>
                  </a:lnTo>
                  <a:lnTo>
                    <a:pt x="81102" y="15265"/>
                  </a:lnTo>
                  <a:lnTo>
                    <a:pt x="66141" y="16078"/>
                  </a:lnTo>
                  <a:lnTo>
                    <a:pt x="67306" y="28281"/>
                  </a:lnTo>
                  <a:lnTo>
                    <a:pt x="66030" y="34358"/>
                  </a:lnTo>
                  <a:lnTo>
                    <a:pt x="60815" y="36118"/>
                  </a:lnTo>
                  <a:lnTo>
                    <a:pt x="50165" y="35369"/>
                  </a:lnTo>
                  <a:lnTo>
                    <a:pt x="38747" y="31788"/>
                  </a:lnTo>
                  <a:lnTo>
                    <a:pt x="38823" y="15062"/>
                  </a:lnTo>
                  <a:lnTo>
                    <a:pt x="23888" y="13220"/>
                  </a:lnTo>
                  <a:lnTo>
                    <a:pt x="23939" y="0"/>
                  </a:lnTo>
                  <a:lnTo>
                    <a:pt x="139" y="7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16057" y="3043783"/>
              <a:ext cx="16510" cy="381000"/>
            </a:xfrm>
            <a:custGeom>
              <a:avLst/>
              <a:gdLst/>
              <a:ahLst/>
              <a:cxnLst/>
              <a:rect l="l" t="t" r="r" b="b"/>
              <a:pathLst>
                <a:path w="16510" h="381000">
                  <a:moveTo>
                    <a:pt x="0" y="321055"/>
                  </a:moveTo>
                  <a:lnTo>
                    <a:pt x="13550" y="323761"/>
                  </a:lnTo>
                  <a:lnTo>
                    <a:pt x="16268" y="380657"/>
                  </a:lnTo>
                </a:path>
                <a:path w="16510" h="381000">
                  <a:moveTo>
                    <a:pt x="0" y="32524"/>
                  </a:moveTo>
                  <a:lnTo>
                    <a:pt x="10845" y="36575"/>
                  </a:lnTo>
                  <a:lnTo>
                    <a:pt x="12369" y="253"/>
                  </a:lnTo>
                  <a:lnTo>
                    <a:pt x="271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8265" y="2850489"/>
              <a:ext cx="243001" cy="6689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0556" y="3146818"/>
              <a:ext cx="178473" cy="83527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3721087" y="3229368"/>
              <a:ext cx="292735" cy="13335"/>
            </a:xfrm>
            <a:custGeom>
              <a:avLst/>
              <a:gdLst/>
              <a:ahLst/>
              <a:cxnLst/>
              <a:rect l="l" t="t" r="r" b="b"/>
              <a:pathLst>
                <a:path w="292735" h="13335">
                  <a:moveTo>
                    <a:pt x="0" y="0"/>
                  </a:moveTo>
                  <a:lnTo>
                    <a:pt x="292608" y="0"/>
                  </a:lnTo>
                  <a:lnTo>
                    <a:pt x="291592" y="13207"/>
                  </a:lnTo>
                  <a:lnTo>
                    <a:pt x="14224" y="60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8775" y="3270904"/>
              <a:ext cx="80098" cy="238079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1455" y="3270904"/>
              <a:ext cx="80111" cy="238079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4253502" y="3530104"/>
              <a:ext cx="24765" cy="22860"/>
            </a:xfrm>
            <a:custGeom>
              <a:avLst/>
              <a:gdLst/>
              <a:ahLst/>
              <a:cxnLst/>
              <a:rect l="l" t="t" r="r" b="b"/>
              <a:pathLst>
                <a:path w="24764" h="22860">
                  <a:moveTo>
                    <a:pt x="984" y="0"/>
                  </a:moveTo>
                  <a:lnTo>
                    <a:pt x="0" y="12922"/>
                  </a:lnTo>
                  <a:lnTo>
                    <a:pt x="728" y="19558"/>
                  </a:lnTo>
                  <a:lnTo>
                    <a:pt x="4122" y="22002"/>
                  </a:lnTo>
                  <a:lnTo>
                    <a:pt x="11131" y="22352"/>
                  </a:lnTo>
                  <a:lnTo>
                    <a:pt x="19330" y="20304"/>
                  </a:lnTo>
                  <a:lnTo>
                    <a:pt x="23333" y="17399"/>
                  </a:lnTo>
                  <a:lnTo>
                    <a:pt x="24283" y="11636"/>
                  </a:lnTo>
                  <a:lnTo>
                    <a:pt x="23323" y="1016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16489" y="304599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01" y="12890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916489" y="304599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890"/>
                  </a:moveTo>
                  <a:lnTo>
                    <a:pt x="0" y="12890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8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916489" y="3071799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11201" y="12890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916489" y="3071812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877"/>
                  </a:moveTo>
                  <a:lnTo>
                    <a:pt x="0" y="12877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8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916489" y="309760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1201" y="12903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916489" y="3097606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1201" y="12903"/>
                  </a:moveTo>
                  <a:lnTo>
                    <a:pt x="0" y="12903"/>
                  </a:lnTo>
                  <a:lnTo>
                    <a:pt x="0" y="0"/>
                  </a:lnTo>
                  <a:lnTo>
                    <a:pt x="11201" y="0"/>
                  </a:lnTo>
                  <a:lnTo>
                    <a:pt x="11201" y="129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733685" y="2930169"/>
              <a:ext cx="133350" cy="21590"/>
            </a:xfrm>
            <a:custGeom>
              <a:avLst/>
              <a:gdLst/>
              <a:ahLst/>
              <a:cxnLst/>
              <a:rect l="l" t="t" r="r" b="b"/>
              <a:pathLst>
                <a:path w="133350" h="21589">
                  <a:moveTo>
                    <a:pt x="117932" y="16306"/>
                  </a:moveTo>
                  <a:lnTo>
                    <a:pt x="117932" y="20281"/>
                  </a:lnTo>
                  <a:lnTo>
                    <a:pt x="120027" y="20815"/>
                  </a:lnTo>
                  <a:lnTo>
                    <a:pt x="122123" y="21031"/>
                  </a:lnTo>
                  <a:lnTo>
                    <a:pt x="126669" y="21031"/>
                  </a:lnTo>
                  <a:lnTo>
                    <a:pt x="128663" y="20535"/>
                  </a:lnTo>
                  <a:lnTo>
                    <a:pt x="130225" y="19634"/>
                  </a:lnTo>
                  <a:lnTo>
                    <a:pt x="132130" y="18465"/>
                  </a:lnTo>
                  <a:lnTo>
                    <a:pt x="132753" y="17360"/>
                  </a:lnTo>
                  <a:lnTo>
                    <a:pt x="122212" y="17360"/>
                  </a:lnTo>
                  <a:lnTo>
                    <a:pt x="120192" y="17005"/>
                  </a:lnTo>
                  <a:lnTo>
                    <a:pt x="117932" y="16306"/>
                  </a:lnTo>
                  <a:close/>
                </a:path>
                <a:path w="133350" h="21589">
                  <a:moveTo>
                    <a:pt x="127063" y="0"/>
                  </a:moveTo>
                  <a:lnTo>
                    <a:pt x="123291" y="0"/>
                  </a:lnTo>
                  <a:lnTo>
                    <a:pt x="121297" y="533"/>
                  </a:lnTo>
                  <a:lnTo>
                    <a:pt x="119799" y="1549"/>
                  </a:lnTo>
                  <a:lnTo>
                    <a:pt x="118275" y="2616"/>
                  </a:lnTo>
                  <a:lnTo>
                    <a:pt x="117532" y="4089"/>
                  </a:lnTo>
                  <a:lnTo>
                    <a:pt x="117513" y="7708"/>
                  </a:lnTo>
                  <a:lnTo>
                    <a:pt x="118033" y="8991"/>
                  </a:lnTo>
                  <a:lnTo>
                    <a:pt x="119900" y="10794"/>
                  </a:lnTo>
                  <a:lnTo>
                    <a:pt x="121615" y="11734"/>
                  </a:lnTo>
                  <a:lnTo>
                    <a:pt x="124320" y="12814"/>
                  </a:lnTo>
                  <a:lnTo>
                    <a:pt x="125793" y="13423"/>
                  </a:lnTo>
                  <a:lnTo>
                    <a:pt x="126707" y="13893"/>
                  </a:lnTo>
                  <a:lnTo>
                    <a:pt x="127419" y="14566"/>
                  </a:lnTo>
                  <a:lnTo>
                    <a:pt x="127479" y="16776"/>
                  </a:lnTo>
                  <a:lnTo>
                    <a:pt x="126403" y="17360"/>
                  </a:lnTo>
                  <a:lnTo>
                    <a:pt x="132753" y="17360"/>
                  </a:lnTo>
                  <a:lnTo>
                    <a:pt x="133083" y="16776"/>
                  </a:lnTo>
                  <a:lnTo>
                    <a:pt x="132978" y="12814"/>
                  </a:lnTo>
                  <a:lnTo>
                    <a:pt x="132588" y="11823"/>
                  </a:lnTo>
                  <a:lnTo>
                    <a:pt x="130797" y="10058"/>
                  </a:lnTo>
                  <a:lnTo>
                    <a:pt x="129159" y="9105"/>
                  </a:lnTo>
                  <a:lnTo>
                    <a:pt x="126707" y="8026"/>
                  </a:lnTo>
                  <a:lnTo>
                    <a:pt x="124942" y="7213"/>
                  </a:lnTo>
                  <a:lnTo>
                    <a:pt x="123888" y="6705"/>
                  </a:lnTo>
                  <a:lnTo>
                    <a:pt x="123088" y="6184"/>
                  </a:lnTo>
                  <a:lnTo>
                    <a:pt x="122821" y="5803"/>
                  </a:lnTo>
                  <a:lnTo>
                    <a:pt x="122821" y="4089"/>
                  </a:lnTo>
                  <a:lnTo>
                    <a:pt x="123977" y="3454"/>
                  </a:lnTo>
                  <a:lnTo>
                    <a:pt x="131495" y="3454"/>
                  </a:lnTo>
                  <a:lnTo>
                    <a:pt x="131495" y="749"/>
                  </a:lnTo>
                  <a:lnTo>
                    <a:pt x="128828" y="228"/>
                  </a:lnTo>
                  <a:lnTo>
                    <a:pt x="127063" y="0"/>
                  </a:lnTo>
                  <a:close/>
                </a:path>
                <a:path w="133350" h="21589">
                  <a:moveTo>
                    <a:pt x="131495" y="3454"/>
                  </a:moveTo>
                  <a:lnTo>
                    <a:pt x="127863" y="3454"/>
                  </a:lnTo>
                  <a:lnTo>
                    <a:pt x="129603" y="3822"/>
                  </a:lnTo>
                  <a:lnTo>
                    <a:pt x="131495" y="4610"/>
                  </a:lnTo>
                  <a:lnTo>
                    <a:pt x="131495" y="3454"/>
                  </a:lnTo>
                  <a:close/>
                </a:path>
                <a:path w="133350" h="21589">
                  <a:moveTo>
                    <a:pt x="102971" y="355"/>
                  </a:moveTo>
                  <a:lnTo>
                    <a:pt x="96380" y="355"/>
                  </a:lnTo>
                  <a:lnTo>
                    <a:pt x="96380" y="20637"/>
                  </a:lnTo>
                  <a:lnTo>
                    <a:pt x="100355" y="20637"/>
                  </a:lnTo>
                  <a:lnTo>
                    <a:pt x="100355" y="6870"/>
                  </a:lnTo>
                  <a:lnTo>
                    <a:pt x="106308" y="6870"/>
                  </a:lnTo>
                  <a:lnTo>
                    <a:pt x="102971" y="355"/>
                  </a:lnTo>
                  <a:close/>
                </a:path>
                <a:path w="133350" h="21589">
                  <a:moveTo>
                    <a:pt x="106308" y="6870"/>
                  </a:moveTo>
                  <a:lnTo>
                    <a:pt x="100355" y="6870"/>
                  </a:lnTo>
                  <a:lnTo>
                    <a:pt x="107518" y="20637"/>
                  </a:lnTo>
                  <a:lnTo>
                    <a:pt x="113893" y="20637"/>
                  </a:lnTo>
                  <a:lnTo>
                    <a:pt x="113893" y="13893"/>
                  </a:lnTo>
                  <a:lnTo>
                    <a:pt x="109905" y="13893"/>
                  </a:lnTo>
                  <a:lnTo>
                    <a:pt x="106308" y="6870"/>
                  </a:lnTo>
                  <a:close/>
                </a:path>
                <a:path w="133350" h="21589">
                  <a:moveTo>
                    <a:pt x="113893" y="355"/>
                  </a:moveTo>
                  <a:lnTo>
                    <a:pt x="109905" y="355"/>
                  </a:lnTo>
                  <a:lnTo>
                    <a:pt x="109905" y="13893"/>
                  </a:lnTo>
                  <a:lnTo>
                    <a:pt x="113893" y="13893"/>
                  </a:lnTo>
                  <a:lnTo>
                    <a:pt x="113893" y="355"/>
                  </a:lnTo>
                  <a:close/>
                </a:path>
                <a:path w="133350" h="21589">
                  <a:moveTo>
                    <a:pt x="92443" y="355"/>
                  </a:moveTo>
                  <a:lnTo>
                    <a:pt x="77901" y="355"/>
                  </a:lnTo>
                  <a:lnTo>
                    <a:pt x="77901" y="20637"/>
                  </a:lnTo>
                  <a:lnTo>
                    <a:pt x="92659" y="20637"/>
                  </a:lnTo>
                  <a:lnTo>
                    <a:pt x="92659" y="16738"/>
                  </a:lnTo>
                  <a:lnTo>
                    <a:pt x="83362" y="16738"/>
                  </a:lnTo>
                  <a:lnTo>
                    <a:pt x="83362" y="11950"/>
                  </a:lnTo>
                  <a:lnTo>
                    <a:pt x="91262" y="11950"/>
                  </a:lnTo>
                  <a:lnTo>
                    <a:pt x="91262" y="8585"/>
                  </a:lnTo>
                  <a:lnTo>
                    <a:pt x="83362" y="8585"/>
                  </a:lnTo>
                  <a:lnTo>
                    <a:pt x="83362" y="4013"/>
                  </a:lnTo>
                  <a:lnTo>
                    <a:pt x="92443" y="4013"/>
                  </a:lnTo>
                  <a:lnTo>
                    <a:pt x="92443" y="355"/>
                  </a:lnTo>
                  <a:close/>
                </a:path>
                <a:path w="133350" h="21589">
                  <a:moveTo>
                    <a:pt x="57750" y="6261"/>
                  </a:moveTo>
                  <a:lnTo>
                    <a:pt x="52070" y="6261"/>
                  </a:lnTo>
                  <a:lnTo>
                    <a:pt x="57899" y="20815"/>
                  </a:lnTo>
                  <a:lnTo>
                    <a:pt x="61417" y="20815"/>
                  </a:lnTo>
                  <a:lnTo>
                    <a:pt x="64475" y="13309"/>
                  </a:lnTo>
                  <a:lnTo>
                    <a:pt x="60528" y="13309"/>
                  </a:lnTo>
                  <a:lnTo>
                    <a:pt x="57750" y="6261"/>
                  </a:lnTo>
                  <a:close/>
                </a:path>
                <a:path w="133350" h="21589">
                  <a:moveTo>
                    <a:pt x="55422" y="355"/>
                  </a:moveTo>
                  <a:lnTo>
                    <a:pt x="48069" y="355"/>
                  </a:lnTo>
                  <a:lnTo>
                    <a:pt x="48069" y="20637"/>
                  </a:lnTo>
                  <a:lnTo>
                    <a:pt x="52070" y="20637"/>
                  </a:lnTo>
                  <a:lnTo>
                    <a:pt x="52070" y="6261"/>
                  </a:lnTo>
                  <a:lnTo>
                    <a:pt x="57750" y="6261"/>
                  </a:lnTo>
                  <a:lnTo>
                    <a:pt x="55422" y="355"/>
                  </a:lnTo>
                  <a:close/>
                </a:path>
                <a:path w="133350" h="21589">
                  <a:moveTo>
                    <a:pt x="72707" y="6261"/>
                  </a:moveTo>
                  <a:lnTo>
                    <a:pt x="67348" y="6261"/>
                  </a:lnTo>
                  <a:lnTo>
                    <a:pt x="67348" y="20637"/>
                  </a:lnTo>
                  <a:lnTo>
                    <a:pt x="72707" y="20637"/>
                  </a:lnTo>
                  <a:lnTo>
                    <a:pt x="72707" y="6261"/>
                  </a:lnTo>
                  <a:close/>
                </a:path>
                <a:path w="133350" h="21589">
                  <a:moveTo>
                    <a:pt x="72707" y="355"/>
                  </a:moveTo>
                  <a:lnTo>
                    <a:pt x="65735" y="355"/>
                  </a:lnTo>
                  <a:lnTo>
                    <a:pt x="60528" y="13309"/>
                  </a:lnTo>
                  <a:lnTo>
                    <a:pt x="64475" y="13309"/>
                  </a:lnTo>
                  <a:lnTo>
                    <a:pt x="67348" y="6261"/>
                  </a:lnTo>
                  <a:lnTo>
                    <a:pt x="72707" y="6261"/>
                  </a:lnTo>
                  <a:lnTo>
                    <a:pt x="72707" y="355"/>
                  </a:lnTo>
                  <a:close/>
                </a:path>
                <a:path w="133350" h="21589">
                  <a:moveTo>
                    <a:pt x="44157" y="355"/>
                  </a:moveTo>
                  <a:lnTo>
                    <a:pt x="29641" y="355"/>
                  </a:lnTo>
                  <a:lnTo>
                    <a:pt x="29641" y="20637"/>
                  </a:lnTo>
                  <a:lnTo>
                    <a:pt x="44399" y="20637"/>
                  </a:lnTo>
                  <a:lnTo>
                    <a:pt x="44399" y="16738"/>
                  </a:lnTo>
                  <a:lnTo>
                    <a:pt x="35102" y="16738"/>
                  </a:lnTo>
                  <a:lnTo>
                    <a:pt x="35102" y="11950"/>
                  </a:lnTo>
                  <a:lnTo>
                    <a:pt x="42989" y="11950"/>
                  </a:lnTo>
                  <a:lnTo>
                    <a:pt x="42989" y="8585"/>
                  </a:lnTo>
                  <a:lnTo>
                    <a:pt x="35102" y="8585"/>
                  </a:lnTo>
                  <a:lnTo>
                    <a:pt x="35102" y="4013"/>
                  </a:lnTo>
                  <a:lnTo>
                    <a:pt x="44157" y="4013"/>
                  </a:lnTo>
                  <a:lnTo>
                    <a:pt x="44157" y="355"/>
                  </a:lnTo>
                  <a:close/>
                </a:path>
                <a:path w="133350" h="21589">
                  <a:moveTo>
                    <a:pt x="24460" y="355"/>
                  </a:moveTo>
                  <a:lnTo>
                    <a:pt x="18796" y="355"/>
                  </a:lnTo>
                  <a:lnTo>
                    <a:pt x="18796" y="20637"/>
                  </a:lnTo>
                  <a:lnTo>
                    <a:pt x="24460" y="20637"/>
                  </a:lnTo>
                  <a:lnTo>
                    <a:pt x="24460" y="355"/>
                  </a:lnTo>
                  <a:close/>
                </a:path>
                <a:path w="133350" h="21589">
                  <a:moveTo>
                    <a:pt x="419" y="16306"/>
                  </a:moveTo>
                  <a:lnTo>
                    <a:pt x="419" y="20281"/>
                  </a:lnTo>
                  <a:lnTo>
                    <a:pt x="2527" y="20815"/>
                  </a:lnTo>
                  <a:lnTo>
                    <a:pt x="4635" y="21031"/>
                  </a:lnTo>
                  <a:lnTo>
                    <a:pt x="9169" y="21031"/>
                  </a:lnTo>
                  <a:lnTo>
                    <a:pt x="11163" y="20535"/>
                  </a:lnTo>
                  <a:lnTo>
                    <a:pt x="12725" y="19634"/>
                  </a:lnTo>
                  <a:lnTo>
                    <a:pt x="14630" y="18465"/>
                  </a:lnTo>
                  <a:lnTo>
                    <a:pt x="15261" y="17360"/>
                  </a:lnTo>
                  <a:lnTo>
                    <a:pt x="4711" y="17360"/>
                  </a:lnTo>
                  <a:lnTo>
                    <a:pt x="2705" y="17005"/>
                  </a:lnTo>
                  <a:lnTo>
                    <a:pt x="419" y="16306"/>
                  </a:lnTo>
                  <a:close/>
                </a:path>
                <a:path w="133350" h="21589">
                  <a:moveTo>
                    <a:pt x="9550" y="0"/>
                  </a:moveTo>
                  <a:lnTo>
                    <a:pt x="5778" y="0"/>
                  </a:lnTo>
                  <a:lnTo>
                    <a:pt x="3822" y="533"/>
                  </a:lnTo>
                  <a:lnTo>
                    <a:pt x="2311" y="1549"/>
                  </a:lnTo>
                  <a:lnTo>
                    <a:pt x="774" y="2616"/>
                  </a:lnTo>
                  <a:lnTo>
                    <a:pt x="19" y="4089"/>
                  </a:lnTo>
                  <a:lnTo>
                    <a:pt x="0" y="7708"/>
                  </a:lnTo>
                  <a:lnTo>
                    <a:pt x="546" y="8991"/>
                  </a:lnTo>
                  <a:lnTo>
                    <a:pt x="2400" y="10769"/>
                  </a:lnTo>
                  <a:lnTo>
                    <a:pt x="4114" y="11734"/>
                  </a:lnTo>
                  <a:lnTo>
                    <a:pt x="8280" y="13423"/>
                  </a:lnTo>
                  <a:lnTo>
                    <a:pt x="9207" y="13893"/>
                  </a:lnTo>
                  <a:lnTo>
                    <a:pt x="9563" y="14249"/>
                  </a:lnTo>
                  <a:lnTo>
                    <a:pt x="9918" y="14566"/>
                  </a:lnTo>
                  <a:lnTo>
                    <a:pt x="9988" y="16776"/>
                  </a:lnTo>
                  <a:lnTo>
                    <a:pt x="8877" y="17360"/>
                  </a:lnTo>
                  <a:lnTo>
                    <a:pt x="15261" y="17360"/>
                  </a:lnTo>
                  <a:lnTo>
                    <a:pt x="15595" y="16776"/>
                  </a:lnTo>
                  <a:lnTo>
                    <a:pt x="15595" y="13080"/>
                  </a:lnTo>
                  <a:lnTo>
                    <a:pt x="15087" y="11823"/>
                  </a:lnTo>
                  <a:lnTo>
                    <a:pt x="13309" y="10058"/>
                  </a:lnTo>
                  <a:lnTo>
                    <a:pt x="11645" y="9105"/>
                  </a:lnTo>
                  <a:lnTo>
                    <a:pt x="9194" y="8026"/>
                  </a:lnTo>
                  <a:lnTo>
                    <a:pt x="6400" y="6730"/>
                  </a:lnTo>
                  <a:lnTo>
                    <a:pt x="6045" y="6476"/>
                  </a:lnTo>
                  <a:lnTo>
                    <a:pt x="5575" y="6184"/>
                  </a:lnTo>
                  <a:lnTo>
                    <a:pt x="5346" y="5803"/>
                  </a:lnTo>
                  <a:lnTo>
                    <a:pt x="5346" y="4089"/>
                  </a:lnTo>
                  <a:lnTo>
                    <a:pt x="6502" y="3454"/>
                  </a:lnTo>
                  <a:lnTo>
                    <a:pt x="13995" y="3454"/>
                  </a:lnTo>
                  <a:lnTo>
                    <a:pt x="13995" y="749"/>
                  </a:lnTo>
                  <a:lnTo>
                    <a:pt x="11480" y="228"/>
                  </a:lnTo>
                  <a:lnTo>
                    <a:pt x="9550" y="0"/>
                  </a:lnTo>
                  <a:close/>
                </a:path>
                <a:path w="133350" h="21589">
                  <a:moveTo>
                    <a:pt x="13995" y="3454"/>
                  </a:moveTo>
                  <a:lnTo>
                    <a:pt x="10375" y="3454"/>
                  </a:lnTo>
                  <a:lnTo>
                    <a:pt x="12128" y="3822"/>
                  </a:lnTo>
                  <a:lnTo>
                    <a:pt x="13995" y="4610"/>
                  </a:lnTo>
                  <a:lnTo>
                    <a:pt x="13995" y="34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851069" y="3099422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5176" y="7594"/>
                  </a:moveTo>
                  <a:lnTo>
                    <a:pt x="15176" y="11785"/>
                  </a:lnTo>
                  <a:lnTo>
                    <a:pt x="11772" y="15176"/>
                  </a:lnTo>
                  <a:lnTo>
                    <a:pt x="7594" y="15176"/>
                  </a:lnTo>
                  <a:lnTo>
                    <a:pt x="3416" y="15176"/>
                  </a:lnTo>
                  <a:lnTo>
                    <a:pt x="0" y="11785"/>
                  </a:lnTo>
                  <a:lnTo>
                    <a:pt x="0" y="7594"/>
                  </a:lnTo>
                  <a:lnTo>
                    <a:pt x="0" y="3403"/>
                  </a:lnTo>
                  <a:lnTo>
                    <a:pt x="3416" y="0"/>
                  </a:lnTo>
                  <a:lnTo>
                    <a:pt x="7594" y="0"/>
                  </a:lnTo>
                  <a:lnTo>
                    <a:pt x="11772" y="0"/>
                  </a:lnTo>
                  <a:lnTo>
                    <a:pt x="15176" y="3403"/>
                  </a:lnTo>
                  <a:lnTo>
                    <a:pt x="15176" y="7594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02568" y="3100031"/>
              <a:ext cx="22225" cy="10795"/>
            </a:xfrm>
            <a:custGeom>
              <a:avLst/>
              <a:gdLst/>
              <a:ahLst/>
              <a:cxnLst/>
              <a:rect l="l" t="t" r="r" b="b"/>
              <a:pathLst>
                <a:path w="22225" h="10794">
                  <a:moveTo>
                    <a:pt x="21932" y="0"/>
                  </a:moveTo>
                  <a:lnTo>
                    <a:pt x="10769" y="10566"/>
                  </a:lnTo>
                  <a:lnTo>
                    <a:pt x="0" y="203"/>
                  </a:lnTo>
                  <a:lnTo>
                    <a:pt x="0" y="10769"/>
                  </a:lnTo>
                  <a:lnTo>
                    <a:pt x="21932" y="10769"/>
                  </a:lnTo>
                  <a:lnTo>
                    <a:pt x="21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931549" y="3087027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7818" y="8915"/>
                  </a:moveTo>
                  <a:lnTo>
                    <a:pt x="8902" y="17830"/>
                  </a:lnTo>
                  <a:lnTo>
                    <a:pt x="0" y="8915"/>
                  </a:lnTo>
                  <a:lnTo>
                    <a:pt x="8902" y="0"/>
                  </a:lnTo>
                  <a:lnTo>
                    <a:pt x="17818" y="8915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28028" y="3528733"/>
              <a:ext cx="105410" cy="45720"/>
            </a:xfrm>
            <a:custGeom>
              <a:avLst/>
              <a:gdLst/>
              <a:ahLst/>
              <a:cxnLst/>
              <a:rect l="l" t="t" r="r" b="b"/>
              <a:pathLst>
                <a:path w="105410" h="45720">
                  <a:moveTo>
                    <a:pt x="23804" y="0"/>
                  </a:moveTo>
                  <a:lnTo>
                    <a:pt x="17" y="749"/>
                  </a:lnTo>
                  <a:lnTo>
                    <a:pt x="0" y="31775"/>
                  </a:lnTo>
                  <a:lnTo>
                    <a:pt x="703" y="43027"/>
                  </a:lnTo>
                  <a:lnTo>
                    <a:pt x="14774" y="44856"/>
                  </a:lnTo>
                  <a:lnTo>
                    <a:pt x="89628" y="45250"/>
                  </a:lnTo>
                  <a:lnTo>
                    <a:pt x="102874" y="39154"/>
                  </a:lnTo>
                  <a:lnTo>
                    <a:pt x="103230" y="36110"/>
                  </a:lnTo>
                  <a:lnTo>
                    <a:pt x="60693" y="36110"/>
                  </a:lnTo>
                  <a:lnTo>
                    <a:pt x="50042" y="35369"/>
                  </a:lnTo>
                  <a:lnTo>
                    <a:pt x="38638" y="31775"/>
                  </a:lnTo>
                  <a:lnTo>
                    <a:pt x="38714" y="15049"/>
                  </a:lnTo>
                  <a:lnTo>
                    <a:pt x="23753" y="13207"/>
                  </a:lnTo>
                  <a:lnTo>
                    <a:pt x="23804" y="0"/>
                  </a:lnTo>
                  <a:close/>
                </a:path>
                <a:path w="105410" h="45720">
                  <a:moveTo>
                    <a:pt x="81932" y="292"/>
                  </a:moveTo>
                  <a:lnTo>
                    <a:pt x="80979" y="15265"/>
                  </a:lnTo>
                  <a:lnTo>
                    <a:pt x="66006" y="16065"/>
                  </a:lnTo>
                  <a:lnTo>
                    <a:pt x="67178" y="28268"/>
                  </a:lnTo>
                  <a:lnTo>
                    <a:pt x="65906" y="34347"/>
                  </a:lnTo>
                  <a:lnTo>
                    <a:pt x="60693" y="36110"/>
                  </a:lnTo>
                  <a:lnTo>
                    <a:pt x="103230" y="36110"/>
                  </a:lnTo>
                  <a:lnTo>
                    <a:pt x="103737" y="31775"/>
                  </a:lnTo>
                  <a:lnTo>
                    <a:pt x="103850" y="29819"/>
                  </a:lnTo>
                  <a:lnTo>
                    <a:pt x="104830" y="1295"/>
                  </a:lnTo>
                  <a:lnTo>
                    <a:pt x="81932" y="292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227906" y="3528733"/>
              <a:ext cx="105410" cy="45720"/>
            </a:xfrm>
            <a:custGeom>
              <a:avLst/>
              <a:gdLst/>
              <a:ahLst/>
              <a:cxnLst/>
              <a:rect l="l" t="t" r="r" b="b"/>
              <a:pathLst>
                <a:path w="105410" h="45720">
                  <a:moveTo>
                    <a:pt x="139" y="749"/>
                  </a:moveTo>
                  <a:lnTo>
                    <a:pt x="0" y="29819"/>
                  </a:lnTo>
                  <a:lnTo>
                    <a:pt x="825" y="43027"/>
                  </a:lnTo>
                  <a:lnTo>
                    <a:pt x="14897" y="44856"/>
                  </a:lnTo>
                  <a:lnTo>
                    <a:pt x="89750" y="45250"/>
                  </a:lnTo>
                  <a:lnTo>
                    <a:pt x="102997" y="39154"/>
                  </a:lnTo>
                  <a:lnTo>
                    <a:pt x="103924" y="31229"/>
                  </a:lnTo>
                  <a:lnTo>
                    <a:pt x="104952" y="1295"/>
                  </a:lnTo>
                  <a:lnTo>
                    <a:pt x="82054" y="292"/>
                  </a:lnTo>
                  <a:lnTo>
                    <a:pt x="81102" y="15265"/>
                  </a:lnTo>
                  <a:lnTo>
                    <a:pt x="66128" y="16065"/>
                  </a:lnTo>
                  <a:lnTo>
                    <a:pt x="67301" y="28268"/>
                  </a:lnTo>
                  <a:lnTo>
                    <a:pt x="66028" y="34347"/>
                  </a:lnTo>
                  <a:lnTo>
                    <a:pt x="60815" y="36110"/>
                  </a:lnTo>
                  <a:lnTo>
                    <a:pt x="50165" y="35369"/>
                  </a:lnTo>
                  <a:lnTo>
                    <a:pt x="38760" y="31775"/>
                  </a:lnTo>
                  <a:lnTo>
                    <a:pt x="38836" y="15049"/>
                  </a:lnTo>
                  <a:lnTo>
                    <a:pt x="23876" y="13207"/>
                  </a:lnTo>
                  <a:lnTo>
                    <a:pt x="23926" y="0"/>
                  </a:lnTo>
                  <a:lnTo>
                    <a:pt x="139" y="74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7968539" y="4100335"/>
            <a:ext cx="1490345" cy="1133475"/>
            <a:chOff x="2913938" y="4100334"/>
            <a:chExt cx="1490345" cy="1133475"/>
          </a:xfrm>
        </p:grpSpPr>
        <p:sp>
          <p:nvSpPr>
            <p:cNvPr id="130" name="object 130"/>
            <p:cNvSpPr/>
            <p:nvPr/>
          </p:nvSpPr>
          <p:spPr>
            <a:xfrm>
              <a:off x="2915386" y="4101795"/>
              <a:ext cx="1487170" cy="1130935"/>
            </a:xfrm>
            <a:custGeom>
              <a:avLst/>
              <a:gdLst/>
              <a:ahLst/>
              <a:cxnLst/>
              <a:rect l="l" t="t" r="r" b="b"/>
              <a:pathLst>
                <a:path w="1487170" h="1130935">
                  <a:moveTo>
                    <a:pt x="1486877" y="0"/>
                  </a:moveTo>
                  <a:lnTo>
                    <a:pt x="0" y="0"/>
                  </a:lnTo>
                  <a:lnTo>
                    <a:pt x="0" y="1130338"/>
                  </a:lnTo>
                  <a:lnTo>
                    <a:pt x="1486877" y="1130338"/>
                  </a:lnTo>
                  <a:lnTo>
                    <a:pt x="1486877" y="0"/>
                  </a:lnTo>
                  <a:close/>
                </a:path>
              </a:pathLst>
            </a:custGeom>
            <a:solidFill>
              <a:srgbClr val="DE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915399" y="4101795"/>
              <a:ext cx="1487170" cy="1130935"/>
            </a:xfrm>
            <a:custGeom>
              <a:avLst/>
              <a:gdLst/>
              <a:ahLst/>
              <a:cxnLst/>
              <a:rect l="l" t="t" r="r" b="b"/>
              <a:pathLst>
                <a:path w="1487170" h="1130935">
                  <a:moveTo>
                    <a:pt x="1486865" y="1130338"/>
                  </a:moveTo>
                  <a:lnTo>
                    <a:pt x="0" y="1130338"/>
                  </a:lnTo>
                  <a:lnTo>
                    <a:pt x="0" y="0"/>
                  </a:lnTo>
                  <a:lnTo>
                    <a:pt x="1486865" y="0"/>
                  </a:lnTo>
                  <a:lnTo>
                    <a:pt x="1486865" y="11303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021596" y="4151109"/>
              <a:ext cx="1278255" cy="1035685"/>
            </a:xfrm>
            <a:custGeom>
              <a:avLst/>
              <a:gdLst/>
              <a:ahLst/>
              <a:cxnLst/>
              <a:rect l="l" t="t" r="r" b="b"/>
              <a:pathLst>
                <a:path w="1278254" h="1035685">
                  <a:moveTo>
                    <a:pt x="1278255" y="1035507"/>
                  </a:moveTo>
                  <a:lnTo>
                    <a:pt x="0" y="1035507"/>
                  </a:lnTo>
                  <a:lnTo>
                    <a:pt x="0" y="0"/>
                  </a:lnTo>
                  <a:lnTo>
                    <a:pt x="1278255" y="0"/>
                  </a:lnTo>
                  <a:lnTo>
                    <a:pt x="1278255" y="10355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59633" y="4295228"/>
              <a:ext cx="1005205" cy="739775"/>
            </a:xfrm>
            <a:custGeom>
              <a:avLst/>
              <a:gdLst/>
              <a:ahLst/>
              <a:cxnLst/>
              <a:rect l="l" t="t" r="r" b="b"/>
              <a:pathLst>
                <a:path w="1005204" h="739775">
                  <a:moveTo>
                    <a:pt x="1005154" y="0"/>
                  </a:moveTo>
                  <a:lnTo>
                    <a:pt x="0" y="0"/>
                  </a:lnTo>
                  <a:lnTo>
                    <a:pt x="0" y="739660"/>
                  </a:lnTo>
                  <a:lnTo>
                    <a:pt x="1005154" y="739660"/>
                  </a:lnTo>
                  <a:lnTo>
                    <a:pt x="1005154" y="0"/>
                  </a:lnTo>
                  <a:close/>
                </a:path>
              </a:pathLst>
            </a:custGeom>
            <a:solidFill>
              <a:srgbClr val="94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027794" y="4151109"/>
              <a:ext cx="222250" cy="57785"/>
            </a:xfrm>
            <a:custGeom>
              <a:avLst/>
              <a:gdLst/>
              <a:ahLst/>
              <a:cxnLst/>
              <a:rect l="l" t="t" r="r" b="b"/>
              <a:pathLst>
                <a:path w="222250" h="57785">
                  <a:moveTo>
                    <a:pt x="221957" y="0"/>
                  </a:moveTo>
                  <a:lnTo>
                    <a:pt x="0" y="0"/>
                  </a:lnTo>
                  <a:lnTo>
                    <a:pt x="0" y="57251"/>
                  </a:lnTo>
                  <a:lnTo>
                    <a:pt x="221957" y="57251"/>
                  </a:lnTo>
                  <a:lnTo>
                    <a:pt x="221957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051060" y="4165879"/>
              <a:ext cx="175895" cy="27940"/>
            </a:xfrm>
            <a:custGeom>
              <a:avLst/>
              <a:gdLst/>
              <a:ahLst/>
              <a:cxnLst/>
              <a:rect l="l" t="t" r="r" b="b"/>
              <a:pathLst>
                <a:path w="175894" h="27939">
                  <a:moveTo>
                    <a:pt x="155435" y="21450"/>
                  </a:moveTo>
                  <a:lnTo>
                    <a:pt x="155435" y="26733"/>
                  </a:lnTo>
                  <a:lnTo>
                    <a:pt x="158229" y="27393"/>
                  </a:lnTo>
                  <a:lnTo>
                    <a:pt x="160959" y="27711"/>
                  </a:lnTo>
                  <a:lnTo>
                    <a:pt x="166966" y="27711"/>
                  </a:lnTo>
                  <a:lnTo>
                    <a:pt x="169621" y="27101"/>
                  </a:lnTo>
                  <a:lnTo>
                    <a:pt x="174155" y="24345"/>
                  </a:lnTo>
                  <a:lnTo>
                    <a:pt x="174998" y="22872"/>
                  </a:lnTo>
                  <a:lnTo>
                    <a:pt x="161061" y="22872"/>
                  </a:lnTo>
                  <a:lnTo>
                    <a:pt x="158394" y="22390"/>
                  </a:lnTo>
                  <a:lnTo>
                    <a:pt x="155435" y="21450"/>
                  </a:lnTo>
                  <a:close/>
                </a:path>
                <a:path w="175894" h="27939">
                  <a:moveTo>
                    <a:pt x="167487" y="0"/>
                  </a:moveTo>
                  <a:lnTo>
                    <a:pt x="162483" y="0"/>
                  </a:lnTo>
                  <a:lnTo>
                    <a:pt x="159893" y="673"/>
                  </a:lnTo>
                  <a:lnTo>
                    <a:pt x="155892" y="3441"/>
                  </a:lnTo>
                  <a:lnTo>
                    <a:pt x="154902" y="5384"/>
                  </a:lnTo>
                  <a:lnTo>
                    <a:pt x="154876" y="10160"/>
                  </a:lnTo>
                  <a:lnTo>
                    <a:pt x="155575" y="11836"/>
                  </a:lnTo>
                  <a:lnTo>
                    <a:pt x="158051" y="14211"/>
                  </a:lnTo>
                  <a:lnTo>
                    <a:pt x="160337" y="15455"/>
                  </a:lnTo>
                  <a:lnTo>
                    <a:pt x="163830" y="16891"/>
                  </a:lnTo>
                  <a:lnTo>
                    <a:pt x="165798" y="17678"/>
                  </a:lnTo>
                  <a:lnTo>
                    <a:pt x="167017" y="18313"/>
                  </a:lnTo>
                  <a:lnTo>
                    <a:pt x="167957" y="19177"/>
                  </a:lnTo>
                  <a:lnTo>
                    <a:pt x="168173" y="19723"/>
                  </a:lnTo>
                  <a:lnTo>
                    <a:pt x="168173" y="22034"/>
                  </a:lnTo>
                  <a:lnTo>
                    <a:pt x="166585" y="22872"/>
                  </a:lnTo>
                  <a:lnTo>
                    <a:pt x="174998" y="22872"/>
                  </a:lnTo>
                  <a:lnTo>
                    <a:pt x="175412" y="22148"/>
                  </a:lnTo>
                  <a:lnTo>
                    <a:pt x="175412" y="17233"/>
                  </a:lnTo>
                  <a:lnTo>
                    <a:pt x="174777" y="15582"/>
                  </a:lnTo>
                  <a:lnTo>
                    <a:pt x="172402" y="13246"/>
                  </a:lnTo>
                  <a:lnTo>
                    <a:pt x="170230" y="11988"/>
                  </a:lnTo>
                  <a:lnTo>
                    <a:pt x="164680" y="9499"/>
                  </a:lnTo>
                  <a:lnTo>
                    <a:pt x="163309" y="8851"/>
                  </a:lnTo>
                  <a:lnTo>
                    <a:pt x="162217" y="8140"/>
                  </a:lnTo>
                  <a:lnTo>
                    <a:pt x="161925" y="7632"/>
                  </a:lnTo>
                  <a:lnTo>
                    <a:pt x="161925" y="5384"/>
                  </a:lnTo>
                  <a:lnTo>
                    <a:pt x="163398" y="4559"/>
                  </a:lnTo>
                  <a:lnTo>
                    <a:pt x="173316" y="4559"/>
                  </a:lnTo>
                  <a:lnTo>
                    <a:pt x="173316" y="965"/>
                  </a:lnTo>
                  <a:lnTo>
                    <a:pt x="169799" y="266"/>
                  </a:lnTo>
                  <a:lnTo>
                    <a:pt x="167487" y="0"/>
                  </a:lnTo>
                  <a:close/>
                </a:path>
                <a:path w="175894" h="27939">
                  <a:moveTo>
                    <a:pt x="173316" y="4559"/>
                  </a:moveTo>
                  <a:lnTo>
                    <a:pt x="168554" y="4559"/>
                  </a:lnTo>
                  <a:lnTo>
                    <a:pt x="170853" y="5041"/>
                  </a:lnTo>
                  <a:lnTo>
                    <a:pt x="173316" y="6032"/>
                  </a:lnTo>
                  <a:lnTo>
                    <a:pt x="173316" y="4559"/>
                  </a:lnTo>
                  <a:close/>
                </a:path>
                <a:path w="175894" h="27939">
                  <a:moveTo>
                    <a:pt x="135686" y="457"/>
                  </a:moveTo>
                  <a:lnTo>
                    <a:pt x="127050" y="457"/>
                  </a:lnTo>
                  <a:lnTo>
                    <a:pt x="127050" y="27178"/>
                  </a:lnTo>
                  <a:lnTo>
                    <a:pt x="132308" y="27178"/>
                  </a:lnTo>
                  <a:lnTo>
                    <a:pt x="132308" y="9055"/>
                  </a:lnTo>
                  <a:lnTo>
                    <a:pt x="140101" y="9055"/>
                  </a:lnTo>
                  <a:lnTo>
                    <a:pt x="135686" y="457"/>
                  </a:lnTo>
                  <a:close/>
                </a:path>
                <a:path w="175894" h="27939">
                  <a:moveTo>
                    <a:pt x="140101" y="9055"/>
                  </a:moveTo>
                  <a:lnTo>
                    <a:pt x="132308" y="9055"/>
                  </a:lnTo>
                  <a:lnTo>
                    <a:pt x="141719" y="27178"/>
                  </a:lnTo>
                  <a:lnTo>
                    <a:pt x="150114" y="27178"/>
                  </a:lnTo>
                  <a:lnTo>
                    <a:pt x="150114" y="18338"/>
                  </a:lnTo>
                  <a:lnTo>
                    <a:pt x="144868" y="18338"/>
                  </a:lnTo>
                  <a:lnTo>
                    <a:pt x="140101" y="9055"/>
                  </a:lnTo>
                  <a:close/>
                </a:path>
                <a:path w="175894" h="27939">
                  <a:moveTo>
                    <a:pt x="150114" y="457"/>
                  </a:moveTo>
                  <a:lnTo>
                    <a:pt x="144868" y="457"/>
                  </a:lnTo>
                  <a:lnTo>
                    <a:pt x="144868" y="18338"/>
                  </a:lnTo>
                  <a:lnTo>
                    <a:pt x="150114" y="18338"/>
                  </a:lnTo>
                  <a:lnTo>
                    <a:pt x="150114" y="457"/>
                  </a:lnTo>
                  <a:close/>
                </a:path>
                <a:path w="175894" h="27939">
                  <a:moveTo>
                    <a:pt x="121818" y="457"/>
                  </a:moveTo>
                  <a:lnTo>
                    <a:pt x="102692" y="457"/>
                  </a:lnTo>
                  <a:lnTo>
                    <a:pt x="102692" y="27178"/>
                  </a:lnTo>
                  <a:lnTo>
                    <a:pt x="122135" y="27178"/>
                  </a:lnTo>
                  <a:lnTo>
                    <a:pt x="122135" y="22072"/>
                  </a:lnTo>
                  <a:lnTo>
                    <a:pt x="109880" y="22072"/>
                  </a:lnTo>
                  <a:lnTo>
                    <a:pt x="109880" y="15722"/>
                  </a:lnTo>
                  <a:lnTo>
                    <a:pt x="120281" y="15722"/>
                  </a:lnTo>
                  <a:lnTo>
                    <a:pt x="120281" y="11315"/>
                  </a:lnTo>
                  <a:lnTo>
                    <a:pt x="109880" y="11315"/>
                  </a:lnTo>
                  <a:lnTo>
                    <a:pt x="109880" y="5283"/>
                  </a:lnTo>
                  <a:lnTo>
                    <a:pt x="121818" y="5283"/>
                  </a:lnTo>
                  <a:lnTo>
                    <a:pt x="121818" y="457"/>
                  </a:lnTo>
                  <a:close/>
                </a:path>
                <a:path w="175894" h="27939">
                  <a:moveTo>
                    <a:pt x="76124" y="8255"/>
                  </a:moveTo>
                  <a:lnTo>
                    <a:pt x="68630" y="8255"/>
                  </a:lnTo>
                  <a:lnTo>
                    <a:pt x="76301" y="27444"/>
                  </a:lnTo>
                  <a:lnTo>
                    <a:pt x="80937" y="27444"/>
                  </a:lnTo>
                  <a:lnTo>
                    <a:pt x="84982" y="17538"/>
                  </a:lnTo>
                  <a:lnTo>
                    <a:pt x="79768" y="17538"/>
                  </a:lnTo>
                  <a:lnTo>
                    <a:pt x="76124" y="8255"/>
                  </a:lnTo>
                  <a:close/>
                </a:path>
                <a:path w="175894" h="27939">
                  <a:moveTo>
                    <a:pt x="73063" y="457"/>
                  </a:moveTo>
                  <a:lnTo>
                    <a:pt x="63373" y="457"/>
                  </a:lnTo>
                  <a:lnTo>
                    <a:pt x="63373" y="27178"/>
                  </a:lnTo>
                  <a:lnTo>
                    <a:pt x="68630" y="27178"/>
                  </a:lnTo>
                  <a:lnTo>
                    <a:pt x="68630" y="8255"/>
                  </a:lnTo>
                  <a:lnTo>
                    <a:pt x="76124" y="8255"/>
                  </a:lnTo>
                  <a:lnTo>
                    <a:pt x="73063" y="457"/>
                  </a:lnTo>
                  <a:close/>
                </a:path>
                <a:path w="175894" h="27939">
                  <a:moveTo>
                    <a:pt x="95846" y="8255"/>
                  </a:moveTo>
                  <a:lnTo>
                    <a:pt x="88773" y="8255"/>
                  </a:lnTo>
                  <a:lnTo>
                    <a:pt x="88773" y="27178"/>
                  </a:lnTo>
                  <a:lnTo>
                    <a:pt x="95846" y="27178"/>
                  </a:lnTo>
                  <a:lnTo>
                    <a:pt x="95846" y="8255"/>
                  </a:lnTo>
                  <a:close/>
                </a:path>
                <a:path w="175894" h="27939">
                  <a:moveTo>
                    <a:pt x="95846" y="457"/>
                  </a:moveTo>
                  <a:lnTo>
                    <a:pt x="86664" y="457"/>
                  </a:lnTo>
                  <a:lnTo>
                    <a:pt x="79768" y="17538"/>
                  </a:lnTo>
                  <a:lnTo>
                    <a:pt x="84982" y="17538"/>
                  </a:lnTo>
                  <a:lnTo>
                    <a:pt x="88773" y="8255"/>
                  </a:lnTo>
                  <a:lnTo>
                    <a:pt x="95846" y="8255"/>
                  </a:lnTo>
                  <a:lnTo>
                    <a:pt x="95846" y="457"/>
                  </a:lnTo>
                  <a:close/>
                </a:path>
                <a:path w="175894" h="27939">
                  <a:moveTo>
                    <a:pt x="58178" y="457"/>
                  </a:moveTo>
                  <a:lnTo>
                    <a:pt x="39052" y="457"/>
                  </a:lnTo>
                  <a:lnTo>
                    <a:pt x="39052" y="27178"/>
                  </a:lnTo>
                  <a:lnTo>
                    <a:pt x="58496" y="27178"/>
                  </a:lnTo>
                  <a:lnTo>
                    <a:pt x="58496" y="22072"/>
                  </a:lnTo>
                  <a:lnTo>
                    <a:pt x="46228" y="22072"/>
                  </a:lnTo>
                  <a:lnTo>
                    <a:pt x="46228" y="15722"/>
                  </a:lnTo>
                  <a:lnTo>
                    <a:pt x="56654" y="15722"/>
                  </a:lnTo>
                  <a:lnTo>
                    <a:pt x="56654" y="11315"/>
                  </a:lnTo>
                  <a:lnTo>
                    <a:pt x="46228" y="11315"/>
                  </a:lnTo>
                  <a:lnTo>
                    <a:pt x="46228" y="5283"/>
                  </a:lnTo>
                  <a:lnTo>
                    <a:pt x="58178" y="5283"/>
                  </a:lnTo>
                  <a:lnTo>
                    <a:pt x="58178" y="457"/>
                  </a:lnTo>
                  <a:close/>
                </a:path>
                <a:path w="175894" h="27939">
                  <a:moveTo>
                    <a:pt x="32207" y="457"/>
                  </a:moveTo>
                  <a:lnTo>
                    <a:pt x="24765" y="457"/>
                  </a:lnTo>
                  <a:lnTo>
                    <a:pt x="24765" y="27178"/>
                  </a:lnTo>
                  <a:lnTo>
                    <a:pt x="32207" y="27178"/>
                  </a:lnTo>
                  <a:lnTo>
                    <a:pt x="32207" y="457"/>
                  </a:lnTo>
                  <a:close/>
                </a:path>
                <a:path w="175894" h="27939">
                  <a:moveTo>
                    <a:pt x="546" y="21450"/>
                  </a:moveTo>
                  <a:lnTo>
                    <a:pt x="546" y="26733"/>
                  </a:lnTo>
                  <a:lnTo>
                    <a:pt x="3327" y="27393"/>
                  </a:lnTo>
                  <a:lnTo>
                    <a:pt x="6083" y="27711"/>
                  </a:lnTo>
                  <a:lnTo>
                    <a:pt x="12052" y="27711"/>
                  </a:lnTo>
                  <a:lnTo>
                    <a:pt x="14706" y="27101"/>
                  </a:lnTo>
                  <a:lnTo>
                    <a:pt x="19278" y="24345"/>
                  </a:lnTo>
                  <a:lnTo>
                    <a:pt x="20121" y="22872"/>
                  </a:lnTo>
                  <a:lnTo>
                    <a:pt x="6197" y="22872"/>
                  </a:lnTo>
                  <a:lnTo>
                    <a:pt x="3543" y="22390"/>
                  </a:lnTo>
                  <a:lnTo>
                    <a:pt x="546" y="21450"/>
                  </a:lnTo>
                  <a:close/>
                </a:path>
                <a:path w="175894" h="27939">
                  <a:moveTo>
                    <a:pt x="12547" y="0"/>
                  </a:moveTo>
                  <a:lnTo>
                    <a:pt x="7607" y="0"/>
                  </a:lnTo>
                  <a:lnTo>
                    <a:pt x="5003" y="673"/>
                  </a:lnTo>
                  <a:lnTo>
                    <a:pt x="1003" y="3441"/>
                  </a:lnTo>
                  <a:lnTo>
                    <a:pt x="25" y="5384"/>
                  </a:lnTo>
                  <a:lnTo>
                    <a:pt x="0" y="10134"/>
                  </a:lnTo>
                  <a:lnTo>
                    <a:pt x="698" y="11823"/>
                  </a:lnTo>
                  <a:lnTo>
                    <a:pt x="2137" y="13246"/>
                  </a:lnTo>
                  <a:lnTo>
                    <a:pt x="3149" y="14198"/>
                  </a:lnTo>
                  <a:lnTo>
                    <a:pt x="5435" y="15443"/>
                  </a:lnTo>
                  <a:lnTo>
                    <a:pt x="10909" y="17678"/>
                  </a:lnTo>
                  <a:lnTo>
                    <a:pt x="12115" y="18313"/>
                  </a:lnTo>
                  <a:lnTo>
                    <a:pt x="12598" y="18770"/>
                  </a:lnTo>
                  <a:lnTo>
                    <a:pt x="13068" y="19177"/>
                  </a:lnTo>
                  <a:lnTo>
                    <a:pt x="13284" y="19723"/>
                  </a:lnTo>
                  <a:lnTo>
                    <a:pt x="13284" y="22034"/>
                  </a:lnTo>
                  <a:lnTo>
                    <a:pt x="11696" y="22872"/>
                  </a:lnTo>
                  <a:lnTo>
                    <a:pt x="20121" y="22872"/>
                  </a:lnTo>
                  <a:lnTo>
                    <a:pt x="20535" y="22148"/>
                  </a:lnTo>
                  <a:lnTo>
                    <a:pt x="20535" y="17233"/>
                  </a:lnTo>
                  <a:lnTo>
                    <a:pt x="19900" y="15582"/>
                  </a:lnTo>
                  <a:lnTo>
                    <a:pt x="17526" y="13246"/>
                  </a:lnTo>
                  <a:lnTo>
                    <a:pt x="15354" y="11988"/>
                  </a:lnTo>
                  <a:lnTo>
                    <a:pt x="9842" y="9525"/>
                  </a:lnTo>
                  <a:lnTo>
                    <a:pt x="8445" y="8851"/>
                  </a:lnTo>
                  <a:lnTo>
                    <a:pt x="7937" y="8547"/>
                  </a:lnTo>
                  <a:lnTo>
                    <a:pt x="7353" y="8140"/>
                  </a:lnTo>
                  <a:lnTo>
                    <a:pt x="7035" y="7632"/>
                  </a:lnTo>
                  <a:lnTo>
                    <a:pt x="7035" y="5384"/>
                  </a:lnTo>
                  <a:lnTo>
                    <a:pt x="8521" y="4559"/>
                  </a:lnTo>
                  <a:lnTo>
                    <a:pt x="18427" y="4559"/>
                  </a:lnTo>
                  <a:lnTo>
                    <a:pt x="18427" y="965"/>
                  </a:lnTo>
                  <a:lnTo>
                    <a:pt x="15113" y="304"/>
                  </a:lnTo>
                  <a:lnTo>
                    <a:pt x="12547" y="0"/>
                  </a:lnTo>
                  <a:close/>
                </a:path>
                <a:path w="175894" h="27939">
                  <a:moveTo>
                    <a:pt x="18427" y="4559"/>
                  </a:moveTo>
                  <a:lnTo>
                    <a:pt x="13652" y="4559"/>
                  </a:lnTo>
                  <a:lnTo>
                    <a:pt x="15963" y="5041"/>
                  </a:lnTo>
                  <a:lnTo>
                    <a:pt x="18427" y="6032"/>
                  </a:lnTo>
                  <a:lnTo>
                    <a:pt x="18427" y="4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29457" y="4337659"/>
              <a:ext cx="870585" cy="654685"/>
            </a:xfrm>
            <a:custGeom>
              <a:avLst/>
              <a:gdLst/>
              <a:ahLst/>
              <a:cxnLst/>
              <a:rect l="l" t="t" r="r" b="b"/>
              <a:pathLst>
                <a:path w="870585" h="654685">
                  <a:moveTo>
                    <a:pt x="870508" y="0"/>
                  </a:moveTo>
                  <a:lnTo>
                    <a:pt x="0" y="0"/>
                  </a:lnTo>
                  <a:lnTo>
                    <a:pt x="0" y="654316"/>
                  </a:lnTo>
                  <a:lnTo>
                    <a:pt x="870508" y="654316"/>
                  </a:lnTo>
                  <a:lnTo>
                    <a:pt x="87050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241319" y="4671453"/>
              <a:ext cx="853440" cy="310515"/>
            </a:xfrm>
            <a:custGeom>
              <a:avLst/>
              <a:gdLst/>
              <a:ahLst/>
              <a:cxnLst/>
              <a:rect l="l" t="t" r="r" b="b"/>
              <a:pathLst>
                <a:path w="853439" h="310514">
                  <a:moveTo>
                    <a:pt x="115684" y="165950"/>
                  </a:moveTo>
                  <a:lnTo>
                    <a:pt x="0" y="165950"/>
                  </a:lnTo>
                  <a:lnTo>
                    <a:pt x="0" y="46469"/>
                  </a:lnTo>
                  <a:lnTo>
                    <a:pt x="115684" y="46469"/>
                  </a:lnTo>
                  <a:lnTo>
                    <a:pt x="115684" y="165950"/>
                  </a:lnTo>
                  <a:close/>
                </a:path>
                <a:path w="853439" h="310514">
                  <a:moveTo>
                    <a:pt x="109042" y="156464"/>
                  </a:moveTo>
                  <a:lnTo>
                    <a:pt x="6629" y="156464"/>
                  </a:lnTo>
                  <a:lnTo>
                    <a:pt x="6629" y="55956"/>
                  </a:lnTo>
                  <a:lnTo>
                    <a:pt x="109042" y="55956"/>
                  </a:lnTo>
                  <a:lnTo>
                    <a:pt x="109042" y="156464"/>
                  </a:lnTo>
                  <a:close/>
                </a:path>
                <a:path w="853439" h="310514">
                  <a:moveTo>
                    <a:pt x="119468" y="306285"/>
                  </a:moveTo>
                  <a:lnTo>
                    <a:pt x="3784" y="306285"/>
                  </a:lnTo>
                  <a:lnTo>
                    <a:pt x="3784" y="186804"/>
                  </a:lnTo>
                  <a:lnTo>
                    <a:pt x="119468" y="186804"/>
                  </a:lnTo>
                  <a:lnTo>
                    <a:pt x="119468" y="306285"/>
                  </a:lnTo>
                  <a:close/>
                </a:path>
                <a:path w="853439" h="310514">
                  <a:moveTo>
                    <a:pt x="112826" y="296811"/>
                  </a:moveTo>
                  <a:lnTo>
                    <a:pt x="10414" y="296811"/>
                  </a:lnTo>
                  <a:lnTo>
                    <a:pt x="10414" y="196278"/>
                  </a:lnTo>
                  <a:lnTo>
                    <a:pt x="112826" y="196278"/>
                  </a:lnTo>
                  <a:lnTo>
                    <a:pt x="112826" y="296811"/>
                  </a:lnTo>
                  <a:close/>
                </a:path>
                <a:path w="853439" h="310514">
                  <a:moveTo>
                    <a:pt x="265506" y="306285"/>
                  </a:moveTo>
                  <a:lnTo>
                    <a:pt x="149809" y="306285"/>
                  </a:lnTo>
                  <a:lnTo>
                    <a:pt x="149809" y="186804"/>
                  </a:lnTo>
                  <a:lnTo>
                    <a:pt x="265506" y="186804"/>
                  </a:lnTo>
                  <a:lnTo>
                    <a:pt x="265506" y="306285"/>
                  </a:lnTo>
                  <a:close/>
                </a:path>
                <a:path w="853439" h="310514">
                  <a:moveTo>
                    <a:pt x="258864" y="296811"/>
                  </a:moveTo>
                  <a:lnTo>
                    <a:pt x="156451" y="296811"/>
                  </a:lnTo>
                  <a:lnTo>
                    <a:pt x="156451" y="196278"/>
                  </a:lnTo>
                  <a:lnTo>
                    <a:pt x="258864" y="196278"/>
                  </a:lnTo>
                  <a:lnTo>
                    <a:pt x="258864" y="296811"/>
                  </a:lnTo>
                  <a:close/>
                </a:path>
                <a:path w="853439" h="310514">
                  <a:moveTo>
                    <a:pt x="411530" y="306285"/>
                  </a:moveTo>
                  <a:lnTo>
                    <a:pt x="295846" y="306285"/>
                  </a:lnTo>
                  <a:lnTo>
                    <a:pt x="295846" y="186804"/>
                  </a:lnTo>
                  <a:lnTo>
                    <a:pt x="411530" y="186804"/>
                  </a:lnTo>
                  <a:lnTo>
                    <a:pt x="411530" y="306285"/>
                  </a:lnTo>
                  <a:close/>
                </a:path>
                <a:path w="853439" h="310514">
                  <a:moveTo>
                    <a:pt x="404901" y="296811"/>
                  </a:moveTo>
                  <a:lnTo>
                    <a:pt x="302488" y="296811"/>
                  </a:lnTo>
                  <a:lnTo>
                    <a:pt x="302488" y="196278"/>
                  </a:lnTo>
                  <a:lnTo>
                    <a:pt x="404901" y="196278"/>
                  </a:lnTo>
                  <a:lnTo>
                    <a:pt x="404901" y="296811"/>
                  </a:lnTo>
                  <a:close/>
                </a:path>
                <a:path w="853439" h="310514">
                  <a:moveTo>
                    <a:pt x="559460" y="306285"/>
                  </a:moveTo>
                  <a:lnTo>
                    <a:pt x="443776" y="306285"/>
                  </a:lnTo>
                  <a:lnTo>
                    <a:pt x="443776" y="186804"/>
                  </a:lnTo>
                  <a:lnTo>
                    <a:pt x="559460" y="186804"/>
                  </a:lnTo>
                  <a:lnTo>
                    <a:pt x="559460" y="306285"/>
                  </a:lnTo>
                  <a:close/>
                </a:path>
                <a:path w="853439" h="310514">
                  <a:moveTo>
                    <a:pt x="552831" y="296811"/>
                  </a:moveTo>
                  <a:lnTo>
                    <a:pt x="450418" y="296811"/>
                  </a:lnTo>
                  <a:lnTo>
                    <a:pt x="450418" y="196278"/>
                  </a:lnTo>
                  <a:lnTo>
                    <a:pt x="552831" y="196278"/>
                  </a:lnTo>
                  <a:lnTo>
                    <a:pt x="552831" y="296811"/>
                  </a:lnTo>
                  <a:close/>
                </a:path>
                <a:path w="853439" h="310514">
                  <a:moveTo>
                    <a:pt x="705497" y="308190"/>
                  </a:moveTo>
                  <a:lnTo>
                    <a:pt x="589813" y="308190"/>
                  </a:lnTo>
                  <a:lnTo>
                    <a:pt x="589813" y="188709"/>
                  </a:lnTo>
                  <a:lnTo>
                    <a:pt x="705497" y="188709"/>
                  </a:lnTo>
                  <a:lnTo>
                    <a:pt x="705497" y="308190"/>
                  </a:lnTo>
                  <a:close/>
                </a:path>
                <a:path w="853439" h="310514">
                  <a:moveTo>
                    <a:pt x="698868" y="298704"/>
                  </a:moveTo>
                  <a:lnTo>
                    <a:pt x="596455" y="298704"/>
                  </a:lnTo>
                  <a:lnTo>
                    <a:pt x="596455" y="198196"/>
                  </a:lnTo>
                  <a:lnTo>
                    <a:pt x="698868" y="198196"/>
                  </a:lnTo>
                  <a:lnTo>
                    <a:pt x="698868" y="298704"/>
                  </a:lnTo>
                  <a:close/>
                </a:path>
                <a:path w="853439" h="310514">
                  <a:moveTo>
                    <a:pt x="853427" y="310083"/>
                  </a:moveTo>
                  <a:lnTo>
                    <a:pt x="737743" y="310083"/>
                  </a:lnTo>
                  <a:lnTo>
                    <a:pt x="737743" y="190614"/>
                  </a:lnTo>
                  <a:lnTo>
                    <a:pt x="853427" y="190614"/>
                  </a:lnTo>
                  <a:lnTo>
                    <a:pt x="853427" y="310083"/>
                  </a:lnTo>
                  <a:close/>
                </a:path>
                <a:path w="853439" h="310514">
                  <a:moveTo>
                    <a:pt x="846785" y="300596"/>
                  </a:moveTo>
                  <a:lnTo>
                    <a:pt x="744372" y="300596"/>
                  </a:lnTo>
                  <a:lnTo>
                    <a:pt x="744372" y="200088"/>
                  </a:lnTo>
                  <a:lnTo>
                    <a:pt x="846785" y="200088"/>
                  </a:lnTo>
                  <a:lnTo>
                    <a:pt x="846785" y="300596"/>
                  </a:lnTo>
                  <a:close/>
                </a:path>
                <a:path w="853439" h="310514">
                  <a:moveTo>
                    <a:pt x="849630" y="165950"/>
                  </a:moveTo>
                  <a:lnTo>
                    <a:pt x="733958" y="165950"/>
                  </a:lnTo>
                  <a:lnTo>
                    <a:pt x="733958" y="46469"/>
                  </a:lnTo>
                  <a:lnTo>
                    <a:pt x="849630" y="46469"/>
                  </a:lnTo>
                  <a:lnTo>
                    <a:pt x="849630" y="165950"/>
                  </a:lnTo>
                  <a:close/>
                </a:path>
                <a:path w="853439" h="310514">
                  <a:moveTo>
                    <a:pt x="843000" y="156464"/>
                  </a:moveTo>
                  <a:lnTo>
                    <a:pt x="740587" y="156464"/>
                  </a:lnTo>
                  <a:lnTo>
                    <a:pt x="740587" y="55956"/>
                  </a:lnTo>
                  <a:lnTo>
                    <a:pt x="843000" y="55956"/>
                  </a:lnTo>
                  <a:lnTo>
                    <a:pt x="843000" y="156464"/>
                  </a:lnTo>
                  <a:close/>
                </a:path>
                <a:path w="853439" h="310514">
                  <a:moveTo>
                    <a:pt x="255549" y="41719"/>
                  </a:moveTo>
                  <a:lnTo>
                    <a:pt x="219519" y="41719"/>
                  </a:lnTo>
                  <a:lnTo>
                    <a:pt x="219519" y="0"/>
                  </a:lnTo>
                  <a:lnTo>
                    <a:pt x="255549" y="0"/>
                  </a:lnTo>
                  <a:lnTo>
                    <a:pt x="255549" y="417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563251" y="4671453"/>
              <a:ext cx="36195" cy="41910"/>
            </a:xfrm>
            <a:custGeom>
              <a:avLst/>
              <a:gdLst/>
              <a:ahLst/>
              <a:cxnLst/>
              <a:rect l="l" t="t" r="r" b="b"/>
              <a:pathLst>
                <a:path w="36195" h="41910">
                  <a:moveTo>
                    <a:pt x="36029" y="0"/>
                  </a:moveTo>
                  <a:lnTo>
                    <a:pt x="0" y="0"/>
                  </a:lnTo>
                  <a:lnTo>
                    <a:pt x="0" y="41719"/>
                  </a:lnTo>
                  <a:lnTo>
                    <a:pt x="36029" y="41719"/>
                  </a:lnTo>
                  <a:lnTo>
                    <a:pt x="3602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60838" y="4671453"/>
              <a:ext cx="428625" cy="144145"/>
            </a:xfrm>
            <a:custGeom>
              <a:avLst/>
              <a:gdLst/>
              <a:ahLst/>
              <a:cxnLst/>
              <a:rect l="l" t="t" r="r" b="b"/>
              <a:pathLst>
                <a:path w="428625" h="144145">
                  <a:moveTo>
                    <a:pt x="138442" y="41719"/>
                  </a:moveTo>
                  <a:lnTo>
                    <a:pt x="102412" y="41719"/>
                  </a:lnTo>
                  <a:lnTo>
                    <a:pt x="102412" y="0"/>
                  </a:lnTo>
                  <a:lnTo>
                    <a:pt x="138442" y="0"/>
                  </a:lnTo>
                  <a:lnTo>
                    <a:pt x="138442" y="41719"/>
                  </a:lnTo>
                  <a:close/>
                </a:path>
                <a:path w="428625" h="144145">
                  <a:moveTo>
                    <a:pt x="238963" y="41719"/>
                  </a:moveTo>
                  <a:lnTo>
                    <a:pt x="202920" y="41719"/>
                  </a:lnTo>
                  <a:lnTo>
                    <a:pt x="202920" y="0"/>
                  </a:lnTo>
                  <a:lnTo>
                    <a:pt x="238963" y="0"/>
                  </a:lnTo>
                  <a:lnTo>
                    <a:pt x="238963" y="41719"/>
                  </a:lnTo>
                  <a:close/>
                </a:path>
                <a:path w="428625" h="144145">
                  <a:moveTo>
                    <a:pt x="337578" y="41719"/>
                  </a:moveTo>
                  <a:lnTo>
                    <a:pt x="301548" y="41719"/>
                  </a:lnTo>
                  <a:lnTo>
                    <a:pt x="301548" y="0"/>
                  </a:lnTo>
                  <a:lnTo>
                    <a:pt x="337578" y="0"/>
                  </a:lnTo>
                  <a:lnTo>
                    <a:pt x="337578" y="41719"/>
                  </a:lnTo>
                  <a:close/>
                </a:path>
                <a:path w="428625" h="144145">
                  <a:moveTo>
                    <a:pt x="428612" y="41719"/>
                  </a:moveTo>
                  <a:lnTo>
                    <a:pt x="392582" y="41719"/>
                  </a:lnTo>
                  <a:lnTo>
                    <a:pt x="392582" y="0"/>
                  </a:lnTo>
                  <a:lnTo>
                    <a:pt x="428612" y="0"/>
                  </a:lnTo>
                  <a:lnTo>
                    <a:pt x="428612" y="41719"/>
                  </a:lnTo>
                  <a:close/>
                </a:path>
                <a:path w="428625" h="144145">
                  <a:moveTo>
                    <a:pt x="36029" y="144132"/>
                  </a:moveTo>
                  <a:lnTo>
                    <a:pt x="0" y="144132"/>
                  </a:lnTo>
                  <a:lnTo>
                    <a:pt x="0" y="102412"/>
                  </a:lnTo>
                  <a:lnTo>
                    <a:pt x="36029" y="102412"/>
                  </a:lnTo>
                  <a:lnTo>
                    <a:pt x="36029" y="144132"/>
                  </a:lnTo>
                  <a:close/>
                </a:path>
                <a:path w="428625" h="144145">
                  <a:moveTo>
                    <a:pt x="138442" y="144132"/>
                  </a:moveTo>
                  <a:lnTo>
                    <a:pt x="102412" y="144132"/>
                  </a:lnTo>
                  <a:lnTo>
                    <a:pt x="102412" y="102412"/>
                  </a:lnTo>
                  <a:lnTo>
                    <a:pt x="138442" y="102412"/>
                  </a:lnTo>
                  <a:lnTo>
                    <a:pt x="138442" y="1441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663772" y="4773866"/>
              <a:ext cx="36195" cy="41910"/>
            </a:xfrm>
            <a:custGeom>
              <a:avLst/>
              <a:gdLst/>
              <a:ahLst/>
              <a:cxnLst/>
              <a:rect l="l" t="t" r="r" b="b"/>
              <a:pathLst>
                <a:path w="36195" h="41910">
                  <a:moveTo>
                    <a:pt x="36029" y="0"/>
                  </a:moveTo>
                  <a:lnTo>
                    <a:pt x="0" y="0"/>
                  </a:lnTo>
                  <a:lnTo>
                    <a:pt x="0" y="41719"/>
                  </a:lnTo>
                  <a:lnTo>
                    <a:pt x="36029" y="41719"/>
                  </a:lnTo>
                  <a:lnTo>
                    <a:pt x="3602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663759" y="4773866"/>
              <a:ext cx="226060" cy="41910"/>
            </a:xfrm>
            <a:custGeom>
              <a:avLst/>
              <a:gdLst/>
              <a:ahLst/>
              <a:cxnLst/>
              <a:rect l="l" t="t" r="r" b="b"/>
              <a:pathLst>
                <a:path w="226060" h="41910">
                  <a:moveTo>
                    <a:pt x="36042" y="41719"/>
                  </a:moveTo>
                  <a:lnTo>
                    <a:pt x="0" y="41719"/>
                  </a:lnTo>
                  <a:lnTo>
                    <a:pt x="0" y="0"/>
                  </a:lnTo>
                  <a:lnTo>
                    <a:pt x="36042" y="0"/>
                  </a:lnTo>
                  <a:lnTo>
                    <a:pt x="36042" y="41719"/>
                  </a:lnTo>
                  <a:close/>
                </a:path>
                <a:path w="226060" h="41910">
                  <a:moveTo>
                    <a:pt x="134658" y="41719"/>
                  </a:moveTo>
                  <a:lnTo>
                    <a:pt x="98628" y="41719"/>
                  </a:lnTo>
                  <a:lnTo>
                    <a:pt x="98628" y="0"/>
                  </a:lnTo>
                  <a:lnTo>
                    <a:pt x="134658" y="0"/>
                  </a:lnTo>
                  <a:lnTo>
                    <a:pt x="134658" y="41719"/>
                  </a:lnTo>
                  <a:close/>
                </a:path>
                <a:path w="226060" h="41910">
                  <a:moveTo>
                    <a:pt x="225691" y="41719"/>
                  </a:moveTo>
                  <a:lnTo>
                    <a:pt x="189661" y="41719"/>
                  </a:lnTo>
                  <a:lnTo>
                    <a:pt x="189661" y="0"/>
                  </a:lnTo>
                  <a:lnTo>
                    <a:pt x="225691" y="0"/>
                  </a:lnTo>
                  <a:lnTo>
                    <a:pt x="225691" y="417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286353" y="4894300"/>
              <a:ext cx="24765" cy="45720"/>
            </a:xfrm>
            <a:custGeom>
              <a:avLst/>
              <a:gdLst/>
              <a:ahLst/>
              <a:cxnLst/>
              <a:rect l="l" t="t" r="r" b="b"/>
              <a:pathLst>
                <a:path w="24764" h="45720">
                  <a:moveTo>
                    <a:pt x="24650" y="39827"/>
                  </a:moveTo>
                  <a:lnTo>
                    <a:pt x="24650" y="42964"/>
                  </a:lnTo>
                  <a:lnTo>
                    <a:pt x="22110" y="45516"/>
                  </a:lnTo>
                  <a:lnTo>
                    <a:pt x="18961" y="45516"/>
                  </a:lnTo>
                  <a:lnTo>
                    <a:pt x="5689" y="45516"/>
                  </a:lnTo>
                  <a:lnTo>
                    <a:pt x="2552" y="45516"/>
                  </a:lnTo>
                  <a:lnTo>
                    <a:pt x="0" y="42964"/>
                  </a:lnTo>
                  <a:lnTo>
                    <a:pt x="0" y="39827"/>
                  </a:lnTo>
                  <a:lnTo>
                    <a:pt x="0" y="5676"/>
                  </a:lnTo>
                  <a:lnTo>
                    <a:pt x="0" y="2540"/>
                  </a:lnTo>
                  <a:lnTo>
                    <a:pt x="2552" y="0"/>
                  </a:lnTo>
                  <a:lnTo>
                    <a:pt x="5689" y="0"/>
                  </a:lnTo>
                  <a:lnTo>
                    <a:pt x="18961" y="0"/>
                  </a:lnTo>
                  <a:lnTo>
                    <a:pt x="22110" y="0"/>
                  </a:lnTo>
                  <a:lnTo>
                    <a:pt x="24650" y="2540"/>
                  </a:lnTo>
                  <a:lnTo>
                    <a:pt x="24650" y="5676"/>
                  </a:lnTo>
                  <a:lnTo>
                    <a:pt x="24650" y="398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269754" y="4905819"/>
              <a:ext cx="11430" cy="23495"/>
            </a:xfrm>
            <a:custGeom>
              <a:avLst/>
              <a:gdLst/>
              <a:ahLst/>
              <a:cxnLst/>
              <a:rect l="l" t="t" r="r" b="b"/>
              <a:pathLst>
                <a:path w="11429" h="23495">
                  <a:moveTo>
                    <a:pt x="0" y="0"/>
                  </a:moveTo>
                  <a:lnTo>
                    <a:pt x="10909" y="11861"/>
                  </a:lnTo>
                  <a:lnTo>
                    <a:pt x="0" y="232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271177" y="4908435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482" y="0"/>
                  </a:moveTo>
                  <a:lnTo>
                    <a:pt x="0" y="18021"/>
                  </a:lnTo>
                  <a:lnTo>
                    <a:pt x="9486" y="9004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271177" y="4908435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482" y="0"/>
                  </a:moveTo>
                  <a:lnTo>
                    <a:pt x="0" y="18021"/>
                  </a:lnTo>
                  <a:lnTo>
                    <a:pt x="9486" y="9004"/>
                  </a:lnTo>
                  <a:lnTo>
                    <a:pt x="48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252685" y="491743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0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17684" y="4905819"/>
              <a:ext cx="11430" cy="23495"/>
            </a:xfrm>
            <a:custGeom>
              <a:avLst/>
              <a:gdLst/>
              <a:ahLst/>
              <a:cxnLst/>
              <a:rect l="l" t="t" r="r" b="b"/>
              <a:pathLst>
                <a:path w="11429" h="23495">
                  <a:moveTo>
                    <a:pt x="0" y="0"/>
                  </a:moveTo>
                  <a:lnTo>
                    <a:pt x="10909" y="11861"/>
                  </a:lnTo>
                  <a:lnTo>
                    <a:pt x="0" y="2325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19119" y="4908435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469" y="0"/>
                  </a:moveTo>
                  <a:lnTo>
                    <a:pt x="0" y="18021"/>
                  </a:lnTo>
                  <a:lnTo>
                    <a:pt x="9474" y="9004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419119" y="4908435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469" y="0"/>
                  </a:moveTo>
                  <a:lnTo>
                    <a:pt x="0" y="18021"/>
                  </a:lnTo>
                  <a:lnTo>
                    <a:pt x="9474" y="9004"/>
                  </a:lnTo>
                  <a:lnTo>
                    <a:pt x="46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00615" y="4917439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0" y="0"/>
                  </a:moveTo>
                  <a:lnTo>
                    <a:pt x="270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318116" y="4907267"/>
              <a:ext cx="11430" cy="23495"/>
            </a:xfrm>
            <a:custGeom>
              <a:avLst/>
              <a:gdLst/>
              <a:ahLst/>
              <a:cxnLst/>
              <a:rect l="l" t="t" r="r" b="b"/>
              <a:pathLst>
                <a:path w="11429" h="23495">
                  <a:moveTo>
                    <a:pt x="10909" y="23228"/>
                  </a:moveTo>
                  <a:lnTo>
                    <a:pt x="0" y="11366"/>
                  </a:lnTo>
                  <a:lnTo>
                    <a:pt x="109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318116" y="4909870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9486" y="0"/>
                  </a:moveTo>
                  <a:lnTo>
                    <a:pt x="0" y="9004"/>
                  </a:lnTo>
                  <a:lnTo>
                    <a:pt x="9004" y="18021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318116" y="4909870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9004" y="18021"/>
                  </a:moveTo>
                  <a:lnTo>
                    <a:pt x="9486" y="0"/>
                  </a:lnTo>
                  <a:lnTo>
                    <a:pt x="0" y="9004"/>
                  </a:lnTo>
                  <a:lnTo>
                    <a:pt x="9004" y="1802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319068" y="4918875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2702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465334" y="4905133"/>
              <a:ext cx="11430" cy="23495"/>
            </a:xfrm>
            <a:custGeom>
              <a:avLst/>
              <a:gdLst/>
              <a:ahLst/>
              <a:cxnLst/>
              <a:rect l="l" t="t" r="r" b="b"/>
              <a:pathLst>
                <a:path w="11429" h="23495">
                  <a:moveTo>
                    <a:pt x="10909" y="23228"/>
                  </a:moveTo>
                  <a:lnTo>
                    <a:pt x="0" y="11353"/>
                  </a:lnTo>
                  <a:lnTo>
                    <a:pt x="1090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465334" y="4907737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9486" y="0"/>
                  </a:moveTo>
                  <a:lnTo>
                    <a:pt x="0" y="9004"/>
                  </a:lnTo>
                  <a:lnTo>
                    <a:pt x="9016" y="18021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465334" y="4907737"/>
              <a:ext cx="9525" cy="18415"/>
            </a:xfrm>
            <a:custGeom>
              <a:avLst/>
              <a:gdLst/>
              <a:ahLst/>
              <a:cxnLst/>
              <a:rect l="l" t="t" r="r" b="b"/>
              <a:pathLst>
                <a:path w="9525" h="18414">
                  <a:moveTo>
                    <a:pt x="9016" y="18021"/>
                  </a:moveTo>
                  <a:lnTo>
                    <a:pt x="9486" y="0"/>
                  </a:lnTo>
                  <a:lnTo>
                    <a:pt x="0" y="9004"/>
                  </a:lnTo>
                  <a:lnTo>
                    <a:pt x="9016" y="1802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466287" y="4916741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4">
                  <a:moveTo>
                    <a:pt x="2702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705479" y="4884102"/>
              <a:ext cx="71120" cy="71755"/>
            </a:xfrm>
            <a:custGeom>
              <a:avLst/>
              <a:gdLst/>
              <a:ahLst/>
              <a:cxnLst/>
              <a:rect l="l" t="t" r="r" b="b"/>
              <a:pathLst>
                <a:path w="71120" h="71754">
                  <a:moveTo>
                    <a:pt x="0" y="0"/>
                  </a:moveTo>
                  <a:lnTo>
                    <a:pt x="71120" y="71132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705479" y="4884102"/>
              <a:ext cx="71120" cy="71755"/>
            </a:xfrm>
            <a:custGeom>
              <a:avLst/>
              <a:gdLst/>
              <a:ahLst/>
              <a:cxnLst/>
              <a:rect l="l" t="t" r="r" b="b"/>
              <a:pathLst>
                <a:path w="71120" h="71754">
                  <a:moveTo>
                    <a:pt x="0" y="0"/>
                  </a:moveTo>
                  <a:lnTo>
                    <a:pt x="71120" y="71132"/>
                  </a:lnTo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704069" y="4881257"/>
              <a:ext cx="74295" cy="73660"/>
            </a:xfrm>
            <a:custGeom>
              <a:avLst/>
              <a:gdLst/>
              <a:ahLst/>
              <a:cxnLst/>
              <a:rect l="l" t="t" r="r" b="b"/>
              <a:pathLst>
                <a:path w="74295" h="73660">
                  <a:moveTo>
                    <a:pt x="73964" y="0"/>
                  </a:moveTo>
                  <a:lnTo>
                    <a:pt x="0" y="73253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704069" y="4881257"/>
              <a:ext cx="74295" cy="73660"/>
            </a:xfrm>
            <a:custGeom>
              <a:avLst/>
              <a:gdLst/>
              <a:ahLst/>
              <a:cxnLst/>
              <a:rect l="l" t="t" r="r" b="b"/>
              <a:pathLst>
                <a:path w="74295" h="73660">
                  <a:moveTo>
                    <a:pt x="0" y="73253"/>
                  </a:moveTo>
                  <a:lnTo>
                    <a:pt x="73964" y="0"/>
                  </a:lnTo>
                </a:path>
              </a:pathLst>
            </a:custGeom>
            <a:ln w="635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889679" y="4916106"/>
              <a:ext cx="11430" cy="8255"/>
            </a:xfrm>
            <a:custGeom>
              <a:avLst/>
              <a:gdLst/>
              <a:ahLst/>
              <a:cxnLst/>
              <a:rect l="l" t="t" r="r" b="b"/>
              <a:pathLst>
                <a:path w="11429" h="8254">
                  <a:moveTo>
                    <a:pt x="0" y="0"/>
                  </a:moveTo>
                  <a:lnTo>
                    <a:pt x="2133" y="7823"/>
                  </a:lnTo>
                  <a:lnTo>
                    <a:pt x="11391" y="782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911739" y="4928907"/>
              <a:ext cx="19685" cy="31750"/>
            </a:xfrm>
            <a:custGeom>
              <a:avLst/>
              <a:gdLst/>
              <a:ahLst/>
              <a:cxnLst/>
              <a:rect l="l" t="t" r="r" b="b"/>
              <a:pathLst>
                <a:path w="19685" h="31750">
                  <a:moveTo>
                    <a:pt x="15646" y="0"/>
                  </a:moveTo>
                  <a:lnTo>
                    <a:pt x="0" y="15646"/>
                  </a:lnTo>
                  <a:lnTo>
                    <a:pt x="19189" y="16357"/>
                  </a:lnTo>
                  <a:lnTo>
                    <a:pt x="4267" y="3129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907155" y="495363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4051" y="0"/>
                  </a:moveTo>
                  <a:lnTo>
                    <a:pt x="0" y="15570"/>
                  </a:lnTo>
                  <a:lnTo>
                    <a:pt x="15519" y="11290"/>
                  </a:lnTo>
                  <a:lnTo>
                    <a:pt x="4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854843" y="4932349"/>
              <a:ext cx="40640" cy="27305"/>
            </a:xfrm>
            <a:custGeom>
              <a:avLst/>
              <a:gdLst/>
              <a:ahLst/>
              <a:cxnLst/>
              <a:rect l="l" t="t" r="r" b="b"/>
              <a:pathLst>
                <a:path w="40639" h="27304">
                  <a:moveTo>
                    <a:pt x="0" y="0"/>
                  </a:moveTo>
                  <a:lnTo>
                    <a:pt x="0" y="27025"/>
                  </a:lnTo>
                  <a:lnTo>
                    <a:pt x="32004" y="17780"/>
                  </a:lnTo>
                  <a:lnTo>
                    <a:pt x="40538" y="17068"/>
                  </a:lnTo>
                  <a:lnTo>
                    <a:pt x="39116" y="11379"/>
                  </a:lnTo>
                  <a:lnTo>
                    <a:pt x="32702" y="10668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842029" y="4929619"/>
              <a:ext cx="6985" cy="33655"/>
            </a:xfrm>
            <a:custGeom>
              <a:avLst/>
              <a:gdLst/>
              <a:ahLst/>
              <a:cxnLst/>
              <a:rect l="l" t="t" r="r" b="b"/>
              <a:pathLst>
                <a:path w="6985" h="33654">
                  <a:moveTo>
                    <a:pt x="723" y="0"/>
                  </a:moveTo>
                  <a:lnTo>
                    <a:pt x="5702" y="4978"/>
                  </a:lnTo>
                </a:path>
                <a:path w="6985" h="33654">
                  <a:moveTo>
                    <a:pt x="0" y="33426"/>
                  </a:moveTo>
                  <a:lnTo>
                    <a:pt x="6769" y="26670"/>
                  </a:lnTo>
                </a:path>
              </a:pathLst>
            </a:custGeom>
            <a:ln w="635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843451" y="494586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83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896080" y="4940528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-3175" y="5334"/>
                  </a:moveTo>
                  <a:lnTo>
                    <a:pt x="3175" y="5334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869766" y="4954511"/>
              <a:ext cx="11430" cy="10795"/>
            </a:xfrm>
            <a:custGeom>
              <a:avLst/>
              <a:gdLst/>
              <a:ahLst/>
              <a:cxnLst/>
              <a:rect l="l" t="t" r="r" b="b"/>
              <a:pathLst>
                <a:path w="11429" h="10795">
                  <a:moveTo>
                    <a:pt x="11379" y="5334"/>
                  </a:moveTo>
                  <a:lnTo>
                    <a:pt x="11379" y="8280"/>
                  </a:lnTo>
                  <a:lnTo>
                    <a:pt x="8839" y="10668"/>
                  </a:lnTo>
                  <a:lnTo>
                    <a:pt x="5702" y="10668"/>
                  </a:lnTo>
                  <a:lnTo>
                    <a:pt x="2552" y="10668"/>
                  </a:lnTo>
                  <a:lnTo>
                    <a:pt x="0" y="8280"/>
                  </a:lnTo>
                  <a:lnTo>
                    <a:pt x="0" y="5334"/>
                  </a:lnTo>
                  <a:lnTo>
                    <a:pt x="0" y="2387"/>
                  </a:lnTo>
                  <a:lnTo>
                    <a:pt x="2552" y="0"/>
                  </a:lnTo>
                  <a:lnTo>
                    <a:pt x="5702" y="0"/>
                  </a:lnTo>
                  <a:lnTo>
                    <a:pt x="8839" y="0"/>
                  </a:lnTo>
                  <a:lnTo>
                    <a:pt x="11379" y="2387"/>
                  </a:lnTo>
                  <a:lnTo>
                    <a:pt x="11379" y="5334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005605" y="4876279"/>
              <a:ext cx="57785" cy="80010"/>
            </a:xfrm>
            <a:custGeom>
              <a:avLst/>
              <a:gdLst/>
              <a:ahLst/>
              <a:cxnLst/>
              <a:rect l="l" t="t" r="r" b="b"/>
              <a:pathLst>
                <a:path w="57785" h="80010">
                  <a:moveTo>
                    <a:pt x="57607" y="0"/>
                  </a:moveTo>
                  <a:lnTo>
                    <a:pt x="0" y="0"/>
                  </a:lnTo>
                  <a:lnTo>
                    <a:pt x="0" y="79654"/>
                  </a:lnTo>
                  <a:lnTo>
                    <a:pt x="57607" y="79654"/>
                  </a:lnTo>
                  <a:lnTo>
                    <a:pt x="576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004906" y="4879123"/>
              <a:ext cx="57785" cy="74295"/>
            </a:xfrm>
            <a:custGeom>
              <a:avLst/>
              <a:gdLst/>
              <a:ahLst/>
              <a:cxnLst/>
              <a:rect l="l" t="t" r="r" b="b"/>
              <a:pathLst>
                <a:path w="57785" h="74295">
                  <a:moveTo>
                    <a:pt x="57607" y="0"/>
                  </a:moveTo>
                  <a:lnTo>
                    <a:pt x="0" y="0"/>
                  </a:lnTo>
                  <a:lnTo>
                    <a:pt x="0" y="73964"/>
                  </a:lnTo>
                  <a:lnTo>
                    <a:pt x="57607" y="73964"/>
                  </a:lnTo>
                  <a:lnTo>
                    <a:pt x="57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012018" y="4882680"/>
              <a:ext cx="48260" cy="67310"/>
            </a:xfrm>
            <a:custGeom>
              <a:avLst/>
              <a:gdLst/>
              <a:ahLst/>
              <a:cxnLst/>
              <a:rect l="l" t="t" r="r" b="b"/>
              <a:pathLst>
                <a:path w="48260" h="67310">
                  <a:moveTo>
                    <a:pt x="47650" y="0"/>
                  </a:moveTo>
                  <a:lnTo>
                    <a:pt x="0" y="0"/>
                  </a:lnTo>
                  <a:lnTo>
                    <a:pt x="0" y="66852"/>
                  </a:lnTo>
                  <a:lnTo>
                    <a:pt x="47650" y="66852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049001" y="4884102"/>
              <a:ext cx="9525" cy="62865"/>
            </a:xfrm>
            <a:custGeom>
              <a:avLst/>
              <a:gdLst/>
              <a:ahLst/>
              <a:cxnLst/>
              <a:rect l="l" t="t" r="r" b="b"/>
              <a:pathLst>
                <a:path w="9525" h="62864">
                  <a:moveTo>
                    <a:pt x="9245" y="0"/>
                  </a:moveTo>
                  <a:lnTo>
                    <a:pt x="0" y="0"/>
                  </a:lnTo>
                  <a:lnTo>
                    <a:pt x="0" y="62585"/>
                  </a:lnTo>
                  <a:lnTo>
                    <a:pt x="9245" y="62585"/>
                  </a:lnTo>
                  <a:lnTo>
                    <a:pt x="92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012717" y="4877003"/>
              <a:ext cx="34290" cy="76835"/>
            </a:xfrm>
            <a:custGeom>
              <a:avLst/>
              <a:gdLst/>
              <a:ahLst/>
              <a:cxnLst/>
              <a:rect l="l" t="t" r="r" b="b"/>
              <a:pathLst>
                <a:path w="34289" h="76835">
                  <a:moveTo>
                    <a:pt x="34150" y="0"/>
                  </a:moveTo>
                  <a:lnTo>
                    <a:pt x="0" y="9220"/>
                  </a:lnTo>
                  <a:lnTo>
                    <a:pt x="711" y="69684"/>
                  </a:lnTo>
                  <a:lnTo>
                    <a:pt x="32715" y="76796"/>
                  </a:lnTo>
                  <a:lnTo>
                    <a:pt x="32016" y="40525"/>
                  </a:lnTo>
                  <a:lnTo>
                    <a:pt x="26314" y="40525"/>
                  </a:lnTo>
                  <a:lnTo>
                    <a:pt x="26314" y="36969"/>
                  </a:lnTo>
                  <a:lnTo>
                    <a:pt x="33439" y="36969"/>
                  </a:lnTo>
                  <a:lnTo>
                    <a:pt x="34150" y="0"/>
                  </a:lnTo>
                  <a:close/>
                </a:path>
              </a:pathLst>
            </a:custGeom>
            <a:solidFill>
              <a:srgbClr val="8D8F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021963" y="4887671"/>
              <a:ext cx="15875" cy="22225"/>
            </a:xfrm>
            <a:custGeom>
              <a:avLst/>
              <a:gdLst/>
              <a:ahLst/>
              <a:cxnLst/>
              <a:rect l="l" t="t" r="r" b="b"/>
              <a:pathLst>
                <a:path w="15875" h="22225">
                  <a:moveTo>
                    <a:pt x="15659" y="0"/>
                  </a:moveTo>
                  <a:lnTo>
                    <a:pt x="0" y="3543"/>
                  </a:lnTo>
                  <a:lnTo>
                    <a:pt x="1435" y="17767"/>
                  </a:lnTo>
                  <a:lnTo>
                    <a:pt x="15659" y="22034"/>
                  </a:lnTo>
                  <a:lnTo>
                    <a:pt x="156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025531" y="4889791"/>
              <a:ext cx="10160" cy="16510"/>
            </a:xfrm>
            <a:custGeom>
              <a:avLst/>
              <a:gdLst/>
              <a:ahLst/>
              <a:cxnLst/>
              <a:rect l="l" t="t" r="r" b="b"/>
              <a:pathLst>
                <a:path w="10160" h="16510">
                  <a:moveTo>
                    <a:pt x="8534" y="0"/>
                  </a:moveTo>
                  <a:lnTo>
                    <a:pt x="0" y="4279"/>
                  </a:lnTo>
                  <a:lnTo>
                    <a:pt x="0" y="13512"/>
                  </a:lnTo>
                  <a:lnTo>
                    <a:pt x="9956" y="16357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83951" y="4730343"/>
              <a:ext cx="93662" cy="96608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3275926" y="4787150"/>
              <a:ext cx="51435" cy="34290"/>
            </a:xfrm>
            <a:custGeom>
              <a:avLst/>
              <a:gdLst/>
              <a:ahLst/>
              <a:cxnLst/>
              <a:rect l="l" t="t" r="r" b="b"/>
              <a:pathLst>
                <a:path w="51435" h="34289">
                  <a:moveTo>
                    <a:pt x="51193" y="34137"/>
                  </a:moveTo>
                  <a:lnTo>
                    <a:pt x="0" y="34137"/>
                  </a:lnTo>
                  <a:lnTo>
                    <a:pt x="0" y="0"/>
                  </a:lnTo>
                  <a:lnTo>
                    <a:pt x="51193" y="0"/>
                  </a:lnTo>
                  <a:lnTo>
                    <a:pt x="51193" y="34137"/>
                  </a:lnTo>
                  <a:close/>
                </a:path>
                <a:path w="51435" h="34289">
                  <a:moveTo>
                    <a:pt x="7112" y="9486"/>
                  </a:moveTo>
                  <a:lnTo>
                    <a:pt x="43141" y="9486"/>
                  </a:lnTo>
                </a:path>
                <a:path w="51435" h="34289">
                  <a:moveTo>
                    <a:pt x="6629" y="18021"/>
                  </a:moveTo>
                  <a:lnTo>
                    <a:pt x="42672" y="18021"/>
                  </a:lnTo>
                </a:path>
                <a:path w="51435" h="34289">
                  <a:moveTo>
                    <a:pt x="7112" y="26073"/>
                  </a:moveTo>
                  <a:lnTo>
                    <a:pt x="43141" y="260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280194" y="4785245"/>
              <a:ext cx="41275" cy="39370"/>
            </a:xfrm>
            <a:custGeom>
              <a:avLst/>
              <a:gdLst/>
              <a:ahLst/>
              <a:cxnLst/>
              <a:rect l="l" t="t" r="r" b="b"/>
              <a:pathLst>
                <a:path w="41275" h="39370">
                  <a:moveTo>
                    <a:pt x="0" y="0"/>
                  </a:moveTo>
                  <a:lnTo>
                    <a:pt x="38163" y="38176"/>
                  </a:lnTo>
                </a:path>
                <a:path w="41275" h="39370">
                  <a:moveTo>
                    <a:pt x="2362" y="38874"/>
                  </a:moveTo>
                  <a:lnTo>
                    <a:pt x="41249" y="469"/>
                  </a:lnTo>
                </a:path>
              </a:pathLst>
            </a:custGeom>
            <a:ln w="4572">
              <a:solidFill>
                <a:srgbClr val="808284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/>
          <p:nvPr/>
        </p:nvSpPr>
        <p:spPr>
          <a:xfrm>
            <a:off x="10383266" y="3490226"/>
            <a:ext cx="951865" cy="1018540"/>
          </a:xfrm>
          <a:custGeom>
            <a:avLst/>
            <a:gdLst/>
            <a:ahLst/>
            <a:cxnLst/>
            <a:rect l="l" t="t" r="r" b="b"/>
            <a:pathLst>
              <a:path w="951864" h="1018539">
                <a:moveTo>
                  <a:pt x="0" y="4673"/>
                </a:moveTo>
                <a:lnTo>
                  <a:pt x="951623" y="0"/>
                </a:lnTo>
                <a:lnTo>
                  <a:pt x="951623" y="975309"/>
                </a:lnTo>
                <a:lnTo>
                  <a:pt x="799249" y="1017968"/>
                </a:lnTo>
              </a:path>
            </a:pathLst>
          </a:custGeom>
          <a:ln w="25400">
            <a:solidFill>
              <a:srgbClr val="A4A6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712403" y="3454261"/>
            <a:ext cx="308610" cy="645795"/>
          </a:xfrm>
          <a:custGeom>
            <a:avLst/>
            <a:gdLst/>
            <a:ahLst/>
            <a:cxnLst/>
            <a:rect l="l" t="t" r="r" b="b"/>
            <a:pathLst>
              <a:path w="308610" h="645795">
                <a:moveTo>
                  <a:pt x="0" y="645541"/>
                </a:moveTo>
                <a:lnTo>
                  <a:pt x="0" y="243230"/>
                </a:lnTo>
                <a:lnTo>
                  <a:pt x="308063" y="243230"/>
                </a:lnTo>
                <a:lnTo>
                  <a:pt x="308063" y="0"/>
                </a:lnTo>
              </a:path>
            </a:pathLst>
          </a:custGeom>
          <a:ln w="25400">
            <a:solidFill>
              <a:srgbClr val="A4A6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3" name="object 183"/>
          <p:cNvGrpSpPr/>
          <p:nvPr/>
        </p:nvGrpSpPr>
        <p:grpSpPr>
          <a:xfrm>
            <a:off x="9865956" y="4300995"/>
            <a:ext cx="1319530" cy="732155"/>
            <a:chOff x="4811356" y="4300994"/>
            <a:chExt cx="1319530" cy="732155"/>
          </a:xfrm>
        </p:grpSpPr>
        <p:sp>
          <p:nvSpPr>
            <p:cNvPr id="184" name="object 184"/>
            <p:cNvSpPr/>
            <p:nvPr/>
          </p:nvSpPr>
          <p:spPr>
            <a:xfrm>
              <a:off x="4813515" y="4303153"/>
              <a:ext cx="1315085" cy="727710"/>
            </a:xfrm>
            <a:custGeom>
              <a:avLst/>
              <a:gdLst/>
              <a:ahLst/>
              <a:cxnLst/>
              <a:rect l="l" t="t" r="r" b="b"/>
              <a:pathLst>
                <a:path w="1315085" h="727710">
                  <a:moveTo>
                    <a:pt x="271170" y="202869"/>
                  </a:moveTo>
                  <a:lnTo>
                    <a:pt x="0" y="271157"/>
                  </a:lnTo>
                  <a:lnTo>
                    <a:pt x="1955" y="669099"/>
                  </a:lnTo>
                  <a:lnTo>
                    <a:pt x="179476" y="727608"/>
                  </a:lnTo>
                  <a:lnTo>
                    <a:pt x="522795" y="632040"/>
                  </a:lnTo>
                  <a:lnTo>
                    <a:pt x="534468" y="620795"/>
                  </a:lnTo>
                  <a:lnTo>
                    <a:pt x="541407" y="614606"/>
                  </a:lnTo>
                  <a:lnTo>
                    <a:pt x="1053160" y="466382"/>
                  </a:lnTo>
                  <a:lnTo>
                    <a:pt x="1081851" y="461810"/>
                  </a:lnTo>
                  <a:lnTo>
                    <a:pt x="1170232" y="461810"/>
                  </a:lnTo>
                  <a:lnTo>
                    <a:pt x="1314792" y="421347"/>
                  </a:lnTo>
                  <a:lnTo>
                    <a:pt x="1314792" y="206794"/>
                  </a:lnTo>
                  <a:lnTo>
                    <a:pt x="312115" y="206794"/>
                  </a:lnTo>
                  <a:lnTo>
                    <a:pt x="295211" y="206286"/>
                  </a:lnTo>
                  <a:lnTo>
                    <a:pt x="271170" y="202869"/>
                  </a:lnTo>
                  <a:close/>
                </a:path>
                <a:path w="1315085" h="727710">
                  <a:moveTo>
                    <a:pt x="1170232" y="461810"/>
                  </a:moveTo>
                  <a:lnTo>
                    <a:pt x="1081851" y="461810"/>
                  </a:lnTo>
                  <a:lnTo>
                    <a:pt x="1086008" y="466953"/>
                  </a:lnTo>
                  <a:lnTo>
                    <a:pt x="1087691" y="478574"/>
                  </a:lnTo>
                  <a:lnTo>
                    <a:pt x="1095819" y="482638"/>
                  </a:lnTo>
                  <a:lnTo>
                    <a:pt x="1170232" y="461810"/>
                  </a:lnTo>
                  <a:close/>
                </a:path>
                <a:path w="1315085" h="727710">
                  <a:moveTo>
                    <a:pt x="1137272" y="0"/>
                  </a:moveTo>
                  <a:lnTo>
                    <a:pt x="914895" y="54622"/>
                  </a:lnTo>
                  <a:lnTo>
                    <a:pt x="904087" y="68275"/>
                  </a:lnTo>
                  <a:lnTo>
                    <a:pt x="897331" y="70218"/>
                  </a:lnTo>
                  <a:lnTo>
                    <a:pt x="386664" y="198158"/>
                  </a:lnTo>
                  <a:lnTo>
                    <a:pt x="337464" y="200926"/>
                  </a:lnTo>
                  <a:lnTo>
                    <a:pt x="312115" y="206794"/>
                  </a:lnTo>
                  <a:lnTo>
                    <a:pt x="1314792" y="206794"/>
                  </a:lnTo>
                  <a:lnTo>
                    <a:pt x="1314792" y="48768"/>
                  </a:lnTo>
                  <a:lnTo>
                    <a:pt x="1137272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813515" y="4303153"/>
              <a:ext cx="1315085" cy="727710"/>
            </a:xfrm>
            <a:custGeom>
              <a:avLst/>
              <a:gdLst/>
              <a:ahLst/>
              <a:cxnLst/>
              <a:rect l="l" t="t" r="r" b="b"/>
              <a:pathLst>
                <a:path w="1315085" h="727710">
                  <a:moveTo>
                    <a:pt x="0" y="271157"/>
                  </a:moveTo>
                  <a:lnTo>
                    <a:pt x="1955" y="669099"/>
                  </a:lnTo>
                  <a:lnTo>
                    <a:pt x="179476" y="727608"/>
                  </a:lnTo>
                  <a:lnTo>
                    <a:pt x="522795" y="632040"/>
                  </a:lnTo>
                  <a:lnTo>
                    <a:pt x="534468" y="620795"/>
                  </a:lnTo>
                  <a:lnTo>
                    <a:pt x="541407" y="614606"/>
                  </a:lnTo>
                  <a:lnTo>
                    <a:pt x="1053160" y="466382"/>
                  </a:lnTo>
                  <a:lnTo>
                    <a:pt x="1081851" y="461810"/>
                  </a:lnTo>
                  <a:lnTo>
                    <a:pt x="1086008" y="466953"/>
                  </a:lnTo>
                  <a:lnTo>
                    <a:pt x="1087691" y="478574"/>
                  </a:lnTo>
                  <a:lnTo>
                    <a:pt x="1095819" y="482638"/>
                  </a:lnTo>
                  <a:lnTo>
                    <a:pt x="1314792" y="421347"/>
                  </a:lnTo>
                  <a:lnTo>
                    <a:pt x="1314792" y="48768"/>
                  </a:lnTo>
                  <a:lnTo>
                    <a:pt x="1137272" y="0"/>
                  </a:lnTo>
                  <a:lnTo>
                    <a:pt x="914895" y="54622"/>
                  </a:lnTo>
                  <a:lnTo>
                    <a:pt x="904087" y="68275"/>
                  </a:lnTo>
                  <a:lnTo>
                    <a:pt x="897331" y="70218"/>
                  </a:lnTo>
                  <a:lnTo>
                    <a:pt x="386664" y="198158"/>
                  </a:lnTo>
                  <a:lnTo>
                    <a:pt x="337464" y="200926"/>
                  </a:lnTo>
                  <a:lnTo>
                    <a:pt x="312115" y="206794"/>
                  </a:lnTo>
                  <a:lnTo>
                    <a:pt x="295211" y="206286"/>
                  </a:lnTo>
                  <a:lnTo>
                    <a:pt x="271170" y="202869"/>
                  </a:lnTo>
                  <a:lnTo>
                    <a:pt x="0" y="271157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813515" y="4574311"/>
              <a:ext cx="181610" cy="454659"/>
            </a:xfrm>
            <a:custGeom>
              <a:avLst/>
              <a:gdLst/>
              <a:ahLst/>
              <a:cxnLst/>
              <a:rect l="l" t="t" r="r" b="b"/>
              <a:pathLst>
                <a:path w="181610" h="454660">
                  <a:moveTo>
                    <a:pt x="0" y="0"/>
                  </a:moveTo>
                  <a:lnTo>
                    <a:pt x="1955" y="397941"/>
                  </a:lnTo>
                  <a:lnTo>
                    <a:pt x="181419" y="454291"/>
                  </a:lnTo>
                  <a:lnTo>
                    <a:pt x="181419" y="58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813515" y="4574311"/>
              <a:ext cx="181610" cy="454659"/>
            </a:xfrm>
            <a:custGeom>
              <a:avLst/>
              <a:gdLst/>
              <a:ahLst/>
              <a:cxnLst/>
              <a:rect l="l" t="t" r="r" b="b"/>
              <a:pathLst>
                <a:path w="181610" h="454660">
                  <a:moveTo>
                    <a:pt x="0" y="0"/>
                  </a:moveTo>
                  <a:lnTo>
                    <a:pt x="181419" y="58064"/>
                  </a:lnTo>
                  <a:lnTo>
                    <a:pt x="181419" y="454291"/>
                  </a:lnTo>
                  <a:lnTo>
                    <a:pt x="1955" y="397941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877079" y="4683175"/>
              <a:ext cx="50165" cy="77470"/>
            </a:xfrm>
            <a:custGeom>
              <a:avLst/>
              <a:gdLst/>
              <a:ahLst/>
              <a:cxnLst/>
              <a:rect l="l" t="t" r="r" b="b"/>
              <a:pathLst>
                <a:path w="50164" h="77470">
                  <a:moveTo>
                    <a:pt x="49796" y="38608"/>
                  </a:moveTo>
                  <a:lnTo>
                    <a:pt x="47837" y="53636"/>
                  </a:lnTo>
                  <a:lnTo>
                    <a:pt x="42497" y="65908"/>
                  </a:lnTo>
                  <a:lnTo>
                    <a:pt x="34580" y="74182"/>
                  </a:lnTo>
                  <a:lnTo>
                    <a:pt x="24891" y="77216"/>
                  </a:lnTo>
                  <a:lnTo>
                    <a:pt x="15205" y="74182"/>
                  </a:lnTo>
                  <a:lnTo>
                    <a:pt x="7292" y="65908"/>
                  </a:lnTo>
                  <a:lnTo>
                    <a:pt x="1956" y="53636"/>
                  </a:lnTo>
                  <a:lnTo>
                    <a:pt x="0" y="38608"/>
                  </a:lnTo>
                  <a:lnTo>
                    <a:pt x="1956" y="23579"/>
                  </a:lnTo>
                  <a:lnTo>
                    <a:pt x="7292" y="11307"/>
                  </a:lnTo>
                  <a:lnTo>
                    <a:pt x="15205" y="3033"/>
                  </a:lnTo>
                  <a:lnTo>
                    <a:pt x="24891" y="0"/>
                  </a:lnTo>
                  <a:lnTo>
                    <a:pt x="34580" y="3033"/>
                  </a:lnTo>
                  <a:lnTo>
                    <a:pt x="42497" y="11307"/>
                  </a:lnTo>
                  <a:lnTo>
                    <a:pt x="47837" y="23579"/>
                  </a:lnTo>
                  <a:lnTo>
                    <a:pt x="49796" y="386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913666" y="4700447"/>
              <a:ext cx="14604" cy="33655"/>
            </a:xfrm>
            <a:custGeom>
              <a:avLst/>
              <a:gdLst/>
              <a:ahLst/>
              <a:cxnLst/>
              <a:rect l="l" t="t" r="r" b="b"/>
              <a:pathLst>
                <a:path w="14604" h="33654">
                  <a:moveTo>
                    <a:pt x="4052" y="0"/>
                  </a:moveTo>
                  <a:lnTo>
                    <a:pt x="694" y="11953"/>
                  </a:lnTo>
                  <a:lnTo>
                    <a:pt x="0" y="19431"/>
                  </a:lnTo>
                  <a:lnTo>
                    <a:pt x="2350" y="25574"/>
                  </a:lnTo>
                  <a:lnTo>
                    <a:pt x="8129" y="33528"/>
                  </a:lnTo>
                  <a:lnTo>
                    <a:pt x="13202" y="25574"/>
                  </a:lnTo>
                  <a:lnTo>
                    <a:pt x="14468" y="19431"/>
                  </a:lnTo>
                  <a:lnTo>
                    <a:pt x="11546" y="11953"/>
                  </a:lnTo>
                  <a:lnTo>
                    <a:pt x="405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873524" y="4687239"/>
              <a:ext cx="54610" cy="69215"/>
            </a:xfrm>
            <a:custGeom>
              <a:avLst/>
              <a:gdLst/>
              <a:ahLst/>
              <a:cxnLst/>
              <a:rect l="l" t="t" r="r" b="b"/>
              <a:pathLst>
                <a:path w="54610" h="69214">
                  <a:moveTo>
                    <a:pt x="44194" y="13208"/>
                  </a:moveTo>
                  <a:lnTo>
                    <a:pt x="40836" y="25161"/>
                  </a:lnTo>
                  <a:lnTo>
                    <a:pt x="40141" y="32639"/>
                  </a:lnTo>
                  <a:lnTo>
                    <a:pt x="42492" y="38782"/>
                  </a:lnTo>
                  <a:lnTo>
                    <a:pt x="48271" y="46736"/>
                  </a:lnTo>
                  <a:lnTo>
                    <a:pt x="53343" y="38782"/>
                  </a:lnTo>
                  <a:lnTo>
                    <a:pt x="54609" y="32639"/>
                  </a:lnTo>
                  <a:lnTo>
                    <a:pt x="51687" y="25161"/>
                  </a:lnTo>
                  <a:lnTo>
                    <a:pt x="44194" y="13208"/>
                  </a:lnTo>
                  <a:close/>
                </a:path>
                <a:path w="54610" h="69214">
                  <a:moveTo>
                    <a:pt x="25919" y="0"/>
                  </a:moveTo>
                  <a:lnTo>
                    <a:pt x="6004" y="18224"/>
                  </a:lnTo>
                  <a:lnTo>
                    <a:pt x="0" y="31496"/>
                  </a:lnTo>
                  <a:lnTo>
                    <a:pt x="8475" y="46291"/>
                  </a:lnTo>
                  <a:lnTo>
                    <a:pt x="32002" y="69088"/>
                  </a:lnTo>
                </a:path>
                <a:path w="54610" h="69214">
                  <a:moveTo>
                    <a:pt x="35050" y="1016"/>
                  </a:moveTo>
                  <a:lnTo>
                    <a:pt x="17413" y="22590"/>
                  </a:lnTo>
                  <a:lnTo>
                    <a:pt x="12063" y="36450"/>
                  </a:lnTo>
                  <a:lnTo>
                    <a:pt x="19477" y="48598"/>
                  </a:lnTo>
                  <a:lnTo>
                    <a:pt x="40130" y="65036"/>
                  </a:lnTo>
                </a:path>
                <a:path w="54610" h="69214">
                  <a:moveTo>
                    <a:pt x="39114" y="5080"/>
                  </a:moveTo>
                  <a:lnTo>
                    <a:pt x="28938" y="25908"/>
                  </a:lnTo>
                  <a:lnTo>
                    <a:pt x="26287" y="38354"/>
                  </a:lnTo>
                  <a:lnTo>
                    <a:pt x="31827" y="47371"/>
                  </a:lnTo>
                  <a:lnTo>
                    <a:pt x="46226" y="57912"/>
                  </a:lnTo>
                </a:path>
              </a:pathLst>
            </a:custGeom>
            <a:ln w="3175">
              <a:solidFill>
                <a:srgbClr val="626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994935" y="4351921"/>
              <a:ext cx="1133475" cy="676910"/>
            </a:xfrm>
            <a:custGeom>
              <a:avLst/>
              <a:gdLst/>
              <a:ahLst/>
              <a:cxnLst/>
              <a:rect l="l" t="t" r="r" b="b"/>
              <a:pathLst>
                <a:path w="1133475" h="676910">
                  <a:moveTo>
                    <a:pt x="1133373" y="0"/>
                  </a:moveTo>
                  <a:lnTo>
                    <a:pt x="910336" y="51854"/>
                  </a:lnTo>
                  <a:lnTo>
                    <a:pt x="881900" y="78270"/>
                  </a:lnTo>
                  <a:lnTo>
                    <a:pt x="373900" y="210362"/>
                  </a:lnTo>
                  <a:lnTo>
                    <a:pt x="341376" y="202222"/>
                  </a:lnTo>
                  <a:lnTo>
                    <a:pt x="304800" y="210362"/>
                  </a:lnTo>
                  <a:lnTo>
                    <a:pt x="260108" y="206286"/>
                  </a:lnTo>
                  <a:lnTo>
                    <a:pt x="0" y="280454"/>
                  </a:lnTo>
                  <a:lnTo>
                    <a:pt x="0" y="676681"/>
                  </a:lnTo>
                  <a:lnTo>
                    <a:pt x="341376" y="583272"/>
                  </a:lnTo>
                  <a:lnTo>
                    <a:pt x="352869" y="570623"/>
                  </a:lnTo>
                  <a:lnTo>
                    <a:pt x="366268" y="563572"/>
                  </a:lnTo>
                  <a:lnTo>
                    <a:pt x="377380" y="560516"/>
                  </a:lnTo>
                  <a:lnTo>
                    <a:pt x="382016" y="559854"/>
                  </a:lnTo>
                  <a:lnTo>
                    <a:pt x="871740" y="417614"/>
                  </a:lnTo>
                  <a:lnTo>
                    <a:pt x="914400" y="406438"/>
                  </a:lnTo>
                  <a:lnTo>
                    <a:pt x="914400" y="433870"/>
                  </a:lnTo>
                  <a:lnTo>
                    <a:pt x="1133373" y="372579"/>
                  </a:lnTo>
                  <a:lnTo>
                    <a:pt x="1133373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994935" y="4351921"/>
              <a:ext cx="1133475" cy="676910"/>
            </a:xfrm>
            <a:custGeom>
              <a:avLst/>
              <a:gdLst/>
              <a:ahLst/>
              <a:cxnLst/>
              <a:rect l="l" t="t" r="r" b="b"/>
              <a:pathLst>
                <a:path w="1133475" h="676910">
                  <a:moveTo>
                    <a:pt x="1133373" y="372579"/>
                  </a:moveTo>
                  <a:lnTo>
                    <a:pt x="1133373" y="0"/>
                  </a:lnTo>
                  <a:lnTo>
                    <a:pt x="910336" y="51854"/>
                  </a:lnTo>
                  <a:lnTo>
                    <a:pt x="881900" y="78270"/>
                  </a:lnTo>
                  <a:lnTo>
                    <a:pt x="373900" y="210362"/>
                  </a:lnTo>
                  <a:lnTo>
                    <a:pt x="341376" y="202222"/>
                  </a:lnTo>
                  <a:lnTo>
                    <a:pt x="304800" y="210362"/>
                  </a:lnTo>
                  <a:lnTo>
                    <a:pt x="260108" y="206286"/>
                  </a:lnTo>
                  <a:lnTo>
                    <a:pt x="0" y="280454"/>
                  </a:lnTo>
                  <a:lnTo>
                    <a:pt x="0" y="676681"/>
                  </a:lnTo>
                  <a:lnTo>
                    <a:pt x="341376" y="583272"/>
                  </a:lnTo>
                  <a:lnTo>
                    <a:pt x="352869" y="570623"/>
                  </a:lnTo>
                  <a:lnTo>
                    <a:pt x="366268" y="563572"/>
                  </a:lnTo>
                  <a:lnTo>
                    <a:pt x="377380" y="560516"/>
                  </a:lnTo>
                  <a:lnTo>
                    <a:pt x="382016" y="559854"/>
                  </a:lnTo>
                  <a:lnTo>
                    <a:pt x="871740" y="417614"/>
                  </a:lnTo>
                  <a:lnTo>
                    <a:pt x="914400" y="406438"/>
                  </a:lnTo>
                  <a:lnTo>
                    <a:pt x="914400" y="433870"/>
                  </a:lnTo>
                  <a:lnTo>
                    <a:pt x="1133373" y="372579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366803" y="4483807"/>
              <a:ext cx="427990" cy="395605"/>
            </a:xfrm>
            <a:custGeom>
              <a:avLst/>
              <a:gdLst/>
              <a:ahLst/>
              <a:cxnLst/>
              <a:rect l="l" t="t" r="r" b="b"/>
              <a:pathLst>
                <a:path w="427989" h="395604">
                  <a:moveTo>
                    <a:pt x="404720" y="0"/>
                  </a:moveTo>
                  <a:lnTo>
                    <a:pt x="357508" y="7508"/>
                  </a:lnTo>
                  <a:lnTo>
                    <a:pt x="334812" y="39698"/>
                  </a:lnTo>
                  <a:lnTo>
                    <a:pt x="332231" y="81512"/>
                  </a:lnTo>
                  <a:lnTo>
                    <a:pt x="104114" y="141227"/>
                  </a:lnTo>
                  <a:lnTo>
                    <a:pt x="97409" y="104211"/>
                  </a:lnTo>
                  <a:lnTo>
                    <a:pt x="90571" y="86075"/>
                  </a:lnTo>
                  <a:lnTo>
                    <a:pt x="79459" y="81602"/>
                  </a:lnTo>
                  <a:lnTo>
                    <a:pt x="59931" y="85576"/>
                  </a:lnTo>
                  <a:lnTo>
                    <a:pt x="12179" y="103991"/>
                  </a:lnTo>
                  <a:lnTo>
                    <a:pt x="1003" y="159744"/>
                  </a:lnTo>
                  <a:lnTo>
                    <a:pt x="0" y="333480"/>
                  </a:lnTo>
                  <a:lnTo>
                    <a:pt x="1952" y="371548"/>
                  </a:lnTo>
                  <a:lnTo>
                    <a:pt x="7999" y="390374"/>
                  </a:lnTo>
                  <a:lnTo>
                    <a:pt x="22997" y="395482"/>
                  </a:lnTo>
                  <a:lnTo>
                    <a:pt x="51803" y="392395"/>
                  </a:lnTo>
                  <a:lnTo>
                    <a:pt x="80013" y="380227"/>
                  </a:lnTo>
                  <a:lnTo>
                    <a:pt x="94603" y="367387"/>
                  </a:lnTo>
                  <a:lnTo>
                    <a:pt x="100243" y="345973"/>
                  </a:lnTo>
                  <a:lnTo>
                    <a:pt x="101599" y="308080"/>
                  </a:lnTo>
                  <a:lnTo>
                    <a:pt x="330199" y="246104"/>
                  </a:lnTo>
                  <a:lnTo>
                    <a:pt x="339050" y="288649"/>
                  </a:lnTo>
                  <a:lnTo>
                    <a:pt x="347714" y="308334"/>
                  </a:lnTo>
                  <a:lnTo>
                    <a:pt x="361334" y="310112"/>
                  </a:lnTo>
                  <a:lnTo>
                    <a:pt x="385051" y="298936"/>
                  </a:lnTo>
                  <a:lnTo>
                    <a:pt x="408006" y="286411"/>
                  </a:lnTo>
                  <a:lnTo>
                    <a:pt x="420103" y="274933"/>
                  </a:lnTo>
                  <a:lnTo>
                    <a:pt x="425342" y="257931"/>
                  </a:lnTo>
                  <a:lnTo>
                    <a:pt x="427723" y="228832"/>
                  </a:lnTo>
                  <a:lnTo>
                    <a:pt x="427723" y="39869"/>
                  </a:lnTo>
                  <a:lnTo>
                    <a:pt x="420817" y="15271"/>
                  </a:lnTo>
                  <a:lnTo>
                    <a:pt x="414388" y="3156"/>
                  </a:lnTo>
                  <a:lnTo>
                    <a:pt x="404720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366803" y="4483807"/>
              <a:ext cx="427990" cy="395605"/>
            </a:xfrm>
            <a:custGeom>
              <a:avLst/>
              <a:gdLst/>
              <a:ahLst/>
              <a:cxnLst/>
              <a:rect l="l" t="t" r="r" b="b"/>
              <a:pathLst>
                <a:path w="427989" h="395604">
                  <a:moveTo>
                    <a:pt x="104114" y="141227"/>
                  </a:moveTo>
                  <a:lnTo>
                    <a:pt x="332231" y="81512"/>
                  </a:lnTo>
                  <a:lnTo>
                    <a:pt x="334812" y="39698"/>
                  </a:lnTo>
                  <a:lnTo>
                    <a:pt x="341491" y="17506"/>
                  </a:lnTo>
                  <a:lnTo>
                    <a:pt x="357508" y="7508"/>
                  </a:lnTo>
                  <a:lnTo>
                    <a:pt x="388099" y="2277"/>
                  </a:lnTo>
                  <a:lnTo>
                    <a:pt x="404720" y="0"/>
                  </a:lnTo>
                  <a:lnTo>
                    <a:pt x="414388" y="3156"/>
                  </a:lnTo>
                  <a:lnTo>
                    <a:pt x="420817" y="15271"/>
                  </a:lnTo>
                  <a:lnTo>
                    <a:pt x="427723" y="39869"/>
                  </a:lnTo>
                  <a:lnTo>
                    <a:pt x="427723" y="228832"/>
                  </a:lnTo>
                  <a:lnTo>
                    <a:pt x="420103" y="274933"/>
                  </a:lnTo>
                  <a:lnTo>
                    <a:pt x="385051" y="298936"/>
                  </a:lnTo>
                  <a:lnTo>
                    <a:pt x="361334" y="310112"/>
                  </a:lnTo>
                  <a:lnTo>
                    <a:pt x="347714" y="308334"/>
                  </a:lnTo>
                  <a:lnTo>
                    <a:pt x="339050" y="288649"/>
                  </a:lnTo>
                  <a:lnTo>
                    <a:pt x="330199" y="246104"/>
                  </a:lnTo>
                  <a:lnTo>
                    <a:pt x="101599" y="308080"/>
                  </a:lnTo>
                  <a:lnTo>
                    <a:pt x="94603" y="367387"/>
                  </a:lnTo>
                  <a:lnTo>
                    <a:pt x="51803" y="392395"/>
                  </a:lnTo>
                  <a:lnTo>
                    <a:pt x="22997" y="395482"/>
                  </a:lnTo>
                  <a:lnTo>
                    <a:pt x="7999" y="390374"/>
                  </a:lnTo>
                  <a:lnTo>
                    <a:pt x="1952" y="371548"/>
                  </a:lnTo>
                  <a:lnTo>
                    <a:pt x="0" y="333480"/>
                  </a:lnTo>
                  <a:lnTo>
                    <a:pt x="1003" y="159744"/>
                  </a:lnTo>
                  <a:lnTo>
                    <a:pt x="12179" y="103991"/>
                  </a:lnTo>
                  <a:lnTo>
                    <a:pt x="59931" y="85576"/>
                  </a:lnTo>
                  <a:lnTo>
                    <a:pt x="79459" y="81602"/>
                  </a:lnTo>
                  <a:lnTo>
                    <a:pt x="90571" y="86075"/>
                  </a:lnTo>
                  <a:lnTo>
                    <a:pt x="97409" y="104211"/>
                  </a:lnTo>
                  <a:lnTo>
                    <a:pt x="104114" y="141227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6156" y="4567153"/>
              <a:ext cx="251714" cy="150185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5367807" y="4676076"/>
              <a:ext cx="327660" cy="116205"/>
            </a:xfrm>
            <a:custGeom>
              <a:avLst/>
              <a:gdLst/>
              <a:ahLst/>
              <a:cxnLst/>
              <a:rect l="l" t="t" r="r" b="b"/>
              <a:pathLst>
                <a:path w="327660" h="116204">
                  <a:moveTo>
                    <a:pt x="146304" y="0"/>
                  </a:moveTo>
                  <a:lnTo>
                    <a:pt x="508" y="39103"/>
                  </a:lnTo>
                  <a:lnTo>
                    <a:pt x="0" y="84315"/>
                  </a:lnTo>
                  <a:lnTo>
                    <a:pt x="100596" y="115811"/>
                  </a:lnTo>
                  <a:lnTo>
                    <a:pt x="327152" y="54343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367807" y="4671999"/>
              <a:ext cx="421005" cy="163830"/>
            </a:xfrm>
            <a:custGeom>
              <a:avLst/>
              <a:gdLst/>
              <a:ahLst/>
              <a:cxnLst/>
              <a:rect l="l" t="t" r="r" b="b"/>
              <a:pathLst>
                <a:path w="421004" h="163829">
                  <a:moveTo>
                    <a:pt x="93472" y="149352"/>
                  </a:moveTo>
                  <a:lnTo>
                    <a:pt x="0" y="123952"/>
                  </a:lnTo>
                  <a:lnTo>
                    <a:pt x="0" y="138176"/>
                  </a:lnTo>
                  <a:lnTo>
                    <a:pt x="89408" y="163576"/>
                  </a:lnTo>
                  <a:lnTo>
                    <a:pt x="93472" y="149352"/>
                  </a:lnTo>
                  <a:close/>
                </a:path>
                <a:path w="421004" h="163829">
                  <a:moveTo>
                    <a:pt x="420636" y="53848"/>
                  </a:moveTo>
                  <a:lnTo>
                    <a:pt x="247904" y="0"/>
                  </a:lnTo>
                  <a:lnTo>
                    <a:pt x="240804" y="19316"/>
                  </a:lnTo>
                  <a:lnTo>
                    <a:pt x="413512" y="72136"/>
                  </a:lnTo>
                  <a:lnTo>
                    <a:pt x="420636" y="53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913655" y="4537887"/>
              <a:ext cx="231140" cy="60960"/>
            </a:xfrm>
            <a:custGeom>
              <a:avLst/>
              <a:gdLst/>
              <a:ahLst/>
              <a:cxnLst/>
              <a:rect l="l" t="t" r="r" b="b"/>
              <a:pathLst>
                <a:path w="231139" h="60960">
                  <a:moveTo>
                    <a:pt x="80263" y="50291"/>
                  </a:moveTo>
                  <a:lnTo>
                    <a:pt x="77109" y="54450"/>
                  </a:lnTo>
                  <a:lnTo>
                    <a:pt x="68508" y="57840"/>
                  </a:lnTo>
                  <a:lnTo>
                    <a:pt x="55752" y="60123"/>
                  </a:lnTo>
                  <a:lnTo>
                    <a:pt x="40131" y="60959"/>
                  </a:lnTo>
                  <a:lnTo>
                    <a:pt x="24506" y="60123"/>
                  </a:lnTo>
                  <a:lnTo>
                    <a:pt x="11750" y="57840"/>
                  </a:lnTo>
                  <a:lnTo>
                    <a:pt x="3152" y="54450"/>
                  </a:lnTo>
                  <a:lnTo>
                    <a:pt x="0" y="50291"/>
                  </a:lnTo>
                  <a:lnTo>
                    <a:pt x="3152" y="46139"/>
                  </a:lnTo>
                  <a:lnTo>
                    <a:pt x="11750" y="42748"/>
                  </a:lnTo>
                  <a:lnTo>
                    <a:pt x="24506" y="40462"/>
                  </a:lnTo>
                  <a:lnTo>
                    <a:pt x="40131" y="39623"/>
                  </a:lnTo>
                  <a:lnTo>
                    <a:pt x="55752" y="40462"/>
                  </a:lnTo>
                  <a:lnTo>
                    <a:pt x="68508" y="42748"/>
                  </a:lnTo>
                  <a:lnTo>
                    <a:pt x="77109" y="46139"/>
                  </a:lnTo>
                  <a:lnTo>
                    <a:pt x="80263" y="50291"/>
                  </a:lnTo>
                  <a:close/>
                </a:path>
                <a:path w="231139" h="60960">
                  <a:moveTo>
                    <a:pt x="7124" y="50799"/>
                  </a:moveTo>
                  <a:lnTo>
                    <a:pt x="26976" y="43370"/>
                  </a:lnTo>
                  <a:lnTo>
                    <a:pt x="40260" y="40893"/>
                  </a:lnTo>
                  <a:lnTo>
                    <a:pt x="52975" y="43370"/>
                  </a:lnTo>
                  <a:lnTo>
                    <a:pt x="71119" y="50799"/>
                  </a:lnTo>
                </a:path>
                <a:path w="231139" h="60960">
                  <a:moveTo>
                    <a:pt x="13220" y="53847"/>
                  </a:moveTo>
                  <a:lnTo>
                    <a:pt x="31167" y="48688"/>
                  </a:lnTo>
                  <a:lnTo>
                    <a:pt x="42546" y="46862"/>
                  </a:lnTo>
                  <a:lnTo>
                    <a:pt x="52213" y="48275"/>
                  </a:lnTo>
                  <a:lnTo>
                    <a:pt x="65023" y="52831"/>
                  </a:lnTo>
                </a:path>
                <a:path w="231139" h="60960">
                  <a:moveTo>
                    <a:pt x="25399" y="55879"/>
                  </a:moveTo>
                  <a:lnTo>
                    <a:pt x="33073" y="53617"/>
                  </a:lnTo>
                  <a:lnTo>
                    <a:pt x="38595" y="52968"/>
                  </a:lnTo>
                  <a:lnTo>
                    <a:pt x="44630" y="54029"/>
                  </a:lnTo>
                  <a:lnTo>
                    <a:pt x="53847" y="56895"/>
                  </a:lnTo>
                </a:path>
                <a:path w="231139" h="60960">
                  <a:moveTo>
                    <a:pt x="230631" y="10667"/>
                  </a:moveTo>
                  <a:lnTo>
                    <a:pt x="227477" y="14820"/>
                  </a:lnTo>
                  <a:lnTo>
                    <a:pt x="218876" y="18211"/>
                  </a:lnTo>
                  <a:lnTo>
                    <a:pt x="206120" y="20497"/>
                  </a:lnTo>
                  <a:lnTo>
                    <a:pt x="190499" y="21335"/>
                  </a:lnTo>
                  <a:lnTo>
                    <a:pt x="174887" y="20497"/>
                  </a:lnTo>
                  <a:lnTo>
                    <a:pt x="162134" y="18211"/>
                  </a:lnTo>
                  <a:lnTo>
                    <a:pt x="153534" y="14820"/>
                  </a:lnTo>
                  <a:lnTo>
                    <a:pt x="150380" y="10667"/>
                  </a:lnTo>
                  <a:lnTo>
                    <a:pt x="153534" y="6515"/>
                  </a:lnTo>
                  <a:lnTo>
                    <a:pt x="162134" y="3124"/>
                  </a:lnTo>
                  <a:lnTo>
                    <a:pt x="174887" y="838"/>
                  </a:lnTo>
                  <a:lnTo>
                    <a:pt x="190499" y="0"/>
                  </a:lnTo>
                  <a:lnTo>
                    <a:pt x="206120" y="838"/>
                  </a:lnTo>
                  <a:lnTo>
                    <a:pt x="218876" y="3124"/>
                  </a:lnTo>
                  <a:lnTo>
                    <a:pt x="227477" y="6515"/>
                  </a:lnTo>
                  <a:lnTo>
                    <a:pt x="230631" y="10667"/>
                  </a:lnTo>
                  <a:close/>
                </a:path>
                <a:path w="231139" h="60960">
                  <a:moveTo>
                    <a:pt x="157479" y="11188"/>
                  </a:moveTo>
                  <a:lnTo>
                    <a:pt x="177346" y="3752"/>
                  </a:lnTo>
                  <a:lnTo>
                    <a:pt x="190636" y="1273"/>
                  </a:lnTo>
                  <a:lnTo>
                    <a:pt x="203350" y="3752"/>
                  </a:lnTo>
                  <a:lnTo>
                    <a:pt x="221487" y="11188"/>
                  </a:lnTo>
                </a:path>
                <a:path w="231139" h="60960">
                  <a:moveTo>
                    <a:pt x="163588" y="14223"/>
                  </a:moveTo>
                  <a:lnTo>
                    <a:pt x="181535" y="9064"/>
                  </a:lnTo>
                  <a:lnTo>
                    <a:pt x="192914" y="7238"/>
                  </a:lnTo>
                  <a:lnTo>
                    <a:pt x="202581" y="8651"/>
                  </a:lnTo>
                  <a:lnTo>
                    <a:pt x="215391" y="13207"/>
                  </a:lnTo>
                </a:path>
                <a:path w="231139" h="60960">
                  <a:moveTo>
                    <a:pt x="175780" y="16255"/>
                  </a:moveTo>
                  <a:lnTo>
                    <a:pt x="183447" y="13985"/>
                  </a:lnTo>
                  <a:lnTo>
                    <a:pt x="188964" y="13334"/>
                  </a:lnTo>
                  <a:lnTo>
                    <a:pt x="194999" y="14398"/>
                  </a:lnTo>
                  <a:lnTo>
                    <a:pt x="204215" y="172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860579" y="4758359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48755" y="0"/>
                  </a:moveTo>
                  <a:lnTo>
                    <a:pt x="0" y="14224"/>
                  </a:lnTo>
                  <a:lnTo>
                    <a:pt x="48755" y="27432"/>
                  </a:lnTo>
                  <a:lnTo>
                    <a:pt x="4875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860579" y="4758359"/>
              <a:ext cx="48895" cy="27940"/>
            </a:xfrm>
            <a:custGeom>
              <a:avLst/>
              <a:gdLst/>
              <a:ahLst/>
              <a:cxnLst/>
              <a:rect l="l" t="t" r="r" b="b"/>
              <a:pathLst>
                <a:path w="48895" h="27939">
                  <a:moveTo>
                    <a:pt x="0" y="14224"/>
                  </a:moveTo>
                  <a:lnTo>
                    <a:pt x="48755" y="27432"/>
                  </a:lnTo>
                  <a:lnTo>
                    <a:pt x="48755" y="0"/>
                  </a:lnTo>
                  <a:lnTo>
                    <a:pt x="0" y="142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820943" y="4442749"/>
              <a:ext cx="271780" cy="272415"/>
            </a:xfrm>
            <a:custGeom>
              <a:avLst/>
              <a:gdLst/>
              <a:ahLst/>
              <a:cxnLst/>
              <a:rect l="l" t="t" r="r" b="b"/>
              <a:pathLst>
                <a:path w="271779" h="272414">
                  <a:moveTo>
                    <a:pt x="259388" y="0"/>
                  </a:moveTo>
                  <a:lnTo>
                    <a:pt x="20332" y="60594"/>
                  </a:lnTo>
                  <a:lnTo>
                    <a:pt x="31" y="78745"/>
                  </a:lnTo>
                  <a:lnTo>
                    <a:pt x="2032" y="94135"/>
                  </a:lnTo>
                  <a:lnTo>
                    <a:pt x="0" y="255654"/>
                  </a:lnTo>
                  <a:lnTo>
                    <a:pt x="2086" y="266726"/>
                  </a:lnTo>
                  <a:lnTo>
                    <a:pt x="5216" y="271794"/>
                  </a:lnTo>
                  <a:lnTo>
                    <a:pt x="11580" y="272097"/>
                  </a:lnTo>
                  <a:lnTo>
                    <a:pt x="23368" y="268874"/>
                  </a:lnTo>
                  <a:lnTo>
                    <a:pt x="248932" y="209946"/>
                  </a:lnTo>
                  <a:lnTo>
                    <a:pt x="262959" y="205406"/>
                  </a:lnTo>
                  <a:lnTo>
                    <a:pt x="269751" y="200294"/>
                  </a:lnTo>
                  <a:lnTo>
                    <a:pt x="271214" y="191373"/>
                  </a:lnTo>
                  <a:lnTo>
                    <a:pt x="269252" y="175402"/>
                  </a:lnTo>
                  <a:lnTo>
                    <a:pt x="269252" y="13858"/>
                  </a:lnTo>
                  <a:lnTo>
                    <a:pt x="268887" y="4540"/>
                  </a:lnTo>
                  <a:lnTo>
                    <a:pt x="266330" y="269"/>
                  </a:lnTo>
                  <a:lnTo>
                    <a:pt x="25938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20943" y="4442749"/>
              <a:ext cx="271780" cy="272415"/>
            </a:xfrm>
            <a:custGeom>
              <a:avLst/>
              <a:gdLst/>
              <a:ahLst/>
              <a:cxnLst/>
              <a:rect l="l" t="t" r="r" b="b"/>
              <a:pathLst>
                <a:path w="271779" h="272414">
                  <a:moveTo>
                    <a:pt x="2032" y="94135"/>
                  </a:moveTo>
                  <a:lnTo>
                    <a:pt x="31" y="78745"/>
                  </a:lnTo>
                  <a:lnTo>
                    <a:pt x="1271" y="70121"/>
                  </a:lnTo>
                  <a:lnTo>
                    <a:pt x="7466" y="65119"/>
                  </a:lnTo>
                  <a:lnTo>
                    <a:pt x="20332" y="60594"/>
                  </a:lnTo>
                  <a:lnTo>
                    <a:pt x="245872" y="2682"/>
                  </a:lnTo>
                  <a:lnTo>
                    <a:pt x="259388" y="0"/>
                  </a:lnTo>
                  <a:lnTo>
                    <a:pt x="266330" y="269"/>
                  </a:lnTo>
                  <a:lnTo>
                    <a:pt x="268887" y="4540"/>
                  </a:lnTo>
                  <a:lnTo>
                    <a:pt x="269252" y="13858"/>
                  </a:lnTo>
                  <a:lnTo>
                    <a:pt x="269252" y="175402"/>
                  </a:lnTo>
                  <a:lnTo>
                    <a:pt x="271214" y="191373"/>
                  </a:lnTo>
                  <a:lnTo>
                    <a:pt x="269751" y="200294"/>
                  </a:lnTo>
                  <a:lnTo>
                    <a:pt x="262959" y="205406"/>
                  </a:lnTo>
                  <a:lnTo>
                    <a:pt x="248932" y="209946"/>
                  </a:lnTo>
                  <a:lnTo>
                    <a:pt x="23368" y="268874"/>
                  </a:lnTo>
                  <a:lnTo>
                    <a:pt x="11580" y="272097"/>
                  </a:lnTo>
                  <a:lnTo>
                    <a:pt x="5216" y="271794"/>
                  </a:lnTo>
                  <a:lnTo>
                    <a:pt x="2086" y="266726"/>
                  </a:lnTo>
                  <a:lnTo>
                    <a:pt x="0" y="255654"/>
                  </a:lnTo>
                  <a:lnTo>
                    <a:pt x="2032" y="94135"/>
                  </a:lnTo>
                  <a:close/>
                </a:path>
                <a:path w="271779" h="272414">
                  <a:moveTo>
                    <a:pt x="2032" y="108346"/>
                  </a:moveTo>
                  <a:lnTo>
                    <a:pt x="269252" y="38242"/>
                  </a:lnTo>
                </a:path>
                <a:path w="271779" h="272414">
                  <a:moveTo>
                    <a:pt x="1016" y="248567"/>
                  </a:moveTo>
                  <a:lnTo>
                    <a:pt x="269252" y="1754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90755" y="4472927"/>
              <a:ext cx="137795" cy="52705"/>
            </a:xfrm>
            <a:custGeom>
              <a:avLst/>
              <a:gdLst/>
              <a:ahLst/>
              <a:cxnLst/>
              <a:rect l="l" t="t" r="r" b="b"/>
              <a:pathLst>
                <a:path w="137795" h="52704">
                  <a:moveTo>
                    <a:pt x="121780" y="18503"/>
                  </a:moveTo>
                  <a:lnTo>
                    <a:pt x="121780" y="22364"/>
                  </a:lnTo>
                  <a:lnTo>
                    <a:pt x="123951" y="22275"/>
                  </a:lnTo>
                  <a:lnTo>
                    <a:pt x="126123" y="21983"/>
                  </a:lnTo>
                  <a:lnTo>
                    <a:pt x="130809" y="20802"/>
                  </a:lnTo>
                  <a:lnTo>
                    <a:pt x="132892" y="19837"/>
                  </a:lnTo>
                  <a:lnTo>
                    <a:pt x="134403" y="18605"/>
                  </a:lnTo>
                  <a:lnTo>
                    <a:pt x="124117" y="18605"/>
                  </a:lnTo>
                  <a:lnTo>
                    <a:pt x="121780" y="18503"/>
                  </a:lnTo>
                  <a:close/>
                </a:path>
                <a:path w="137795" h="52704">
                  <a:moveTo>
                    <a:pt x="135813" y="0"/>
                  </a:moveTo>
                  <a:lnTo>
                    <a:pt x="135305" y="50"/>
                  </a:lnTo>
                  <a:lnTo>
                    <a:pt x="133057" y="203"/>
                  </a:lnTo>
                  <a:lnTo>
                    <a:pt x="131229" y="444"/>
                  </a:lnTo>
                  <a:lnTo>
                    <a:pt x="121361" y="6883"/>
                  </a:lnTo>
                  <a:lnTo>
                    <a:pt x="121403" y="10414"/>
                  </a:lnTo>
                  <a:lnTo>
                    <a:pt x="121894" y="11442"/>
                  </a:lnTo>
                  <a:lnTo>
                    <a:pt x="123824" y="12687"/>
                  </a:lnTo>
                  <a:lnTo>
                    <a:pt x="125628" y="13144"/>
                  </a:lnTo>
                  <a:lnTo>
                    <a:pt x="129908" y="13716"/>
                  </a:lnTo>
                  <a:lnTo>
                    <a:pt x="130886" y="13931"/>
                  </a:lnTo>
                  <a:lnTo>
                    <a:pt x="131241" y="14173"/>
                  </a:lnTo>
                  <a:lnTo>
                    <a:pt x="131610" y="14389"/>
                  </a:lnTo>
                  <a:lnTo>
                    <a:pt x="131787" y="14732"/>
                  </a:lnTo>
                  <a:lnTo>
                    <a:pt x="131787" y="16421"/>
                  </a:lnTo>
                  <a:lnTo>
                    <a:pt x="130543" y="17348"/>
                  </a:lnTo>
                  <a:lnTo>
                    <a:pt x="126199" y="18440"/>
                  </a:lnTo>
                  <a:lnTo>
                    <a:pt x="124117" y="18605"/>
                  </a:lnTo>
                  <a:lnTo>
                    <a:pt x="134403" y="18605"/>
                  </a:lnTo>
                  <a:lnTo>
                    <a:pt x="136474" y="16916"/>
                  </a:lnTo>
                  <a:lnTo>
                    <a:pt x="137452" y="15074"/>
                  </a:lnTo>
                  <a:lnTo>
                    <a:pt x="137428" y="11442"/>
                  </a:lnTo>
                  <a:lnTo>
                    <a:pt x="136956" y="10414"/>
                  </a:lnTo>
                  <a:lnTo>
                    <a:pt x="135089" y="9169"/>
                  </a:lnTo>
                  <a:lnTo>
                    <a:pt x="133388" y="8674"/>
                  </a:lnTo>
                  <a:lnTo>
                    <a:pt x="129044" y="7937"/>
                  </a:lnTo>
                  <a:lnTo>
                    <a:pt x="127965" y="7721"/>
                  </a:lnTo>
                  <a:lnTo>
                    <a:pt x="127126" y="7442"/>
                  </a:lnTo>
                  <a:lnTo>
                    <a:pt x="126885" y="7124"/>
                  </a:lnTo>
                  <a:lnTo>
                    <a:pt x="126885" y="5461"/>
                  </a:lnTo>
                  <a:lnTo>
                    <a:pt x="128041" y="4584"/>
                  </a:lnTo>
                  <a:lnTo>
                    <a:pt x="132054" y="3581"/>
                  </a:lnTo>
                  <a:lnTo>
                    <a:pt x="133883" y="3479"/>
                  </a:lnTo>
                  <a:lnTo>
                    <a:pt x="135813" y="3479"/>
                  </a:lnTo>
                  <a:lnTo>
                    <a:pt x="135813" y="0"/>
                  </a:lnTo>
                  <a:close/>
                </a:path>
                <a:path w="137795" h="52704">
                  <a:moveTo>
                    <a:pt x="135813" y="3479"/>
                  </a:moveTo>
                  <a:lnTo>
                    <a:pt x="133883" y="3479"/>
                  </a:lnTo>
                  <a:lnTo>
                    <a:pt x="135813" y="3721"/>
                  </a:lnTo>
                  <a:lnTo>
                    <a:pt x="135813" y="3479"/>
                  </a:lnTo>
                  <a:close/>
                </a:path>
                <a:path w="137795" h="52704">
                  <a:moveTo>
                    <a:pt x="106337" y="6997"/>
                  </a:moveTo>
                  <a:lnTo>
                    <a:pt x="99555" y="8699"/>
                  </a:lnTo>
                  <a:lnTo>
                    <a:pt x="99555" y="28232"/>
                  </a:lnTo>
                  <a:lnTo>
                    <a:pt x="103670" y="27203"/>
                  </a:lnTo>
                  <a:lnTo>
                    <a:pt x="103670" y="13944"/>
                  </a:lnTo>
                  <a:lnTo>
                    <a:pt x="110757" y="13944"/>
                  </a:lnTo>
                  <a:lnTo>
                    <a:pt x="106337" y="6997"/>
                  </a:lnTo>
                  <a:close/>
                </a:path>
                <a:path w="137795" h="52704">
                  <a:moveTo>
                    <a:pt x="110757" y="13944"/>
                  </a:moveTo>
                  <a:lnTo>
                    <a:pt x="103670" y="13944"/>
                  </a:lnTo>
                  <a:lnTo>
                    <a:pt x="111061" y="25361"/>
                  </a:lnTo>
                  <a:lnTo>
                    <a:pt x="117627" y="23723"/>
                  </a:lnTo>
                  <a:lnTo>
                    <a:pt x="117627" y="18275"/>
                  </a:lnTo>
                  <a:lnTo>
                    <a:pt x="113512" y="18275"/>
                  </a:lnTo>
                  <a:lnTo>
                    <a:pt x="110757" y="13944"/>
                  </a:lnTo>
                  <a:close/>
                </a:path>
                <a:path w="137795" h="52704">
                  <a:moveTo>
                    <a:pt x="117627" y="4191"/>
                  </a:moveTo>
                  <a:lnTo>
                    <a:pt x="113537" y="5219"/>
                  </a:lnTo>
                  <a:lnTo>
                    <a:pt x="113512" y="18275"/>
                  </a:lnTo>
                  <a:lnTo>
                    <a:pt x="117627" y="18275"/>
                  </a:lnTo>
                  <a:lnTo>
                    <a:pt x="117627" y="4191"/>
                  </a:lnTo>
                  <a:close/>
                </a:path>
                <a:path w="137795" h="52704">
                  <a:moveTo>
                    <a:pt x="95465" y="9728"/>
                  </a:moveTo>
                  <a:lnTo>
                    <a:pt x="80454" y="13474"/>
                  </a:lnTo>
                  <a:lnTo>
                    <a:pt x="80479" y="32994"/>
                  </a:lnTo>
                  <a:lnTo>
                    <a:pt x="95707" y="29184"/>
                  </a:lnTo>
                  <a:lnTo>
                    <a:pt x="95707" y="27863"/>
                  </a:lnTo>
                  <a:lnTo>
                    <a:pt x="86105" y="27863"/>
                  </a:lnTo>
                  <a:lnTo>
                    <a:pt x="86105" y="23241"/>
                  </a:lnTo>
                  <a:lnTo>
                    <a:pt x="94233" y="21183"/>
                  </a:lnTo>
                  <a:lnTo>
                    <a:pt x="94233" y="20015"/>
                  </a:lnTo>
                  <a:lnTo>
                    <a:pt x="86105" y="20015"/>
                  </a:lnTo>
                  <a:lnTo>
                    <a:pt x="86105" y="15595"/>
                  </a:lnTo>
                  <a:lnTo>
                    <a:pt x="95465" y="13246"/>
                  </a:lnTo>
                  <a:lnTo>
                    <a:pt x="95465" y="9728"/>
                  </a:lnTo>
                  <a:close/>
                </a:path>
                <a:path w="137795" h="52704">
                  <a:moveTo>
                    <a:pt x="95707" y="25450"/>
                  </a:moveTo>
                  <a:lnTo>
                    <a:pt x="86105" y="27863"/>
                  </a:lnTo>
                  <a:lnTo>
                    <a:pt x="95707" y="27863"/>
                  </a:lnTo>
                  <a:lnTo>
                    <a:pt x="95707" y="25450"/>
                  </a:lnTo>
                  <a:close/>
                </a:path>
                <a:path w="137795" h="52704">
                  <a:moveTo>
                    <a:pt x="94233" y="17970"/>
                  </a:moveTo>
                  <a:lnTo>
                    <a:pt x="86105" y="20015"/>
                  </a:lnTo>
                  <a:lnTo>
                    <a:pt x="94233" y="20015"/>
                  </a:lnTo>
                  <a:lnTo>
                    <a:pt x="94233" y="17970"/>
                  </a:lnTo>
                  <a:close/>
                </a:path>
                <a:path w="137795" h="52704">
                  <a:moveTo>
                    <a:pt x="57226" y="19278"/>
                  </a:moveTo>
                  <a:lnTo>
                    <a:pt x="49669" y="21170"/>
                  </a:lnTo>
                  <a:lnTo>
                    <a:pt x="49669" y="40703"/>
                  </a:lnTo>
                  <a:lnTo>
                    <a:pt x="53784" y="39674"/>
                  </a:lnTo>
                  <a:lnTo>
                    <a:pt x="53784" y="25857"/>
                  </a:lnTo>
                  <a:lnTo>
                    <a:pt x="60339" y="25857"/>
                  </a:lnTo>
                  <a:lnTo>
                    <a:pt x="57226" y="19278"/>
                  </a:lnTo>
                  <a:close/>
                </a:path>
                <a:path w="137795" h="52704">
                  <a:moveTo>
                    <a:pt x="60339" y="25857"/>
                  </a:moveTo>
                  <a:lnTo>
                    <a:pt x="53784" y="25857"/>
                  </a:lnTo>
                  <a:lnTo>
                    <a:pt x="59791" y="38366"/>
                  </a:lnTo>
                  <a:lnTo>
                    <a:pt x="63436" y="37465"/>
                  </a:lnTo>
                  <a:lnTo>
                    <a:pt x="66197" y="30441"/>
                  </a:lnTo>
                  <a:lnTo>
                    <a:pt x="62509" y="30441"/>
                  </a:lnTo>
                  <a:lnTo>
                    <a:pt x="60339" y="25857"/>
                  </a:lnTo>
                  <a:close/>
                </a:path>
                <a:path w="137795" h="52704">
                  <a:moveTo>
                    <a:pt x="75111" y="21894"/>
                  </a:moveTo>
                  <a:lnTo>
                    <a:pt x="69557" y="21894"/>
                  </a:lnTo>
                  <a:lnTo>
                    <a:pt x="69557" y="35725"/>
                  </a:lnTo>
                  <a:lnTo>
                    <a:pt x="75095" y="34353"/>
                  </a:lnTo>
                  <a:lnTo>
                    <a:pt x="75111" y="21894"/>
                  </a:lnTo>
                  <a:close/>
                </a:path>
                <a:path w="137795" h="52704">
                  <a:moveTo>
                    <a:pt x="75120" y="14808"/>
                  </a:moveTo>
                  <a:lnTo>
                    <a:pt x="67906" y="16611"/>
                  </a:lnTo>
                  <a:lnTo>
                    <a:pt x="62509" y="30441"/>
                  </a:lnTo>
                  <a:lnTo>
                    <a:pt x="66197" y="30441"/>
                  </a:lnTo>
                  <a:lnTo>
                    <a:pt x="69557" y="21894"/>
                  </a:lnTo>
                  <a:lnTo>
                    <a:pt x="75111" y="21894"/>
                  </a:lnTo>
                  <a:lnTo>
                    <a:pt x="75120" y="14808"/>
                  </a:lnTo>
                  <a:close/>
                </a:path>
                <a:path w="137795" h="52704">
                  <a:moveTo>
                    <a:pt x="45605" y="22186"/>
                  </a:moveTo>
                  <a:lnTo>
                    <a:pt x="30606" y="25933"/>
                  </a:lnTo>
                  <a:lnTo>
                    <a:pt x="30606" y="45466"/>
                  </a:lnTo>
                  <a:lnTo>
                    <a:pt x="45846" y="41656"/>
                  </a:lnTo>
                  <a:lnTo>
                    <a:pt x="45846" y="40335"/>
                  </a:lnTo>
                  <a:lnTo>
                    <a:pt x="36245" y="40335"/>
                  </a:lnTo>
                  <a:lnTo>
                    <a:pt x="36245" y="35699"/>
                  </a:lnTo>
                  <a:lnTo>
                    <a:pt x="44386" y="33655"/>
                  </a:lnTo>
                  <a:lnTo>
                    <a:pt x="44391" y="32473"/>
                  </a:lnTo>
                  <a:lnTo>
                    <a:pt x="36245" y="32473"/>
                  </a:lnTo>
                  <a:lnTo>
                    <a:pt x="36245" y="28054"/>
                  </a:lnTo>
                  <a:lnTo>
                    <a:pt x="45605" y="25730"/>
                  </a:lnTo>
                  <a:lnTo>
                    <a:pt x="45605" y="22186"/>
                  </a:lnTo>
                  <a:close/>
                </a:path>
                <a:path w="137795" h="52704">
                  <a:moveTo>
                    <a:pt x="45846" y="37922"/>
                  </a:moveTo>
                  <a:lnTo>
                    <a:pt x="36245" y="40335"/>
                  </a:lnTo>
                  <a:lnTo>
                    <a:pt x="45846" y="40335"/>
                  </a:lnTo>
                  <a:lnTo>
                    <a:pt x="45846" y="37922"/>
                  </a:lnTo>
                  <a:close/>
                </a:path>
                <a:path w="137795" h="52704">
                  <a:moveTo>
                    <a:pt x="44399" y="30429"/>
                  </a:moveTo>
                  <a:lnTo>
                    <a:pt x="36245" y="32473"/>
                  </a:lnTo>
                  <a:lnTo>
                    <a:pt x="44391" y="32473"/>
                  </a:lnTo>
                  <a:lnTo>
                    <a:pt x="44399" y="30429"/>
                  </a:lnTo>
                  <a:close/>
                </a:path>
                <a:path w="137795" h="52704">
                  <a:moveTo>
                    <a:pt x="25247" y="27292"/>
                  </a:moveTo>
                  <a:lnTo>
                    <a:pt x="19392" y="28740"/>
                  </a:lnTo>
                  <a:lnTo>
                    <a:pt x="19392" y="48272"/>
                  </a:lnTo>
                  <a:lnTo>
                    <a:pt x="25234" y="46812"/>
                  </a:lnTo>
                  <a:lnTo>
                    <a:pt x="25247" y="27292"/>
                  </a:lnTo>
                  <a:close/>
                </a:path>
                <a:path w="137795" h="52704">
                  <a:moveTo>
                    <a:pt x="444" y="48831"/>
                  </a:moveTo>
                  <a:lnTo>
                    <a:pt x="444" y="52692"/>
                  </a:lnTo>
                  <a:lnTo>
                    <a:pt x="2616" y="52616"/>
                  </a:lnTo>
                  <a:lnTo>
                    <a:pt x="4762" y="52324"/>
                  </a:lnTo>
                  <a:lnTo>
                    <a:pt x="9474" y="51155"/>
                  </a:lnTo>
                  <a:lnTo>
                    <a:pt x="11556" y="50177"/>
                  </a:lnTo>
                  <a:lnTo>
                    <a:pt x="13063" y="48945"/>
                  </a:lnTo>
                  <a:lnTo>
                    <a:pt x="2781" y="48945"/>
                  </a:lnTo>
                  <a:lnTo>
                    <a:pt x="444" y="48831"/>
                  </a:lnTo>
                  <a:close/>
                </a:path>
                <a:path w="137795" h="52704">
                  <a:moveTo>
                    <a:pt x="14452" y="30340"/>
                  </a:moveTo>
                  <a:lnTo>
                    <a:pt x="0" y="37236"/>
                  </a:lnTo>
                  <a:lnTo>
                    <a:pt x="31" y="40728"/>
                  </a:lnTo>
                  <a:lnTo>
                    <a:pt x="558" y="41783"/>
                  </a:lnTo>
                  <a:lnTo>
                    <a:pt x="2463" y="43014"/>
                  </a:lnTo>
                  <a:lnTo>
                    <a:pt x="4254" y="43472"/>
                  </a:lnTo>
                  <a:lnTo>
                    <a:pt x="8547" y="44043"/>
                  </a:lnTo>
                  <a:lnTo>
                    <a:pt x="9512" y="44272"/>
                  </a:lnTo>
                  <a:lnTo>
                    <a:pt x="10248" y="44729"/>
                  </a:lnTo>
                  <a:lnTo>
                    <a:pt x="10426" y="45059"/>
                  </a:lnTo>
                  <a:lnTo>
                    <a:pt x="10426" y="46761"/>
                  </a:lnTo>
                  <a:lnTo>
                    <a:pt x="9182" y="47675"/>
                  </a:lnTo>
                  <a:lnTo>
                    <a:pt x="6680" y="48323"/>
                  </a:lnTo>
                  <a:lnTo>
                    <a:pt x="4864" y="48755"/>
                  </a:lnTo>
                  <a:lnTo>
                    <a:pt x="2781" y="48945"/>
                  </a:lnTo>
                  <a:lnTo>
                    <a:pt x="13063" y="48945"/>
                  </a:lnTo>
                  <a:lnTo>
                    <a:pt x="15112" y="47269"/>
                  </a:lnTo>
                  <a:lnTo>
                    <a:pt x="16030" y="45529"/>
                  </a:lnTo>
                  <a:lnTo>
                    <a:pt x="16086" y="41783"/>
                  </a:lnTo>
                  <a:lnTo>
                    <a:pt x="15608" y="40728"/>
                  </a:lnTo>
                  <a:lnTo>
                    <a:pt x="14579" y="40081"/>
                  </a:lnTo>
                  <a:lnTo>
                    <a:pt x="13741" y="39509"/>
                  </a:lnTo>
                  <a:lnTo>
                    <a:pt x="12039" y="39001"/>
                  </a:lnTo>
                  <a:lnTo>
                    <a:pt x="9499" y="38595"/>
                  </a:lnTo>
                  <a:lnTo>
                    <a:pt x="6629" y="38074"/>
                  </a:lnTo>
                  <a:lnTo>
                    <a:pt x="5765" y="37769"/>
                  </a:lnTo>
                  <a:lnTo>
                    <a:pt x="5524" y="37465"/>
                  </a:lnTo>
                  <a:lnTo>
                    <a:pt x="5524" y="35814"/>
                  </a:lnTo>
                  <a:lnTo>
                    <a:pt x="6692" y="34912"/>
                  </a:lnTo>
                  <a:lnTo>
                    <a:pt x="9042" y="34340"/>
                  </a:lnTo>
                  <a:lnTo>
                    <a:pt x="10706" y="33909"/>
                  </a:lnTo>
                  <a:lnTo>
                    <a:pt x="12522" y="33832"/>
                  </a:lnTo>
                  <a:lnTo>
                    <a:pt x="14452" y="33832"/>
                  </a:lnTo>
                  <a:lnTo>
                    <a:pt x="14452" y="30340"/>
                  </a:lnTo>
                  <a:close/>
                </a:path>
                <a:path w="137795" h="52704">
                  <a:moveTo>
                    <a:pt x="14452" y="33832"/>
                  </a:moveTo>
                  <a:lnTo>
                    <a:pt x="12522" y="33832"/>
                  </a:lnTo>
                  <a:lnTo>
                    <a:pt x="14452" y="34061"/>
                  </a:lnTo>
                  <a:lnTo>
                    <a:pt x="14452" y="33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176811" y="4357776"/>
              <a:ext cx="725805" cy="205104"/>
            </a:xfrm>
            <a:custGeom>
              <a:avLst/>
              <a:gdLst/>
              <a:ahLst/>
              <a:cxnLst/>
              <a:rect l="l" t="t" r="r" b="b"/>
              <a:pathLst>
                <a:path w="725804" h="205104">
                  <a:moveTo>
                    <a:pt x="551599" y="0"/>
                  </a:moveTo>
                  <a:lnTo>
                    <a:pt x="537464" y="13500"/>
                  </a:lnTo>
                  <a:lnTo>
                    <a:pt x="23368" y="143535"/>
                  </a:lnTo>
                  <a:lnTo>
                    <a:pt x="0" y="145567"/>
                  </a:lnTo>
                  <a:lnTo>
                    <a:pt x="192024" y="204508"/>
                  </a:lnTo>
                  <a:lnTo>
                    <a:pt x="700024" y="72415"/>
                  </a:lnTo>
                  <a:lnTo>
                    <a:pt x="725424" y="47015"/>
                  </a:lnTo>
                  <a:lnTo>
                    <a:pt x="551599" y="0"/>
                  </a:lnTo>
                  <a:close/>
                </a:path>
              </a:pathLst>
            </a:custGeom>
            <a:solidFill>
              <a:srgbClr val="B7B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871491" y="4858194"/>
              <a:ext cx="50165" cy="77470"/>
            </a:xfrm>
            <a:custGeom>
              <a:avLst/>
              <a:gdLst/>
              <a:ahLst/>
              <a:cxnLst/>
              <a:rect l="l" t="t" r="r" b="b"/>
              <a:pathLst>
                <a:path w="50164" h="77470">
                  <a:moveTo>
                    <a:pt x="49784" y="38608"/>
                  </a:moveTo>
                  <a:lnTo>
                    <a:pt x="47827" y="53638"/>
                  </a:lnTo>
                  <a:lnTo>
                    <a:pt x="42491" y="65914"/>
                  </a:lnTo>
                  <a:lnTo>
                    <a:pt x="34578" y="74192"/>
                  </a:lnTo>
                  <a:lnTo>
                    <a:pt x="24892" y="77228"/>
                  </a:lnTo>
                  <a:lnTo>
                    <a:pt x="15200" y="74192"/>
                  </a:lnTo>
                  <a:lnTo>
                    <a:pt x="7288" y="65914"/>
                  </a:lnTo>
                  <a:lnTo>
                    <a:pt x="1955" y="53638"/>
                  </a:lnTo>
                  <a:lnTo>
                    <a:pt x="0" y="38608"/>
                  </a:lnTo>
                  <a:lnTo>
                    <a:pt x="1955" y="23590"/>
                  </a:lnTo>
                  <a:lnTo>
                    <a:pt x="7288" y="11317"/>
                  </a:lnTo>
                  <a:lnTo>
                    <a:pt x="15200" y="3037"/>
                  </a:lnTo>
                  <a:lnTo>
                    <a:pt x="24892" y="0"/>
                  </a:lnTo>
                  <a:lnTo>
                    <a:pt x="34578" y="3037"/>
                  </a:lnTo>
                  <a:lnTo>
                    <a:pt x="42491" y="11317"/>
                  </a:lnTo>
                  <a:lnTo>
                    <a:pt x="47827" y="23590"/>
                  </a:lnTo>
                  <a:lnTo>
                    <a:pt x="49784" y="386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908067" y="4875479"/>
              <a:ext cx="14604" cy="33655"/>
            </a:xfrm>
            <a:custGeom>
              <a:avLst/>
              <a:gdLst/>
              <a:ahLst/>
              <a:cxnLst/>
              <a:rect l="l" t="t" r="r" b="b"/>
              <a:pathLst>
                <a:path w="14604" h="33654">
                  <a:moveTo>
                    <a:pt x="4063" y="0"/>
                  </a:moveTo>
                  <a:lnTo>
                    <a:pt x="698" y="11953"/>
                  </a:lnTo>
                  <a:lnTo>
                    <a:pt x="0" y="19429"/>
                  </a:lnTo>
                  <a:lnTo>
                    <a:pt x="2349" y="25569"/>
                  </a:lnTo>
                  <a:lnTo>
                    <a:pt x="8127" y="33515"/>
                  </a:lnTo>
                  <a:lnTo>
                    <a:pt x="13207" y="25569"/>
                  </a:lnTo>
                  <a:lnTo>
                    <a:pt x="14477" y="19429"/>
                  </a:lnTo>
                  <a:lnTo>
                    <a:pt x="11556" y="11953"/>
                  </a:lnTo>
                  <a:lnTo>
                    <a:pt x="406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867933" y="4862271"/>
              <a:ext cx="54610" cy="69215"/>
            </a:xfrm>
            <a:custGeom>
              <a:avLst/>
              <a:gdLst/>
              <a:ahLst/>
              <a:cxnLst/>
              <a:rect l="l" t="t" r="r" b="b"/>
              <a:pathLst>
                <a:path w="54610" h="69214">
                  <a:moveTo>
                    <a:pt x="44197" y="13208"/>
                  </a:moveTo>
                  <a:lnTo>
                    <a:pt x="40832" y="25161"/>
                  </a:lnTo>
                  <a:lnTo>
                    <a:pt x="40133" y="32637"/>
                  </a:lnTo>
                  <a:lnTo>
                    <a:pt x="42483" y="38777"/>
                  </a:lnTo>
                  <a:lnTo>
                    <a:pt x="48261" y="46723"/>
                  </a:lnTo>
                  <a:lnTo>
                    <a:pt x="53341" y="38777"/>
                  </a:lnTo>
                  <a:lnTo>
                    <a:pt x="54611" y="32637"/>
                  </a:lnTo>
                  <a:lnTo>
                    <a:pt x="51690" y="25161"/>
                  </a:lnTo>
                  <a:lnTo>
                    <a:pt x="44197" y="13208"/>
                  </a:lnTo>
                  <a:close/>
                </a:path>
                <a:path w="54610" h="69214">
                  <a:moveTo>
                    <a:pt x="25896" y="0"/>
                  </a:moveTo>
                  <a:lnTo>
                    <a:pt x="5996" y="18224"/>
                  </a:lnTo>
                  <a:lnTo>
                    <a:pt x="0" y="31496"/>
                  </a:lnTo>
                  <a:lnTo>
                    <a:pt x="8478" y="46291"/>
                  </a:lnTo>
                  <a:lnTo>
                    <a:pt x="32005" y="69088"/>
                  </a:lnTo>
                </a:path>
                <a:path w="54610" h="69214">
                  <a:moveTo>
                    <a:pt x="35040" y="1016"/>
                  </a:moveTo>
                  <a:lnTo>
                    <a:pt x="17411" y="22597"/>
                  </a:lnTo>
                  <a:lnTo>
                    <a:pt x="12064" y="36458"/>
                  </a:lnTo>
                  <a:lnTo>
                    <a:pt x="19480" y="48600"/>
                  </a:lnTo>
                  <a:lnTo>
                    <a:pt x="40133" y="65024"/>
                  </a:lnTo>
                </a:path>
                <a:path w="54610" h="69214">
                  <a:moveTo>
                    <a:pt x="39104" y="5080"/>
                  </a:moveTo>
                  <a:lnTo>
                    <a:pt x="28936" y="25908"/>
                  </a:lnTo>
                  <a:lnTo>
                    <a:pt x="26288" y="38354"/>
                  </a:lnTo>
                  <a:lnTo>
                    <a:pt x="31830" y="47371"/>
                  </a:lnTo>
                  <a:lnTo>
                    <a:pt x="46229" y="57912"/>
                  </a:lnTo>
                </a:path>
              </a:pathLst>
            </a:custGeom>
            <a:ln w="3175">
              <a:solidFill>
                <a:srgbClr val="626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8" name="object 208"/>
          <p:cNvSpPr txBox="1"/>
          <p:nvPr/>
        </p:nvSpPr>
        <p:spPr>
          <a:xfrm>
            <a:off x="5762317" y="476248"/>
            <a:ext cx="1444625" cy="4038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spc="-35" dirty="0">
                <a:latin typeface="Arial"/>
                <a:cs typeface="Arial"/>
              </a:rPr>
              <a:t>SIWAREX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spc="-5" dirty="0">
                <a:latin typeface="Arial"/>
                <a:cs typeface="Arial"/>
              </a:rPr>
              <a:t>MS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5" dirty="0">
                <a:latin typeface="Arial"/>
                <a:cs typeface="Arial"/>
              </a:rPr>
              <a:t>Pesaje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60"/>
              </a:spcBef>
            </a:pPr>
            <a:r>
              <a:rPr sz="1050" b="1" spc="35" dirty="0">
                <a:latin typeface="Arial"/>
                <a:cs typeface="Arial"/>
              </a:rPr>
              <a:t>Módulo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1" name="object 241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67</a:t>
            </a:fld>
            <a:endParaRPr spc="15" dirty="0"/>
          </a:p>
        </p:txBody>
      </p:sp>
      <p:sp>
        <p:nvSpPr>
          <p:cNvPr id="209" name="object 209"/>
          <p:cNvSpPr txBox="1"/>
          <p:nvPr/>
        </p:nvSpPr>
        <p:spPr>
          <a:xfrm>
            <a:off x="7958096" y="485804"/>
            <a:ext cx="40671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5" dirty="0">
                <a:latin typeface="Arial"/>
                <a:cs typeface="Arial"/>
              </a:rPr>
              <a:t>Módulo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pesaje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25" dirty="0">
                <a:latin typeface="Arial"/>
                <a:cs typeface="Arial"/>
              </a:rPr>
              <a:t>SIWAREX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5" dirty="0">
                <a:latin typeface="Arial"/>
                <a:cs typeface="Arial"/>
              </a:rPr>
              <a:t>MS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proporciona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enfoque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simple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fácil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instalar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pesaje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medición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fuerza.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módulo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pesaje </a:t>
            </a:r>
            <a:r>
              <a:rPr sz="950" spc="-75" dirty="0">
                <a:latin typeface="Microsoft Sans Serif"/>
                <a:cs typeface="Microsoft Sans Serif"/>
              </a:rPr>
              <a:t>SWAREX </a:t>
            </a:r>
            <a:r>
              <a:rPr sz="950" spc="-25" dirty="0">
                <a:latin typeface="Microsoft Sans Serif"/>
                <a:cs typeface="Microsoft Sans Serif"/>
              </a:rPr>
              <a:t>MS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5" dirty="0">
                <a:latin typeface="Microsoft Sans Serif"/>
                <a:cs typeface="Microsoft Sans Serif"/>
              </a:rPr>
              <a:t>diseñado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0" dirty="0">
                <a:latin typeface="Microsoft Sans Serif"/>
                <a:cs typeface="Microsoft Sans Serif"/>
              </a:rPr>
              <a:t>medir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45" dirty="0">
                <a:latin typeface="Microsoft Sans Serif"/>
                <a:cs typeface="Microsoft Sans Serif"/>
              </a:rPr>
              <a:t>producido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comúnmente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medir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peso,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fuerza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7958122" y="1584351"/>
            <a:ext cx="4278630" cy="123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60" dirty="0">
                <a:latin typeface="Microsoft Sans Serif"/>
                <a:cs typeface="Microsoft Sans Serif"/>
              </a:rPr>
              <a:t>SIWAREX </a:t>
            </a:r>
            <a:r>
              <a:rPr sz="1000" spc="-25" dirty="0">
                <a:latin typeface="Microsoft Sans Serif"/>
                <a:cs typeface="Microsoft Sans Serif"/>
              </a:rPr>
              <a:t>MS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5" dirty="0">
                <a:latin typeface="Microsoft Sans Serif"/>
                <a:cs typeface="Microsoft Sans Serif"/>
              </a:rPr>
              <a:t>integra </a:t>
            </a:r>
            <a:r>
              <a:rPr sz="1000" spc="35" dirty="0">
                <a:latin typeface="Microsoft Sans Serif"/>
                <a:cs typeface="Microsoft Sans Serif"/>
              </a:rPr>
              <a:t>fácilmente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-65" dirty="0">
                <a:latin typeface="Microsoft Sans Serif"/>
                <a:cs typeface="Microsoft Sans Serif"/>
              </a:rPr>
              <a:t>PLC </a:t>
            </a:r>
            <a:r>
              <a:rPr sz="1000" spc="-15" dirty="0">
                <a:latin typeface="Microsoft Sans Serif"/>
                <a:cs typeface="Microsoft Sans Serif"/>
              </a:rPr>
              <a:t>S7-200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módulo </a:t>
            </a:r>
            <a:r>
              <a:rPr sz="1000" spc="30" dirty="0">
                <a:latin typeface="Microsoft Sans Serif"/>
                <a:cs typeface="Microsoft Sans Serif"/>
              </a:rPr>
              <a:t>de ampliación. </a:t>
            </a:r>
            <a:r>
              <a:rPr sz="1000" dirty="0">
                <a:latin typeface="Microsoft Sans Serif"/>
                <a:cs typeface="Microsoft Sans Serif"/>
              </a:rPr>
              <a:t>Esto </a:t>
            </a:r>
            <a:r>
              <a:rPr sz="1000" spc="40" dirty="0">
                <a:latin typeface="Microsoft Sans Serif"/>
                <a:cs typeface="Microsoft Sans Serif"/>
              </a:rPr>
              <a:t>pone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información </a:t>
            </a:r>
            <a:r>
              <a:rPr sz="1000" spc="40" dirty="0">
                <a:latin typeface="Microsoft Sans Serif"/>
                <a:cs typeface="Microsoft Sans Serif"/>
              </a:rPr>
              <a:t>obtenida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60" dirty="0">
                <a:latin typeface="Microsoft Sans Serif"/>
                <a:cs typeface="Microsoft Sans Serif"/>
              </a:rPr>
              <a:t>SIWAREX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MS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disposición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otros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componentes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automatización.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Además, </a:t>
            </a:r>
            <a:r>
              <a:rPr sz="1000" spc="10" dirty="0">
                <a:latin typeface="Microsoft Sans Serif"/>
                <a:cs typeface="Microsoft Sans Serif"/>
              </a:rPr>
              <a:t>Siemens </a:t>
            </a:r>
            <a:r>
              <a:rPr sz="1000" spc="30" dirty="0">
                <a:latin typeface="Microsoft Sans Serif"/>
                <a:cs typeface="Microsoft Sans Serif"/>
              </a:rPr>
              <a:t>ofrece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35" dirty="0">
                <a:latin typeface="Microsoft Sans Serif"/>
                <a:cs typeface="Microsoft Sans Serif"/>
              </a:rPr>
              <a:t>amplia </a:t>
            </a:r>
            <a:r>
              <a:rPr sz="1000" spc="30" dirty="0">
                <a:latin typeface="Microsoft Sans Serif"/>
                <a:cs typeface="Microsoft Sans Serif"/>
              </a:rPr>
              <a:t>variedad de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30" dirty="0">
                <a:latin typeface="Microsoft Sans Serif"/>
                <a:cs typeface="Microsoft Sans Serif"/>
              </a:rPr>
              <a:t>compatibles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otros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componentes.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50">
              <a:latin typeface="Microsoft Sans Serif"/>
              <a:cs typeface="Microsoft Sans Serif"/>
            </a:endParaRPr>
          </a:p>
          <a:p>
            <a:pPr marL="749935"/>
            <a:r>
              <a:rPr sz="750" spc="-10" dirty="0">
                <a:latin typeface="Microsoft Sans Serif"/>
                <a:cs typeface="Microsoft Sans Serif"/>
              </a:rPr>
              <a:t>S7-200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módulo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5" dirty="0">
                <a:latin typeface="Microsoft Sans Serif"/>
                <a:cs typeface="Microsoft Sans Serif"/>
              </a:rPr>
              <a:t>SIWAREX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MS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8774613" y="2948563"/>
            <a:ext cx="10096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SIMATIC  S7-200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8981763" y="3064523"/>
            <a:ext cx="50165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CORRER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8978781" y="3089768"/>
            <a:ext cx="5334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DETENER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8953382" y="3026023"/>
            <a:ext cx="19875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SF/DIAG</a:t>
            </a:r>
            <a:r>
              <a:rPr sz="1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  </a:t>
            </a:r>
            <a:r>
              <a:rPr sz="225" baseline="-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00</a:t>
            </a:r>
            <a:endParaRPr sz="225" baseline="-55555">
              <a:latin typeface="Microsoft Sans Serif"/>
              <a:cs typeface="Microsoft Sans Serif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9306945" y="3044441"/>
            <a:ext cx="4762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9676769" y="3038979"/>
            <a:ext cx="123825" cy="61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5080" indent="-10160">
              <a:lnSpc>
                <a:spcPct val="106000"/>
              </a:lnSpc>
              <a:spcBef>
                <a:spcPts val="10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CPU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224XP  CC/CC/</a:t>
            </a:r>
            <a:r>
              <a:rPr sz="1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CC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10212862" y="3045856"/>
            <a:ext cx="13906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SIWAREX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MS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9102694" y="3066790"/>
            <a:ext cx="240029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.7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9966404" y="3066956"/>
            <a:ext cx="5461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pags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9842911" y="3075489"/>
            <a:ext cx="259079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SF</a:t>
            </a:r>
            <a:r>
              <a:rPr sz="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RED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I                     </a:t>
            </a:r>
            <a:r>
              <a:rPr sz="1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MÁX.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9873365" y="3089230"/>
            <a:ext cx="18986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               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- &gt; 0&lt;-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9856198" y="3302351"/>
            <a:ext cx="63500" cy="6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5"/>
              </a:lnSpc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+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24</a:t>
            </a:r>
            <a:endParaRPr sz="150">
              <a:latin typeface="Microsoft Sans Serif"/>
              <a:cs typeface="Microsoft Sans Serif"/>
            </a:endParaRPr>
          </a:p>
          <a:p>
            <a:pPr marL="12700">
              <a:lnSpc>
                <a:spcPts val="175"/>
              </a:lnSpc>
            </a:pPr>
            <a:r>
              <a:rPr sz="1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VCC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9052442" y="3326620"/>
            <a:ext cx="462280" cy="6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>
              <a:lnSpc>
                <a:spcPts val="175"/>
              </a:lnSpc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.6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.7            </a:t>
            </a:r>
            <a:r>
              <a:rPr sz="1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.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.1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.2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.3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.4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.5</a:t>
            </a:r>
            <a:endParaRPr sz="150">
              <a:latin typeface="Microsoft Sans Serif"/>
              <a:cs typeface="Microsoft Sans Serif"/>
            </a:endParaRPr>
          </a:p>
          <a:p>
            <a:pPr marL="38100">
              <a:lnSpc>
                <a:spcPts val="175"/>
              </a:lnSpc>
              <a:tabLst>
                <a:tab pos="269875" algn="l"/>
              </a:tabLst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I0	I1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9616635" y="3347994"/>
            <a:ext cx="17462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214-2AD23-0XB0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10181874" y="3352756"/>
            <a:ext cx="17462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7MH4930-0AA01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8777868" y="3474206"/>
            <a:ext cx="1955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PUERTO                                                                        PUERTO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8792588" y="3484016"/>
            <a:ext cx="17843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tabLst>
                <a:tab pos="157480" algn="l"/>
              </a:tabLst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	0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8077721" y="4148014"/>
            <a:ext cx="12757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335" algn="r">
              <a:spcBef>
                <a:spcPts val="100"/>
              </a:spcBef>
            </a:pPr>
            <a:r>
              <a:rPr sz="350" spc="-15" dirty="0">
                <a:latin typeface="Microsoft Sans Serif"/>
                <a:cs typeface="Microsoft Sans Serif"/>
              </a:rPr>
              <a:t>PANEL</a:t>
            </a:r>
            <a:r>
              <a:rPr sz="350" spc="-5" dirty="0">
                <a:latin typeface="Microsoft Sans Serif"/>
                <a:cs typeface="Microsoft Sans Serif"/>
              </a:rPr>
              <a:t> SIMÁTICO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8519231" y="4346818"/>
            <a:ext cx="3898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00" spc="-30" dirty="0">
                <a:latin typeface="Microsoft Sans Serif"/>
                <a:cs typeface="Microsoft Sans Serif"/>
              </a:rPr>
              <a:t>SIWAREX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-15" dirty="0">
                <a:latin typeface="Microsoft Sans Serif"/>
                <a:cs typeface="Microsoft Sans Serif"/>
              </a:rPr>
              <a:t>MS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8418715" y="4457153"/>
            <a:ext cx="610870" cy="109004"/>
          </a:xfrm>
          <a:prstGeom prst="rect">
            <a:avLst/>
          </a:prstGeom>
          <a:solidFill>
            <a:srgbClr val="D9DBDC"/>
          </a:solidFill>
          <a:ln w="4572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168275">
              <a:spcBef>
                <a:spcPts val="130"/>
              </a:spcBef>
            </a:pPr>
            <a:r>
              <a:rPr sz="600" spc="5" dirty="0">
                <a:latin typeface="Microsoft Sans Serif"/>
                <a:cs typeface="Microsoft Sans Serif"/>
              </a:rPr>
              <a:t>12,78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kg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8488888" y="4617516"/>
            <a:ext cx="47752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5" dirty="0">
                <a:latin typeface="Microsoft Sans Serif"/>
                <a:cs typeface="Microsoft Sans Serif"/>
              </a:rPr>
              <a:t>Lim</a:t>
            </a:r>
            <a:r>
              <a:rPr sz="250" spc="-5" dirty="0">
                <a:latin typeface="Microsoft Sans Serif"/>
                <a:cs typeface="Microsoft Sans Serif"/>
              </a:rPr>
              <a:t> </a:t>
            </a:r>
            <a:r>
              <a:rPr sz="250" dirty="0">
                <a:latin typeface="Microsoft Sans Serif"/>
                <a:cs typeface="Microsoft Sans Serif"/>
              </a:rPr>
              <a:t>1  </a:t>
            </a:r>
            <a:r>
              <a:rPr sz="250" spc="10" dirty="0">
                <a:latin typeface="Microsoft Sans Serif"/>
                <a:cs typeface="Microsoft Sans Serif"/>
              </a:rPr>
              <a:t> </a:t>
            </a:r>
            <a:r>
              <a:rPr sz="250" spc="5" dirty="0">
                <a:latin typeface="Microsoft Sans Serif"/>
                <a:cs typeface="Microsoft Sans Serif"/>
              </a:rPr>
              <a:t>Límite</a:t>
            </a:r>
            <a:r>
              <a:rPr sz="250" spc="-5" dirty="0">
                <a:latin typeface="Microsoft Sans Serif"/>
                <a:cs typeface="Microsoft Sans Serif"/>
              </a:rPr>
              <a:t> </a:t>
            </a:r>
            <a:r>
              <a:rPr sz="250" dirty="0">
                <a:latin typeface="Microsoft Sans Serif"/>
                <a:cs typeface="Microsoft Sans Serif"/>
              </a:rPr>
              <a:t>2</a:t>
            </a:r>
            <a:r>
              <a:rPr sz="250" spc="-5" dirty="0">
                <a:latin typeface="Microsoft Sans Serif"/>
                <a:cs typeface="Microsoft Sans Serif"/>
              </a:rPr>
              <a:t> </a:t>
            </a:r>
            <a:r>
              <a:rPr sz="250" spc="-15" dirty="0">
                <a:latin typeface="Microsoft Sans Serif"/>
                <a:cs typeface="Microsoft Sans Serif"/>
              </a:rPr>
              <a:t>T</a:t>
            </a:r>
            <a:r>
              <a:rPr sz="250" dirty="0">
                <a:latin typeface="Microsoft Sans Serif"/>
                <a:cs typeface="Microsoft Sans Serif"/>
              </a:rPr>
              <a:t>        </a:t>
            </a:r>
            <a:r>
              <a:rPr sz="250" spc="-20" dirty="0">
                <a:latin typeface="Microsoft Sans Serif"/>
                <a:cs typeface="Microsoft Sans Serif"/>
              </a:rPr>
              <a:t> </a:t>
            </a:r>
            <a:r>
              <a:rPr sz="250" dirty="0">
                <a:latin typeface="Microsoft Sans Serif"/>
                <a:cs typeface="Microsoft Sans Serif"/>
              </a:rPr>
              <a:t>pT    </a:t>
            </a:r>
            <a:r>
              <a:rPr sz="250" spc="-30" dirty="0">
                <a:latin typeface="Microsoft Sans Serif"/>
                <a:cs typeface="Microsoft Sans Serif"/>
              </a:rPr>
              <a:t> </a:t>
            </a:r>
            <a:r>
              <a:rPr sz="250" spc="-5" dirty="0">
                <a:latin typeface="Microsoft Sans Serif"/>
                <a:cs typeface="Microsoft Sans Serif"/>
              </a:rPr>
              <a:t>+ </a:t>
            </a:r>
            <a:r>
              <a:rPr sz="250" dirty="0">
                <a:latin typeface="Microsoft Sans Serif"/>
                <a:cs typeface="Microsoft Sans Serif"/>
              </a:rPr>
              <a:t>9e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8504045" y="4718017"/>
            <a:ext cx="45847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5" dirty="0">
                <a:latin typeface="Microsoft Sans Serif"/>
                <a:cs typeface="Microsoft Sans Serif"/>
              </a:rPr>
              <a:t>&gt; </a:t>
            </a:r>
            <a:r>
              <a:rPr sz="250" dirty="0">
                <a:latin typeface="Microsoft Sans Serif"/>
                <a:cs typeface="Microsoft Sans Serif"/>
              </a:rPr>
              <a:t>0&lt;</a:t>
            </a:r>
            <a:r>
              <a:rPr sz="250" spc="-5" dirty="0">
                <a:latin typeface="Microsoft Sans Serif"/>
                <a:cs typeface="Microsoft Sans Serif"/>
              </a:rPr>
              <a:t> &gt;&lt; </a:t>
            </a:r>
            <a:r>
              <a:rPr sz="250" spc="5" dirty="0">
                <a:latin typeface="Microsoft Sans Serif"/>
                <a:cs typeface="Microsoft Sans Serif"/>
              </a:rPr>
              <a:t>envolver</a:t>
            </a:r>
            <a:r>
              <a:rPr sz="250" spc="-5" dirty="0">
                <a:latin typeface="Microsoft Sans Serif"/>
                <a:cs typeface="Microsoft Sans Serif"/>
              </a:rPr>
              <a:t> </a:t>
            </a:r>
            <a:r>
              <a:rPr sz="250" spc="15" dirty="0">
                <a:latin typeface="Microsoft Sans Serif"/>
                <a:cs typeface="Microsoft Sans Serif"/>
              </a:rPr>
              <a:t>min</a:t>
            </a:r>
            <a:r>
              <a:rPr sz="250" dirty="0">
                <a:latin typeface="Microsoft Sans Serif"/>
                <a:cs typeface="Microsoft Sans Serif"/>
              </a:rPr>
              <a:t>          </a:t>
            </a:r>
            <a:r>
              <a:rPr sz="250" spc="-20" dirty="0">
                <a:latin typeface="Microsoft Sans Serif"/>
                <a:cs typeface="Microsoft Sans Serif"/>
              </a:rPr>
              <a:t> </a:t>
            </a:r>
            <a:r>
              <a:rPr sz="150" spc="5" dirty="0">
                <a:latin typeface="Microsoft Sans Serif"/>
                <a:cs typeface="Microsoft Sans Serif"/>
              </a:rPr>
              <a:t>errar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8323877" y="4721265"/>
            <a:ext cx="70485" cy="6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50" spc="5" dirty="0">
                <a:latin typeface="Microsoft Sans Serif"/>
                <a:cs typeface="Microsoft Sans Serif"/>
              </a:rPr>
              <a:t>borrar</a:t>
            </a:r>
            <a:endParaRPr sz="150">
              <a:latin typeface="Microsoft Sans Serif"/>
              <a:cs typeface="Microsoft Sans Serif"/>
            </a:endParaRPr>
          </a:p>
          <a:p>
            <a:pPr marL="13970">
              <a:spcBef>
                <a:spcPts val="85"/>
              </a:spcBef>
            </a:pPr>
            <a:r>
              <a:rPr sz="100" dirty="0">
                <a:latin typeface="Microsoft Sans Serif"/>
                <a:cs typeface="Microsoft Sans Serif"/>
              </a:rPr>
              <a:t>lista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8927051" y="4846984"/>
            <a:ext cx="476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20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8479556" y="4861309"/>
            <a:ext cx="3479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-35" dirty="0">
                <a:latin typeface="Microsoft Sans Serif"/>
                <a:cs typeface="Microsoft Sans Serif"/>
              </a:rPr>
              <a:t>T     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-30" dirty="0">
                <a:latin typeface="Microsoft Sans Serif"/>
                <a:cs typeface="Microsoft Sans Serif"/>
              </a:rPr>
              <a:t>T</a:t>
            </a:r>
            <a:r>
              <a:rPr sz="250" spc="5" dirty="0">
                <a:latin typeface="Microsoft Sans Serif"/>
                <a:cs typeface="Microsoft Sans Serif"/>
              </a:rPr>
              <a:t>pags</a:t>
            </a:r>
            <a:r>
              <a:rPr sz="250" dirty="0">
                <a:latin typeface="Microsoft Sans Serif"/>
                <a:cs typeface="Microsoft Sans Serif"/>
              </a:rPr>
              <a:t>   </a:t>
            </a:r>
            <a:r>
              <a:rPr sz="250" spc="20" dirty="0">
                <a:latin typeface="Microsoft Sans Serif"/>
                <a:cs typeface="Microsoft Sans Serif"/>
              </a:rPr>
              <a:t> </a:t>
            </a:r>
            <a:r>
              <a:rPr sz="550" spc="-35" dirty="0">
                <a:latin typeface="Microsoft Sans Serif"/>
                <a:cs typeface="Microsoft Sans Serif"/>
              </a:rPr>
              <a:t>T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10149501" y="5099815"/>
            <a:ext cx="9842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Célula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carga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35" dirty="0">
                <a:latin typeface="Microsoft Sans Serif"/>
                <a:cs typeface="Microsoft Sans Serif"/>
              </a:rPr>
              <a:t>SIWAREX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65" dirty="0">
                <a:latin typeface="Microsoft Sans Serif"/>
                <a:cs typeface="Microsoft Sans Serif"/>
              </a:rPr>
              <a:t>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8128434" y="5275240"/>
            <a:ext cx="10953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Microsoft Sans Serif"/>
                <a:cs typeface="Microsoft Sans Serif"/>
              </a:rPr>
              <a:t>Panel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táctil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45" dirty="0">
                <a:latin typeface="Microsoft Sans Serif"/>
                <a:cs typeface="Microsoft Sans Serif"/>
              </a:rPr>
              <a:t>TP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177micro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8" name="object 238"/>
          <p:cNvSpPr txBox="1"/>
          <p:nvPr/>
        </p:nvSpPr>
        <p:spPr>
          <a:xfrm rot="20820000">
            <a:off x="10889410" y="4547584"/>
            <a:ext cx="66626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latin typeface="Microsoft Sans Serif"/>
                <a:cs typeface="Microsoft Sans Serif"/>
              </a:rPr>
              <a:t>SIWAREX</a:t>
            </a:r>
            <a:r>
              <a:rPr sz="100" spc="-5" dirty="0">
                <a:latin typeface="Microsoft Sans Serif"/>
                <a:cs typeface="Microsoft Sans Serif"/>
              </a:rPr>
              <a:t> </a:t>
            </a:r>
            <a:r>
              <a:rPr sz="100" spc="-10" dirty="0">
                <a:latin typeface="Microsoft Sans Serif"/>
                <a:cs typeface="Microsoft Sans Serif"/>
              </a:rPr>
              <a:t>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39" name="object 239"/>
          <p:cNvSpPr txBox="1"/>
          <p:nvPr/>
        </p:nvSpPr>
        <p:spPr>
          <a:xfrm rot="20820000">
            <a:off x="10881629" y="4561565"/>
            <a:ext cx="82793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latin typeface="Microsoft Sans Serif"/>
                <a:cs typeface="Microsoft Sans Serif"/>
              </a:rPr>
              <a:t>Wagezelle</a:t>
            </a:r>
            <a:r>
              <a:rPr sz="100" spc="-5" dirty="0">
                <a:latin typeface="Microsoft Sans Serif"/>
                <a:cs typeface="Microsoft Sans Serif"/>
              </a:rPr>
              <a:t> </a:t>
            </a:r>
            <a:r>
              <a:rPr sz="100" dirty="0">
                <a:latin typeface="Microsoft Sans Serif"/>
                <a:cs typeface="Microsoft Sans Serif"/>
              </a:rPr>
              <a:t>/</a:t>
            </a:r>
            <a:r>
              <a:rPr sz="100" spc="-5" dirty="0">
                <a:latin typeface="Microsoft Sans Serif"/>
                <a:cs typeface="Microsoft Sans Serif"/>
              </a:rPr>
              <a:t> </a:t>
            </a:r>
            <a:r>
              <a:rPr sz="100" dirty="0">
                <a:latin typeface="Microsoft Sans Serif"/>
                <a:cs typeface="Microsoft Sans Serif"/>
              </a:rPr>
              <a:t>Célula</a:t>
            </a:r>
            <a:r>
              <a:rPr sz="100" spc="-5" dirty="0">
                <a:latin typeface="Microsoft Sans Serif"/>
                <a:cs typeface="Microsoft Sans Serif"/>
              </a:rPr>
              <a:t> </a:t>
            </a:r>
            <a:r>
              <a:rPr sz="100" dirty="0">
                <a:latin typeface="Microsoft Sans Serif"/>
                <a:cs typeface="Microsoft Sans Serif"/>
              </a:rPr>
              <a:t>de</a:t>
            </a:r>
            <a:r>
              <a:rPr sz="100" spc="-5" dirty="0">
                <a:latin typeface="Microsoft Sans Serif"/>
                <a:cs typeface="Microsoft Sans Serif"/>
              </a:rPr>
              <a:t> </a:t>
            </a:r>
            <a:r>
              <a:rPr sz="100" dirty="0">
                <a:latin typeface="Microsoft Sans Serif"/>
                <a:cs typeface="Microsoft Sans Serif"/>
              </a:rPr>
              <a:t>carga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9118715" y="4279663"/>
            <a:ext cx="246221" cy="353695"/>
          </a:xfrm>
          <a:prstGeom prst="rect">
            <a:avLst/>
          </a:prstGeom>
        </p:spPr>
        <p:txBody>
          <a:bodyPr vert="vert" wrap="square" lIns="0" tIns="19685" rIns="0" bIns="0" rtlCol="0">
            <a:spAutoFit/>
          </a:bodyPr>
          <a:lstStyle/>
          <a:p>
            <a:pPr marL="12700">
              <a:spcBef>
                <a:spcPts val="155"/>
              </a:spcBef>
            </a:pPr>
            <a:r>
              <a:rPr sz="800" dirty="0">
                <a:solidFill>
                  <a:srgbClr val="939699"/>
                </a:solidFill>
                <a:latin typeface="Microsoft Sans Serif"/>
                <a:cs typeface="Microsoft Sans Serif"/>
              </a:rPr>
              <a:t>TOCAR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5"/>
            <a:ext cx="4320540" cy="5664835"/>
            <a:chOff x="2912402" y="540004"/>
            <a:chExt cx="4320540" cy="5664835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5652135"/>
            </a:xfrm>
            <a:custGeom>
              <a:avLst/>
              <a:gdLst/>
              <a:ahLst/>
              <a:cxnLst/>
              <a:rect l="l" t="t" r="r" b="b"/>
              <a:pathLst>
                <a:path w="4307840" h="5652135">
                  <a:moveTo>
                    <a:pt x="4307293" y="0"/>
                  </a:moveTo>
                  <a:lnTo>
                    <a:pt x="0" y="0"/>
                  </a:lnTo>
                  <a:lnTo>
                    <a:pt x="0" y="5651550"/>
                  </a:lnTo>
                  <a:lnTo>
                    <a:pt x="4307293" y="5651550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5652135"/>
            </a:xfrm>
            <a:custGeom>
              <a:avLst/>
              <a:gdLst/>
              <a:ahLst/>
              <a:cxnLst/>
              <a:rect l="l" t="t" r="r" b="b"/>
              <a:pathLst>
                <a:path w="4307840" h="5652135">
                  <a:moveTo>
                    <a:pt x="0" y="0"/>
                  </a:moveTo>
                  <a:lnTo>
                    <a:pt x="0" y="5651550"/>
                  </a:lnTo>
                  <a:lnTo>
                    <a:pt x="4307293" y="5651550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2220" y="51145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68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8048212" y="670200"/>
            <a:ext cx="4010660" cy="543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26034" indent="-218440">
              <a:lnSpc>
                <a:spcPct val="120000"/>
              </a:lnSpc>
              <a:spcBef>
                <a:spcPts val="100"/>
              </a:spcBef>
              <a:tabLst>
                <a:tab pos="2502535" algn="l"/>
                <a:tab pos="3275329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tipos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contadores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SIMATIC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disponibles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juego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instrucciones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S7-200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,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endParaRPr sz="1000">
              <a:latin typeface="Microsoft Sans Serif"/>
              <a:cs typeface="Microsoft Sans Serif"/>
            </a:endParaRPr>
          </a:p>
          <a:p>
            <a:pPr marL="318135">
              <a:spcBef>
                <a:spcPts val="240"/>
              </a:spcBef>
              <a:tabLst>
                <a:tab pos="995044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53035" marR="385445" indent="-153035">
              <a:lnSpc>
                <a:spcPct val="120000"/>
              </a:lnSpc>
              <a:buAutoNum type="arabicPeriod" startAt="2"/>
              <a:tabLst>
                <a:tab pos="153035" algn="l"/>
                <a:tab pos="1102360" algn="l"/>
                <a:tab pos="2336800" algn="l"/>
              </a:tabLst>
            </a:pP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222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admiten</a:t>
            </a:r>
            <a:r>
              <a:rPr sz="100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5" dirty="0">
                <a:latin typeface="Microsoft Sans Serif"/>
                <a:cs typeface="Microsoft Sans Serif"/>
              </a:rPr>
              <a:t>contadores </a:t>
            </a:r>
            <a:r>
              <a:rPr sz="1000" spc="30" dirty="0">
                <a:latin typeface="Microsoft Sans Serif"/>
                <a:cs typeface="Microsoft Sans Serif"/>
              </a:rPr>
              <a:t>de alta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velocidad.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224,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224XP,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224XPsi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226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admiten</a:t>
            </a:r>
            <a:r>
              <a:rPr sz="100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5" dirty="0">
                <a:latin typeface="Microsoft Sans Serif"/>
                <a:cs typeface="Microsoft Sans Serif"/>
              </a:rPr>
              <a:t>contadores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velocidad.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46050" marR="139700" indent="-146050">
              <a:lnSpc>
                <a:spcPct val="126299"/>
              </a:lnSpc>
              <a:buAutoNum type="arabicPeriod" startAt="2"/>
              <a:tabLst>
                <a:tab pos="146050" algn="l"/>
                <a:tab pos="2270760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PLC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S7-200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crean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tren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pulsos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alta </a:t>
            </a:r>
            <a:r>
              <a:rPr sz="950" spc="20" dirty="0">
                <a:latin typeface="Microsoft Sans Serif"/>
                <a:cs typeface="Microsoft Sans Serif"/>
              </a:rPr>
              <a:t>velocidad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55" dirty="0">
                <a:latin typeface="Microsoft Sans Serif"/>
                <a:cs typeface="Microsoft Sans Serif"/>
              </a:rPr>
              <a:t>forma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onda modulada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25" dirty="0">
                <a:latin typeface="Microsoft Sans Serif"/>
                <a:cs typeface="Microsoft Sans Serif"/>
              </a:rPr>
              <a:t>ancho </a:t>
            </a:r>
            <a:r>
              <a:rPr sz="950" spc="30" dirty="0">
                <a:latin typeface="Microsoft Sans Serif"/>
                <a:cs typeface="Microsoft Sans Serif"/>
              </a:rPr>
              <a:t> 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pulso.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60020" marR="136525" indent="-160020">
              <a:lnSpc>
                <a:spcPct val="114300"/>
              </a:lnSpc>
              <a:buAutoNum type="arabicPeriod" startAt="2"/>
              <a:tabLst>
                <a:tab pos="160020" algn="l"/>
                <a:tab pos="2894330" algn="l"/>
                <a:tab pos="3575050" algn="l"/>
              </a:tabLst>
            </a:pPr>
            <a:r>
              <a:rPr sz="1050" spc="-5" dirty="0">
                <a:latin typeface="Microsoft Sans Serif"/>
                <a:cs typeface="Microsoft Sans Serif"/>
              </a:rPr>
              <a:t>Los</a:t>
            </a:r>
            <a:r>
              <a:rPr sz="1050" spc="25" dirty="0">
                <a:latin typeface="Microsoft Sans Serif"/>
                <a:cs typeface="Microsoft Sans Serif"/>
              </a:rPr>
              <a:t> procesadores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30" dirty="0">
                <a:latin typeface="Microsoft Sans Serif"/>
                <a:cs typeface="Microsoft Sans Serif"/>
              </a:rPr>
              <a:t> comunicación</a:t>
            </a:r>
            <a:r>
              <a:rPr sz="10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utilizan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para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conectar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5" dirty="0">
                <a:latin typeface="Microsoft Sans Serif"/>
                <a:cs typeface="Microsoft Sans Serif"/>
              </a:rPr>
              <a:t>PLC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S7-200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Industrial  </a:t>
            </a:r>
            <a:r>
              <a:rPr sz="1050" spc="30" dirty="0">
                <a:latin typeface="Microsoft Sans Serif"/>
                <a:cs typeface="Microsoft Sans Serif"/>
              </a:rPr>
              <a:t>Ethernet.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60020" marR="5080" indent="-160020">
              <a:lnSpc>
                <a:spcPct val="114300"/>
              </a:lnSpc>
              <a:buAutoNum type="arabicPeriod" startAt="2"/>
              <a:tabLst>
                <a:tab pos="160020" algn="l"/>
                <a:tab pos="1384935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módulo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55" dirty="0">
                <a:latin typeface="Microsoft Sans Serif"/>
                <a:cs typeface="Microsoft Sans Serif"/>
              </a:rPr>
              <a:t>permite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conexión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0" dirty="0">
                <a:latin typeface="Microsoft Sans Serif"/>
                <a:cs typeface="Microsoft Sans Serif"/>
              </a:rPr>
              <a:t> S7-200  </a:t>
            </a:r>
            <a:r>
              <a:rPr sz="1050" spc="-20" dirty="0">
                <a:latin typeface="Microsoft Sans Serif"/>
                <a:cs typeface="Microsoft Sans Serif"/>
              </a:rPr>
              <a:t>(CPU222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superior)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PROFIBUS-DP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esclavo.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2"/>
            </a:pPr>
            <a:endParaRPr sz="14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AutoNum type="arabicPeriod" startAt="2"/>
            </a:pPr>
            <a:endParaRPr sz="1100">
              <a:latin typeface="Microsoft Sans Serif"/>
              <a:cs typeface="Microsoft Sans Serif"/>
            </a:endParaRPr>
          </a:p>
          <a:p>
            <a:pPr marL="160020" marR="149860" indent="-160020">
              <a:lnSpc>
                <a:spcPct val="114300"/>
              </a:lnSpc>
              <a:buAutoNum type="arabicPeriod" startAt="2"/>
              <a:tabLst>
                <a:tab pos="160020" algn="l"/>
                <a:tab pos="1384935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módulo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55" dirty="0">
                <a:latin typeface="Microsoft Sans Serif"/>
                <a:cs typeface="Microsoft Sans Serif"/>
              </a:rPr>
              <a:t>permite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conexión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CPU</a:t>
            </a:r>
            <a:r>
              <a:rPr sz="1050" spc="-10" dirty="0">
                <a:latin typeface="Microsoft Sans Serif"/>
                <a:cs typeface="Microsoft Sans Serif"/>
              </a:rPr>
              <a:t> S7-200  </a:t>
            </a:r>
            <a:r>
              <a:rPr sz="1050" spc="-20" dirty="0">
                <a:latin typeface="Microsoft Sans Serif"/>
                <a:cs typeface="Microsoft Sans Serif"/>
              </a:rPr>
              <a:t>(CPU222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superior)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red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AS-I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maestro.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67005" marR="358140" indent="-167005">
              <a:lnSpc>
                <a:spcPct val="109100"/>
              </a:lnSpc>
              <a:buAutoNum type="arabicPeriod" startAt="2"/>
              <a:tabLst>
                <a:tab pos="167005" algn="l"/>
                <a:tab pos="1372235" algn="l"/>
                <a:tab pos="2851150" algn="l"/>
              </a:tabLst>
            </a:pPr>
            <a:r>
              <a:rPr sz="1100" spc="10" dirty="0">
                <a:latin typeface="Microsoft Sans Serif"/>
                <a:cs typeface="Microsoft Sans Serif"/>
              </a:rPr>
              <a:t>Hay </a:t>
            </a:r>
            <a:r>
              <a:rPr sz="1100" spc="30" dirty="0">
                <a:latin typeface="Microsoft Sans Serif"/>
                <a:cs typeface="Microsoft Sans Serif"/>
              </a:rPr>
              <a:t>dos </a:t>
            </a:r>
            <a:r>
              <a:rPr sz="1100" spc="20" dirty="0">
                <a:latin typeface="Microsoft Sans Serif"/>
                <a:cs typeface="Microsoft Sans Serif"/>
              </a:rPr>
              <a:t>versiones </a:t>
            </a:r>
            <a:r>
              <a:rPr sz="1100" spc="35" dirty="0">
                <a:latin typeface="Microsoft Sans Serif"/>
                <a:cs typeface="Microsoft Sans Serif"/>
              </a:rPr>
              <a:t>del </a:t>
            </a:r>
            <a:r>
              <a:rPr sz="1100" spc="60" dirty="0">
                <a:latin typeface="Microsoft Sans Serif"/>
                <a:cs typeface="Microsoft Sans Serif"/>
              </a:rPr>
              <a:t>módulo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60" dirty="0">
                <a:latin typeface="Microsoft Sans Serif"/>
                <a:cs typeface="Microsoft Sans Serif"/>
              </a:rPr>
              <a:t>termopar </a:t>
            </a:r>
            <a:r>
              <a:rPr sz="1100" spc="-25" dirty="0">
                <a:latin typeface="Microsoft Sans Serif"/>
                <a:cs typeface="Microsoft Sans Serif"/>
              </a:rPr>
              <a:t>EM </a:t>
            </a:r>
            <a:r>
              <a:rPr sz="1100" spc="15" dirty="0">
                <a:latin typeface="Microsoft Sans Serif"/>
                <a:cs typeface="Microsoft Sans Serif"/>
              </a:rPr>
              <a:t>23 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disponibles,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para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termopares</a:t>
            </a:r>
            <a:r>
              <a:rPr sz="110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210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otra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para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termopares</a:t>
            </a:r>
            <a:r>
              <a:rPr sz="110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59385" marR="195580" indent="-159385">
              <a:lnSpc>
                <a:spcPct val="114300"/>
              </a:lnSpc>
              <a:buAutoNum type="arabicPeriod" startAt="2"/>
              <a:tabLst>
                <a:tab pos="159385" algn="l"/>
                <a:tab pos="906780" algn="l"/>
                <a:tab pos="2185035" algn="l"/>
              </a:tabLst>
            </a:pPr>
            <a:r>
              <a:rPr sz="1050" spc="10" dirty="0">
                <a:latin typeface="Microsoft Sans Serif"/>
                <a:cs typeface="Microsoft Sans Serif"/>
              </a:rPr>
              <a:t>Hay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versiones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módulo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EM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23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5" dirty="0">
                <a:latin typeface="Microsoft Sans Serif"/>
                <a:cs typeface="Microsoft Sans Serif"/>
              </a:rPr>
              <a:t>RTD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disponibles,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para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55" dirty="0">
                <a:latin typeface="Microsoft Sans Serif"/>
                <a:cs typeface="Microsoft Sans Serif"/>
              </a:rPr>
              <a:t>RTD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otra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para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45" dirty="0">
                <a:latin typeface="Microsoft Sans Serif"/>
                <a:cs typeface="Microsoft Sans Serif"/>
              </a:rPr>
              <a:t>RTD.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69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8140" y="557249"/>
            <a:ext cx="15379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Revisar</a:t>
            </a:r>
            <a:r>
              <a:rPr sz="1150" spc="-40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las</a:t>
            </a:r>
            <a:r>
              <a:rPr sz="1150" spc="-3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respuestas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311" y="1893289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Opinión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89" y="1862808"/>
            <a:ext cx="41865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630">
              <a:lnSpc>
                <a:spcPct val="120000"/>
              </a:lnSpc>
              <a:spcBef>
                <a:spcPts val="100"/>
              </a:spcBef>
            </a:pPr>
            <a:r>
              <a:rPr sz="1000" spc="-35" dirty="0">
                <a:latin typeface="Microsoft Sans Serif"/>
                <a:cs typeface="Microsoft Sans Serif"/>
              </a:rPr>
              <a:t>)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a: </a:t>
            </a:r>
            <a:r>
              <a:rPr sz="1000" spc="55" dirty="0">
                <a:latin typeface="Microsoft Sans Serif"/>
                <a:cs typeface="Microsoft Sans Serif"/>
              </a:rPr>
              <a:t>módulo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entrada,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b: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CPU,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c: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módulo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salida,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d: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dispositivo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programación,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e: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interfaz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operador;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2) </a:t>
            </a:r>
            <a:r>
              <a:rPr sz="1000" dirty="0">
                <a:latin typeface="Microsoft Sans Serif"/>
                <a:cs typeface="Microsoft Sans Serif"/>
              </a:rPr>
              <a:t>2;</a:t>
            </a:r>
            <a:r>
              <a:rPr sz="1000" spc="-10" dirty="0">
                <a:latin typeface="Microsoft Sans Serif"/>
                <a:cs typeface="Microsoft Sans Serif"/>
              </a:rPr>
              <a:t> 3) </a:t>
            </a:r>
            <a:r>
              <a:rPr sz="1000" dirty="0">
                <a:latin typeface="Microsoft Sans Serif"/>
                <a:cs typeface="Microsoft Sans Serif"/>
              </a:rPr>
              <a:t>6;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4)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0,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000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0000,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311" y="2631159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latin typeface="Arial"/>
                <a:cs typeface="Arial"/>
              </a:rPr>
              <a:t>Revisión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89" y="2591789"/>
            <a:ext cx="4053840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63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latin typeface="Microsoft Sans Serif"/>
                <a:cs typeface="Microsoft Sans Serif"/>
              </a:rPr>
              <a:t>)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discreto;</a:t>
            </a:r>
            <a:r>
              <a:rPr sz="900" spc="-10" dirty="0">
                <a:latin typeface="Microsoft Sans Serif"/>
                <a:cs typeface="Microsoft Sans Serif"/>
              </a:rPr>
              <a:t> 2) </a:t>
            </a:r>
            <a:r>
              <a:rPr sz="900" spc="25" dirty="0">
                <a:latin typeface="Microsoft Sans Serif"/>
                <a:cs typeface="Microsoft Sans Serif"/>
              </a:rPr>
              <a:t>discreto;</a:t>
            </a:r>
            <a:r>
              <a:rPr sz="900" spc="-10" dirty="0">
                <a:latin typeface="Microsoft Sans Serif"/>
                <a:cs typeface="Microsoft Sans Serif"/>
              </a:rPr>
              <a:t> 3) </a:t>
            </a:r>
            <a:r>
              <a:rPr sz="900" spc="-35" dirty="0">
                <a:latin typeface="Microsoft Sans Serif"/>
                <a:cs typeface="Microsoft Sans Serif"/>
              </a:rPr>
              <a:t>CPU;</a:t>
            </a:r>
            <a:r>
              <a:rPr sz="900" spc="-10" dirty="0">
                <a:latin typeface="Microsoft Sans Serif"/>
                <a:cs typeface="Microsoft Sans Serif"/>
              </a:rPr>
              <a:t> 4) </a:t>
            </a:r>
            <a:r>
              <a:rPr sz="900" spc="10" dirty="0">
                <a:latin typeface="Microsoft Sans Serif"/>
                <a:cs typeface="Microsoft Sans Serif"/>
              </a:rPr>
              <a:t>Lógica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escalera;</a:t>
            </a:r>
            <a:r>
              <a:rPr sz="900" spc="-10" dirty="0">
                <a:latin typeface="Microsoft Sans Serif"/>
                <a:cs typeface="Microsoft Sans Serif"/>
              </a:rPr>
              <a:t> 5) </a:t>
            </a:r>
            <a:r>
              <a:rPr sz="900" spc="10" dirty="0">
                <a:latin typeface="Microsoft Sans Serif"/>
                <a:cs typeface="Microsoft Sans Serif"/>
              </a:rPr>
              <a:t>Lista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sentencias,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diagramas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bloques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funciones;</a:t>
            </a:r>
            <a:r>
              <a:rPr sz="900" spc="-10" dirty="0">
                <a:latin typeface="Microsoft Sans Serif"/>
                <a:cs typeface="Microsoft Sans Serif"/>
              </a:rPr>
              <a:t> 6) </a:t>
            </a:r>
            <a:r>
              <a:rPr sz="900" spc="10" dirty="0">
                <a:latin typeface="Microsoft Sans Serif"/>
                <a:cs typeface="Microsoft Sans Serif"/>
              </a:rPr>
              <a:t>escanear;</a:t>
            </a:r>
            <a:r>
              <a:rPr sz="900" spc="-10" dirty="0">
                <a:latin typeface="Microsoft Sans Serif"/>
                <a:cs typeface="Microsoft Sans Serif"/>
              </a:rPr>
              <a:t> 7) </a:t>
            </a:r>
            <a:r>
              <a:rPr sz="900" spc="5" dirty="0">
                <a:latin typeface="Microsoft Sans Serif"/>
                <a:cs typeface="Microsoft Sans Serif"/>
              </a:rPr>
              <a:t>024;</a:t>
            </a:r>
            <a:r>
              <a:rPr sz="900" spc="-10" dirty="0">
                <a:latin typeface="Microsoft Sans Serif"/>
                <a:cs typeface="Microsoft Sans Serif"/>
              </a:rPr>
              <a:t> 8) </a:t>
            </a:r>
            <a:r>
              <a:rPr sz="900" spc="40" dirty="0">
                <a:latin typeface="Microsoft Sans Serif"/>
                <a:cs typeface="Microsoft Sans Serif"/>
              </a:rPr>
              <a:t>firmware;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1150" spc="-10" dirty="0">
                <a:latin typeface="Microsoft Sans Serif"/>
                <a:cs typeface="Microsoft Sans Serif"/>
              </a:rPr>
              <a:t>9)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-35" dirty="0">
                <a:latin typeface="Microsoft Sans Serif"/>
                <a:cs typeface="Microsoft Sans Serif"/>
              </a:rPr>
              <a:t>RS-485.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310" y="334998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090" y="3325850"/>
            <a:ext cx="3883025" cy="3911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00330">
              <a:spcBef>
                <a:spcPts val="340"/>
              </a:spcBef>
            </a:pPr>
            <a:r>
              <a:rPr sz="1000" spc="-35" dirty="0">
                <a:latin typeface="Microsoft Sans Serif"/>
                <a:cs typeface="Microsoft Sans Serif"/>
              </a:rPr>
              <a:t>)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222,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224,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224XP,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224XPsi,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CPU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226;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-10" dirty="0">
                <a:latin typeface="Microsoft Sans Serif"/>
                <a:cs typeface="Microsoft Sans Serif"/>
              </a:rPr>
              <a:t>2) </a:t>
            </a:r>
            <a:r>
              <a:rPr sz="1000" spc="30" dirty="0">
                <a:latin typeface="Microsoft Sans Serif"/>
                <a:cs typeface="Microsoft Sans Serif"/>
              </a:rPr>
              <a:t>segundo;</a:t>
            </a:r>
            <a:r>
              <a:rPr sz="1000" spc="-10" dirty="0">
                <a:latin typeface="Microsoft Sans Serif"/>
                <a:cs typeface="Microsoft Sans Serif"/>
              </a:rPr>
              <a:t> 3) </a:t>
            </a:r>
            <a:r>
              <a:rPr sz="1000" dirty="0">
                <a:latin typeface="Microsoft Sans Serif"/>
                <a:cs typeface="Microsoft Sans Serif"/>
              </a:rPr>
              <a:t>2,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7;</a:t>
            </a:r>
            <a:r>
              <a:rPr sz="1000" spc="-10" dirty="0">
                <a:latin typeface="Microsoft Sans Serif"/>
                <a:cs typeface="Microsoft Sans Serif"/>
              </a:rPr>
              <a:t> 4) </a:t>
            </a:r>
            <a:r>
              <a:rPr sz="1000" dirty="0">
                <a:latin typeface="Microsoft Sans Serif"/>
                <a:cs typeface="Microsoft Sans Serif"/>
              </a:rPr>
              <a:t>8,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6;</a:t>
            </a:r>
            <a:r>
              <a:rPr sz="1000" spc="-10" dirty="0">
                <a:latin typeface="Microsoft Sans Serif"/>
                <a:cs typeface="Microsoft Sans Serif"/>
              </a:rPr>
              <a:t> 5) </a:t>
            </a:r>
            <a:r>
              <a:rPr sz="1000" dirty="0">
                <a:latin typeface="Microsoft Sans Serif"/>
                <a:cs typeface="Microsoft Sans Serif"/>
              </a:rPr>
              <a:t>4,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0;</a:t>
            </a:r>
            <a:r>
              <a:rPr sz="1000" spc="-10" dirty="0">
                <a:latin typeface="Microsoft Sans Serif"/>
                <a:cs typeface="Microsoft Sans Serif"/>
              </a:rPr>
              <a:t> 6) </a:t>
            </a:r>
            <a:r>
              <a:rPr sz="1000" dirty="0">
                <a:latin typeface="Microsoft Sans Serif"/>
                <a:cs typeface="Microsoft Sans Serif"/>
              </a:rPr>
              <a:t>Q0.3;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7) </a:t>
            </a:r>
            <a:r>
              <a:rPr sz="1000" spc="25" dirty="0">
                <a:latin typeface="Microsoft Sans Serif"/>
                <a:cs typeface="Microsoft Sans Serif"/>
              </a:rPr>
              <a:t>Estruendo.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311" y="389862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089" y="3912754"/>
            <a:ext cx="2774950" cy="7226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00330">
              <a:spcBef>
                <a:spcPts val="185"/>
              </a:spcBef>
            </a:pPr>
            <a:r>
              <a:rPr sz="850" spc="-30" dirty="0">
                <a:latin typeface="Microsoft Sans Serif"/>
                <a:cs typeface="Microsoft Sans Serif"/>
              </a:rPr>
              <a:t>)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a: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caja,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b: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abierto,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c: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bobina;</a:t>
            </a:r>
            <a:endParaRPr sz="850">
              <a:latin typeface="Microsoft Sans Serif"/>
              <a:cs typeface="Microsoft Sans Serif"/>
            </a:endParaRPr>
          </a:p>
          <a:p>
            <a:pPr marL="12700" marR="412750" algn="just">
              <a:lnSpc>
                <a:spcPct val="104299"/>
              </a:lnSpc>
              <a:spcBef>
                <a:spcPts val="65"/>
              </a:spcBef>
            </a:pPr>
            <a:r>
              <a:rPr sz="1150" spc="-10" dirty="0">
                <a:latin typeface="Microsoft Sans Serif"/>
                <a:cs typeface="Microsoft Sans Serif"/>
              </a:rPr>
              <a:t>2)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Función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AND</a:t>
            </a:r>
            <a:r>
              <a:rPr sz="1150" spc="-15" dirty="0">
                <a:latin typeface="Microsoft Sans Serif"/>
                <a:cs typeface="Microsoft Sans Serif"/>
              </a:rPr>
              <a:t> - </a:t>
            </a:r>
            <a:r>
              <a:rPr sz="1150" spc="-5" dirty="0">
                <a:latin typeface="Microsoft Sans Serif"/>
                <a:cs typeface="Microsoft Sans Serif"/>
              </a:rPr>
              <a:t>a: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0,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b: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0,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20" dirty="0">
                <a:latin typeface="Microsoft Sans Serif"/>
                <a:cs typeface="Microsoft Sans Serif"/>
              </a:rPr>
              <a:t>c: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0,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d:</a:t>
            </a:r>
            <a:r>
              <a:rPr sz="1150" spc="-15" dirty="0">
                <a:latin typeface="Microsoft Sans Serif"/>
                <a:cs typeface="Microsoft Sans Serif"/>
              </a:rPr>
              <a:t> ,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Función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OR</a:t>
            </a:r>
            <a:r>
              <a:rPr sz="1150" spc="-15" dirty="0">
                <a:latin typeface="Microsoft Sans Serif"/>
                <a:cs typeface="Microsoft Sans Serif"/>
              </a:rPr>
              <a:t> -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e: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0,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f:</a:t>
            </a:r>
            <a:r>
              <a:rPr sz="1150" spc="-15" dirty="0">
                <a:latin typeface="Microsoft Sans Serif"/>
                <a:cs typeface="Microsoft Sans Serif"/>
              </a:rPr>
              <a:t> 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g:</a:t>
            </a:r>
            <a:r>
              <a:rPr sz="1150" spc="-15" dirty="0">
                <a:latin typeface="Microsoft Sans Serif"/>
                <a:cs typeface="Microsoft Sans Serif"/>
              </a:rPr>
              <a:t> 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h:</a:t>
            </a:r>
            <a:r>
              <a:rPr sz="1150" spc="-15" dirty="0">
                <a:latin typeface="Microsoft Sans Serif"/>
                <a:cs typeface="Microsoft Sans Serif"/>
              </a:rPr>
              <a:t> ;</a:t>
            </a:r>
            <a:r>
              <a:rPr sz="1150" spc="-10" dirty="0">
                <a:latin typeface="Microsoft Sans Serif"/>
                <a:cs typeface="Microsoft Sans Serif"/>
              </a:rPr>
              <a:t> 3)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I0.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,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I0.0,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Q0.0.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310" y="481302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089" y="4863819"/>
            <a:ext cx="4175760" cy="48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">
              <a:spcBef>
                <a:spcPts val="100"/>
              </a:spcBef>
            </a:pPr>
            <a:r>
              <a:rPr sz="650" spc="-25" dirty="0">
                <a:latin typeface="Microsoft Sans Serif"/>
                <a:cs typeface="Microsoft Sans Serif"/>
              </a:rPr>
              <a:t>)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224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-35" dirty="0">
                <a:latin typeface="Microsoft Sans Serif"/>
                <a:cs typeface="Microsoft Sans Serif"/>
              </a:rPr>
              <a:t>XP;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2)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Temporizador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retardo</a:t>
            </a:r>
            <a:r>
              <a:rPr sz="650" dirty="0">
                <a:latin typeface="Microsoft Sans Serif"/>
                <a:cs typeface="Microsoft Sans Serif"/>
              </a:rPr>
              <a:t> a </a:t>
            </a:r>
            <a:r>
              <a:rPr sz="650" spc="10" dirty="0">
                <a:latin typeface="Microsoft Sans Serif"/>
                <a:cs typeface="Microsoft Sans Serif"/>
              </a:rPr>
              <a:t>la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activación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(TON),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Temporizador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retardo</a:t>
            </a:r>
            <a:r>
              <a:rPr sz="650" dirty="0">
                <a:latin typeface="Microsoft Sans Serif"/>
                <a:cs typeface="Microsoft Sans Serif"/>
              </a:rPr>
              <a:t> a </a:t>
            </a:r>
            <a:r>
              <a:rPr sz="650" spc="10" dirty="0">
                <a:latin typeface="Microsoft Sans Serif"/>
                <a:cs typeface="Microsoft Sans Serif"/>
              </a:rPr>
              <a:t>la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activación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660"/>
              </a:spcBef>
            </a:pPr>
            <a:r>
              <a:rPr sz="650" spc="30" dirty="0">
                <a:latin typeface="Microsoft Sans Serif"/>
                <a:cs typeface="Microsoft Sans Serif"/>
              </a:rPr>
              <a:t>remanente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-20" dirty="0">
                <a:latin typeface="Microsoft Sans Serif"/>
                <a:cs typeface="Microsoft Sans Serif"/>
              </a:rPr>
              <a:t>(TONR),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Temporizador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retardo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a </a:t>
            </a:r>
            <a:r>
              <a:rPr sz="650" spc="10" dirty="0">
                <a:latin typeface="Microsoft Sans Serif"/>
                <a:cs typeface="Microsoft Sans Serif"/>
              </a:rPr>
              <a:t>la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desconexión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-25" dirty="0">
                <a:latin typeface="Microsoft Sans Serif"/>
                <a:cs typeface="Microsoft Sans Serif"/>
              </a:rPr>
              <a:t>(TOF);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3)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3276,7 </a:t>
            </a:r>
            <a:r>
              <a:rPr sz="650" spc="15" dirty="0">
                <a:latin typeface="Microsoft Sans Serif"/>
                <a:cs typeface="Microsoft Sans Serif"/>
              </a:rPr>
              <a:t>segundos;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760"/>
              </a:spcBef>
            </a:pPr>
            <a:r>
              <a:rPr sz="550" spc="-5" dirty="0">
                <a:latin typeface="Microsoft Sans Serif"/>
                <a:cs typeface="Microsoft Sans Serif"/>
              </a:rPr>
              <a:t>4)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Temporizador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retardo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conexión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remanente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-15" dirty="0">
                <a:latin typeface="Microsoft Sans Serif"/>
                <a:cs typeface="Microsoft Sans Serif"/>
              </a:rPr>
              <a:t>(TONR);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-5" dirty="0">
                <a:latin typeface="Microsoft Sans Serif"/>
                <a:cs typeface="Microsoft Sans Serif"/>
              </a:rPr>
              <a:t>5)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Temporizador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retardo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10" dirty="0">
                <a:latin typeface="Microsoft Sans Serif"/>
                <a:cs typeface="Microsoft Sans Serif"/>
              </a:rPr>
              <a:t> activación </a:t>
            </a:r>
            <a:r>
              <a:rPr sz="550" spc="-10" dirty="0">
                <a:latin typeface="Microsoft Sans Serif"/>
                <a:cs typeface="Microsoft Sans Serif"/>
              </a:rPr>
              <a:t>(TON),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Temporizador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089" y="5425160"/>
            <a:ext cx="20980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latin typeface="Microsoft Sans Serif"/>
                <a:cs typeface="Microsoft Sans Serif"/>
              </a:rPr>
              <a:t>retardo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10" dirty="0">
                <a:latin typeface="Microsoft Sans Serif"/>
                <a:cs typeface="Microsoft Sans Serif"/>
              </a:rPr>
              <a:t> desactivación </a:t>
            </a:r>
            <a:r>
              <a:rPr sz="550" spc="-25" dirty="0">
                <a:latin typeface="Microsoft Sans Serif"/>
                <a:cs typeface="Microsoft Sans Serif"/>
              </a:rPr>
              <a:t>(TOF),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Temporizador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impulsos</a:t>
            </a:r>
            <a:r>
              <a:rPr sz="550" spc="10" dirty="0">
                <a:latin typeface="Microsoft Sans Serif"/>
                <a:cs typeface="Microsoft Sans Serif"/>
              </a:rPr>
              <a:t> </a:t>
            </a:r>
            <a:r>
              <a:rPr sz="550" spc="-25" dirty="0">
                <a:latin typeface="Microsoft Sans Serif"/>
                <a:cs typeface="Microsoft Sans Serif"/>
              </a:rPr>
              <a:t>(TP).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2310" y="572742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Reseña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8089" y="5704559"/>
            <a:ext cx="416941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630">
              <a:lnSpc>
                <a:spcPct val="114300"/>
              </a:lnSpc>
              <a:spcBef>
                <a:spcPts val="100"/>
              </a:spcBef>
            </a:pPr>
            <a:r>
              <a:rPr sz="1050" spc="-35" dirty="0">
                <a:latin typeface="Microsoft Sans Serif"/>
                <a:cs typeface="Microsoft Sans Serif"/>
              </a:rPr>
              <a:t>)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Contador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progresivo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(CTU),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Contador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regresivo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(CTD),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Contador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progresivo/regresivo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35" dirty="0">
                <a:latin typeface="Microsoft Sans Serif"/>
                <a:cs typeface="Microsoft Sans Serif"/>
              </a:rPr>
              <a:t>(CTUD);</a:t>
            </a:r>
            <a:r>
              <a:rPr sz="1050" spc="-10" dirty="0">
                <a:latin typeface="Microsoft Sans Serif"/>
                <a:cs typeface="Microsoft Sans Serif"/>
              </a:rPr>
              <a:t> 2)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4,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6;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3) </a:t>
            </a:r>
            <a:r>
              <a:rPr sz="1050" spc="35" dirty="0">
                <a:latin typeface="Microsoft Sans Serif"/>
                <a:cs typeface="Microsoft Sans Serif"/>
              </a:rPr>
              <a:t>generadores</a:t>
            </a:r>
            <a:r>
              <a:rPr sz="1050" spc="-5" dirty="0">
                <a:latin typeface="Microsoft Sans Serif"/>
                <a:cs typeface="Microsoft Sans Serif"/>
              </a:rPr>
              <a:t> PTO/PWM;</a:t>
            </a:r>
            <a:r>
              <a:rPr sz="1050" spc="-10" dirty="0">
                <a:latin typeface="Microsoft Sans Serif"/>
                <a:cs typeface="Microsoft Sans Serif"/>
              </a:rPr>
              <a:t> 4)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spc="-80" dirty="0">
                <a:latin typeface="Microsoft Sans Serif"/>
                <a:cs typeface="Microsoft Sans Serif"/>
              </a:rPr>
              <a:t>CP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243-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80" dirty="0">
                <a:latin typeface="Microsoft Sans Serif"/>
                <a:cs typeface="Microsoft Sans Serif"/>
              </a:rPr>
              <a:t>CP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243-</a:t>
            </a:r>
            <a:r>
              <a:rPr sz="1050" spc="-5" dirty="0">
                <a:latin typeface="Microsoft Sans Serif"/>
                <a:cs typeface="Microsoft Sans Serif"/>
              </a:rPr>
              <a:t>IT;</a:t>
            </a:r>
            <a:r>
              <a:rPr sz="1050" spc="-10" dirty="0">
                <a:latin typeface="Microsoft Sans Serif"/>
                <a:cs typeface="Microsoft Sans Serif"/>
              </a:rPr>
              <a:t> 5) </a:t>
            </a:r>
            <a:r>
              <a:rPr sz="1050" spc="-20" dirty="0">
                <a:latin typeface="Microsoft Sans Serif"/>
                <a:cs typeface="Microsoft Sans Serif"/>
              </a:rPr>
              <a:t>EM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277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PROFIBUS-</a:t>
            </a:r>
            <a:r>
              <a:rPr sz="1050" spc="-30" dirty="0">
                <a:latin typeface="Microsoft Sans Serif"/>
                <a:cs typeface="Microsoft Sans Serif"/>
              </a:rPr>
              <a:t>DP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1100" spc="-10" dirty="0">
                <a:latin typeface="Microsoft Sans Serif"/>
                <a:cs typeface="Microsoft Sans Serif"/>
              </a:rPr>
              <a:t>6) </a:t>
            </a:r>
            <a:r>
              <a:rPr sz="1100" spc="40" dirty="0">
                <a:latin typeface="Microsoft Sans Serif"/>
                <a:cs typeface="Microsoft Sans Serif"/>
              </a:rPr>
              <a:t>Maestro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AS-Interface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85" dirty="0">
                <a:latin typeface="Microsoft Sans Serif"/>
                <a:cs typeface="Microsoft Sans Serif"/>
              </a:rPr>
              <a:t>CP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243-2;</a:t>
            </a:r>
            <a:r>
              <a:rPr sz="1100" spc="-10" dirty="0">
                <a:latin typeface="Microsoft Sans Serif"/>
                <a:cs typeface="Microsoft Sans Serif"/>
              </a:rPr>
              <a:t> 7)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4,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8;</a:t>
            </a:r>
            <a:r>
              <a:rPr sz="1100" spc="-10" dirty="0">
                <a:latin typeface="Microsoft Sans Serif"/>
                <a:cs typeface="Microsoft Sans Serif"/>
              </a:rPr>
              <a:t> 8) </a:t>
            </a:r>
            <a:r>
              <a:rPr sz="1100" dirty="0">
                <a:latin typeface="Microsoft Sans Serif"/>
                <a:cs typeface="Microsoft Sans Serif"/>
              </a:rPr>
              <a:t>2,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4.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8999912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70</a:t>
            </a:fld>
            <a:endParaRPr spc="15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444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4769" y="4806924"/>
            <a:ext cx="2395220" cy="1294130"/>
            <a:chOff x="2930169" y="4806924"/>
            <a:chExt cx="2395220" cy="1294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0169" y="4806924"/>
              <a:ext cx="2395155" cy="12937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0566" y="5618403"/>
              <a:ext cx="383082" cy="9608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958050" y="532100"/>
            <a:ext cx="106489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20" dirty="0">
                <a:latin typeface="Microsoft Sans Serif"/>
                <a:cs typeface="Microsoft Sans Serif"/>
              </a:rPr>
              <a:t>Examen</a:t>
            </a:r>
            <a:r>
              <a:rPr sz="1350" spc="-75" dirty="0">
                <a:latin typeface="Microsoft Sans Serif"/>
                <a:cs typeface="Microsoft Sans Serif"/>
              </a:rPr>
              <a:t> </a:t>
            </a:r>
            <a:r>
              <a:rPr sz="1350" spc="50" dirty="0">
                <a:latin typeface="Microsoft Sans Serif"/>
                <a:cs typeface="Microsoft Sans Serif"/>
              </a:rPr>
              <a:t>final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4429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49" y="1860519"/>
            <a:ext cx="4290060" cy="27992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realizar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examen </a:t>
            </a:r>
            <a:r>
              <a:rPr sz="900" spc="25" dirty="0">
                <a:latin typeface="Microsoft Sans Serif"/>
                <a:cs typeface="Microsoft Sans Serif"/>
              </a:rPr>
              <a:t>final, </a:t>
            </a:r>
            <a:r>
              <a:rPr sz="900" spc="30" dirty="0">
                <a:latin typeface="Microsoft Sans Serif"/>
                <a:cs typeface="Microsoft Sans Serif"/>
              </a:rPr>
              <a:t>debe </a:t>
            </a:r>
            <a:r>
              <a:rPr sz="900" spc="35" dirty="0">
                <a:latin typeface="Microsoft Sans Serif"/>
                <a:cs typeface="Microsoft Sans Serif"/>
              </a:rPr>
              <a:t>eliminar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archivos </a:t>
            </a:r>
            <a:r>
              <a:rPr sz="900" spc="35" dirty="0">
                <a:latin typeface="Microsoft Sans Serif"/>
                <a:cs typeface="Microsoft Sans Serif"/>
              </a:rPr>
              <a:t>temporales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Internet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navegador </a:t>
            </a:r>
            <a:r>
              <a:rPr sz="900" spc="35" dirty="0">
                <a:latin typeface="Microsoft Sans Serif"/>
                <a:cs typeface="Microsoft Sans Serif"/>
              </a:rPr>
              <a:t>web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35" dirty="0">
                <a:latin typeface="Microsoft Sans Serif"/>
                <a:cs typeface="Microsoft Sans Serif"/>
              </a:rPr>
              <a:t>computadora. </a:t>
            </a:r>
            <a:r>
              <a:rPr sz="900" spc="5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mayoría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versiones </a:t>
            </a:r>
            <a:r>
              <a:rPr sz="900" spc="25" dirty="0">
                <a:latin typeface="Microsoft Sans Serif"/>
                <a:cs typeface="Microsoft Sans Serif"/>
              </a:rPr>
              <a:t>de</a:t>
            </a:r>
            <a:r>
              <a:rPr sz="900" b="1" spc="25" dirty="0">
                <a:latin typeface="Arial"/>
                <a:cs typeface="Arial"/>
              </a:rPr>
              <a:t>explorador de </a:t>
            </a:r>
            <a:r>
              <a:rPr sz="900" b="1" spc="50" dirty="0">
                <a:latin typeface="Arial"/>
                <a:cs typeface="Arial"/>
              </a:rPr>
              <a:t>Internet</a:t>
            </a:r>
            <a:r>
              <a:rPr sz="900" spc="50" dirty="0">
                <a:latin typeface="Microsoft Sans Serif"/>
                <a:cs typeface="Microsoft Sans Serif"/>
              </a:rPr>
              <a:t>,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25" dirty="0">
                <a:latin typeface="Microsoft Sans Serif"/>
                <a:cs typeface="Microsoft Sans Serif"/>
              </a:rPr>
              <a:t>hacerlo </a:t>
            </a:r>
            <a:r>
              <a:rPr sz="900" spc="20" dirty="0">
                <a:latin typeface="Microsoft Sans Serif"/>
                <a:cs typeface="Microsoft Sans Serif"/>
              </a:rPr>
              <a:t>seleccionando </a:t>
            </a:r>
            <a:r>
              <a:rPr sz="900" b="1" spc="5" dirty="0">
                <a:latin typeface="Arial"/>
                <a:cs typeface="Arial"/>
              </a:rPr>
              <a:t>opciones 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60" dirty="0">
                <a:latin typeface="Arial"/>
                <a:cs typeface="Arial"/>
              </a:rPr>
              <a:t>Internet </a:t>
            </a:r>
            <a:r>
              <a:rPr sz="900" spc="20" dirty="0">
                <a:latin typeface="Microsoft Sans Serif"/>
                <a:cs typeface="Microsoft Sans Serif"/>
              </a:rPr>
              <a:t>desde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b="1" spc="40" dirty="0">
                <a:latin typeface="Arial"/>
                <a:cs typeface="Arial"/>
              </a:rPr>
              <a:t>Instrumentos </a:t>
            </a:r>
            <a:r>
              <a:rPr sz="900" spc="50" dirty="0">
                <a:latin typeface="Microsoft Sans Serif"/>
                <a:cs typeface="Microsoft Sans Serif"/>
              </a:rPr>
              <a:t>menú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luego </a:t>
            </a:r>
            <a:r>
              <a:rPr sz="900" spc="25" dirty="0">
                <a:latin typeface="Microsoft Sans Serif"/>
                <a:cs typeface="Microsoft Sans Serif"/>
              </a:rPr>
              <a:t>haciendo </a:t>
            </a:r>
            <a:r>
              <a:rPr sz="900" dirty="0">
                <a:latin typeface="Microsoft Sans Serif"/>
                <a:cs typeface="Microsoft Sans Serif"/>
              </a:rPr>
              <a:t>clic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b="1" spc="30" dirty="0">
                <a:latin typeface="Arial"/>
                <a:cs typeface="Arial"/>
              </a:rPr>
              <a:t>Borrar </a:t>
            </a:r>
            <a:r>
              <a:rPr sz="900" b="1" spc="3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archivos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botón.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Si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realiza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paso,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5" dirty="0">
                <a:latin typeface="Microsoft Sans Serif"/>
                <a:cs typeface="Microsoft Sans Serif"/>
              </a:rPr>
              <a:t>posible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vea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puntuación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-55" dirty="0">
                <a:latin typeface="Microsoft Sans Serif"/>
                <a:cs typeface="Microsoft Sans Serif"/>
              </a:rPr>
              <a:t>%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después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enviar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examen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calificación.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81610">
              <a:lnSpc>
                <a:spcPct val="133300"/>
              </a:lnSpc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examen final de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25" dirty="0">
                <a:latin typeface="Microsoft Sans Serif"/>
                <a:cs typeface="Microsoft Sans Serif"/>
              </a:rPr>
              <a:t>curso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0" dirty="0">
                <a:latin typeface="Microsoft Sans Serif"/>
                <a:cs typeface="Microsoft Sans Serif"/>
              </a:rPr>
              <a:t>disponible en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b="1" spc="60" dirty="0">
                <a:latin typeface="Arial"/>
                <a:cs typeface="Arial"/>
              </a:rPr>
              <a:t>http:// </a:t>
            </a:r>
            <a:r>
              <a:rPr sz="900" b="1" spc="6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  <a:hlinkClick r:id="rId4"/>
              </a:rPr>
              <a:t>www.usa.siemens.com/step</a:t>
            </a:r>
            <a:r>
              <a:rPr sz="900" spc="20" dirty="0">
                <a:latin typeface="Microsoft Sans Serif"/>
                <a:cs typeface="Microsoft Sans Serif"/>
                <a:hlinkClick r:id="rId4"/>
              </a:rPr>
              <a:t>.</a:t>
            </a:r>
            <a:r>
              <a:rPr sz="900" spc="5" dirty="0">
                <a:latin typeface="Microsoft Sans Serif"/>
                <a:cs typeface="Microsoft Sans Serif"/>
                <a:hlinkClick r:id="rId4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Esta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página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web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proporciona</a:t>
            </a:r>
            <a:r>
              <a:rPr sz="900" spc="5" dirty="0">
                <a:latin typeface="Microsoft Sans Serif"/>
                <a:cs typeface="Microsoft Sans Serif"/>
              </a:rPr>
              <a:t> enlaces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todos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nuestros </a:t>
            </a:r>
            <a:r>
              <a:rPr sz="900" spc="15" dirty="0">
                <a:latin typeface="Microsoft Sans Serif"/>
                <a:cs typeface="Microsoft Sans Serif"/>
              </a:rPr>
              <a:t>cursos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0" dirty="0">
                <a:latin typeface="Microsoft Sans Serif"/>
                <a:cs typeface="Microsoft Sans Serif"/>
              </a:rPr>
              <a:t>quickSTEP. </a:t>
            </a:r>
            <a:r>
              <a:rPr sz="900" spc="5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completar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examen final 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curso,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haga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clic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b="1" spc="25" dirty="0">
                <a:latin typeface="Arial"/>
                <a:cs typeface="Arial"/>
              </a:rPr>
              <a:t>Fundamentos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los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55" dirty="0">
                <a:latin typeface="Arial"/>
                <a:cs typeface="Arial"/>
              </a:rPr>
              <a:t>PLC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Enlace.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2240">
              <a:lnSpc>
                <a:spcPct val="150000"/>
              </a:lnSpc>
            </a:pPr>
            <a:r>
              <a:rPr sz="800" spc="-25" dirty="0">
                <a:latin typeface="Microsoft Sans Serif"/>
                <a:cs typeface="Microsoft Sans Serif"/>
              </a:rPr>
              <a:t>A </a:t>
            </a:r>
            <a:r>
              <a:rPr sz="800" spc="25" dirty="0">
                <a:latin typeface="Microsoft Sans Serif"/>
                <a:cs typeface="Microsoft Sans Serif"/>
              </a:rPr>
              <a:t>continuación, mueva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0" dirty="0">
                <a:latin typeface="Microsoft Sans Serif"/>
                <a:cs typeface="Microsoft Sans Serif"/>
              </a:rPr>
              <a:t>mouse </a:t>
            </a:r>
            <a:r>
              <a:rPr sz="800" spc="10" dirty="0">
                <a:latin typeface="Microsoft Sans Serif"/>
                <a:cs typeface="Microsoft Sans Serif"/>
              </a:rPr>
              <a:t>hacia la </a:t>
            </a:r>
            <a:r>
              <a:rPr sz="800" spc="25" dirty="0">
                <a:latin typeface="Microsoft Sans Serif"/>
                <a:cs typeface="Microsoft Sans Serif"/>
              </a:rPr>
              <a:t>izquierda </a:t>
            </a:r>
            <a:r>
              <a:rPr sz="800" spc="20" dirty="0">
                <a:latin typeface="Microsoft Sans Serif"/>
                <a:cs typeface="Microsoft Sans Serif"/>
              </a:rPr>
              <a:t>hasta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0" dirty="0">
                <a:latin typeface="Microsoft Sans Serif"/>
                <a:cs typeface="Microsoft Sans Serif"/>
              </a:rPr>
              <a:t>aparezca la </a:t>
            </a:r>
            <a:r>
              <a:rPr sz="800" spc="35" dirty="0">
                <a:latin typeface="Microsoft Sans Serif"/>
                <a:cs typeface="Microsoft Sans Serif"/>
              </a:rPr>
              <a:t>barra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navegación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seleccione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15" dirty="0">
                <a:latin typeface="Arial"/>
                <a:cs typeface="Arial"/>
              </a:rPr>
              <a:t>Examen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final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Enlace.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Aparecerá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página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examen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final.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8049" y="6329400"/>
            <a:ext cx="4318000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235">
              <a:lnSpc>
                <a:spcPct val="114300"/>
              </a:lnSpc>
              <a:spcBef>
                <a:spcPts val="100"/>
              </a:spcBef>
            </a:pPr>
            <a:r>
              <a:rPr sz="1050" spc="15" dirty="0">
                <a:latin typeface="Microsoft Sans Serif"/>
                <a:cs typeface="Microsoft Sans Serif"/>
              </a:rPr>
              <a:t>Después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completar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examen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final,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haga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clic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b="1" spc="20" dirty="0">
                <a:latin typeface="Arial"/>
                <a:cs typeface="Arial"/>
              </a:rPr>
              <a:t>calificar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30" dirty="0">
                <a:latin typeface="Arial"/>
                <a:cs typeface="Arial"/>
              </a:rPr>
              <a:t>el </a:t>
            </a:r>
            <a:r>
              <a:rPr sz="1050" b="1" spc="-280" dirty="0">
                <a:latin typeface="Arial"/>
                <a:cs typeface="Arial"/>
              </a:rPr>
              <a:t> </a:t>
            </a:r>
            <a:r>
              <a:rPr sz="1050" b="1" spc="45" dirty="0">
                <a:latin typeface="Arial"/>
                <a:cs typeface="Arial"/>
              </a:rPr>
              <a:t>examen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botón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parte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inferior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página.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Su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puntaje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examen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50" dirty="0">
                <a:latin typeface="Microsoft Sans Serif"/>
                <a:cs typeface="Microsoft Sans Serif"/>
              </a:rPr>
              <a:t>mostrará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junto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las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preguntas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falló.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5" dirty="0">
                <a:latin typeface="Microsoft Sans Serif"/>
                <a:cs typeface="Microsoft Sans Serif"/>
              </a:rPr>
              <a:t>Si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obtiene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70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%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examen,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15" dirty="0">
                <a:latin typeface="Microsoft Sans Serif"/>
                <a:cs typeface="Microsoft Sans Serif"/>
              </a:rPr>
              <a:t>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darán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opciones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para  </a:t>
            </a:r>
            <a:r>
              <a:rPr sz="950" spc="50" dirty="0">
                <a:latin typeface="Microsoft Sans Serif"/>
                <a:cs typeface="Microsoft Sans Serif"/>
              </a:rPr>
              <a:t>mostrar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60" dirty="0">
                <a:latin typeface="Microsoft Sans Serif"/>
                <a:cs typeface="Microsoft Sans Serif"/>
              </a:rPr>
              <a:t>imprimir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certificado de </a:t>
            </a:r>
            <a:r>
              <a:rPr sz="950" spc="20" dirty="0">
                <a:latin typeface="Microsoft Sans Serif"/>
                <a:cs typeface="Microsoft Sans Serif"/>
              </a:rPr>
              <a:t>finalización. </a:t>
            </a:r>
            <a:r>
              <a:rPr sz="950" spc="40" dirty="0">
                <a:latin typeface="Microsoft Sans Serif"/>
                <a:cs typeface="Microsoft Sans Serif"/>
              </a:rPr>
              <a:t>El</a:t>
            </a:r>
            <a:r>
              <a:rPr sz="950" b="1" spc="40" dirty="0">
                <a:latin typeface="Arial"/>
                <a:cs typeface="Arial"/>
              </a:rPr>
              <a:t>Imprimir </a:t>
            </a:r>
            <a:r>
              <a:rPr sz="950" b="1" spc="25" dirty="0">
                <a:latin typeface="Arial"/>
                <a:cs typeface="Arial"/>
              </a:rPr>
              <a:t>certificado 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opción </a:t>
            </a:r>
            <a:r>
              <a:rPr sz="950" spc="15" dirty="0">
                <a:latin typeface="Microsoft Sans Serif"/>
                <a:cs typeface="Microsoft Sans Serif"/>
              </a:rPr>
              <a:t>le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15" dirty="0">
                <a:latin typeface="Microsoft Sans Serif"/>
                <a:cs typeface="Microsoft Sans Serif"/>
              </a:rPr>
              <a:t>visualizar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60" dirty="0">
                <a:latin typeface="Microsoft Sans Serif"/>
                <a:cs typeface="Microsoft Sans Serif"/>
              </a:rPr>
              <a:t>imprimir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certificado </a:t>
            </a:r>
            <a:r>
              <a:rPr sz="950" spc="20" dirty="0">
                <a:latin typeface="Microsoft Sans Serif"/>
                <a:cs typeface="Microsoft Sans Serif"/>
              </a:rPr>
              <a:t>sin </a:t>
            </a:r>
            <a:r>
              <a:rPr sz="950" spc="45" dirty="0">
                <a:latin typeface="Microsoft Sans Serif"/>
                <a:cs typeface="Microsoft Sans Serif"/>
              </a:rPr>
              <a:t>guardar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puntuación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nuestra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base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b="1" spc="30" dirty="0">
                <a:latin typeface="Arial"/>
                <a:cs typeface="Arial"/>
              </a:rPr>
              <a:t>Guardar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puntuación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opción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45" dirty="0">
                <a:latin typeface="Microsoft Sans Serif"/>
                <a:cs typeface="Microsoft Sans Serif"/>
              </a:rPr>
              <a:t>guardar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40" dirty="0">
                <a:latin typeface="Microsoft Sans Serif"/>
                <a:cs typeface="Microsoft Sans Serif"/>
              </a:rPr>
              <a:t>puntaje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0" dirty="0">
                <a:latin typeface="Microsoft Sans Serif"/>
                <a:cs typeface="Microsoft Sans Serif"/>
              </a:rPr>
              <a:t>mostrar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60" dirty="0">
                <a:latin typeface="Microsoft Sans Serif"/>
                <a:cs typeface="Microsoft Sans Serif"/>
              </a:rPr>
              <a:t>imprimir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certificado. </a:t>
            </a:r>
            <a:r>
              <a:rPr sz="950" b="1" dirty="0">
                <a:latin typeface="Arial"/>
                <a:cs typeface="Arial"/>
              </a:rPr>
              <a:t>La </a:t>
            </a:r>
            <a:r>
              <a:rPr sz="950" b="1" spc="10" dirty="0">
                <a:latin typeface="Arial"/>
                <a:cs typeface="Arial"/>
              </a:rPr>
              <a:t>opción </a:t>
            </a:r>
            <a:r>
              <a:rPr sz="950" b="1" spc="1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Guardar puntuación </a:t>
            </a:r>
            <a:r>
              <a:rPr sz="950" b="1" spc="25" dirty="0">
                <a:latin typeface="Arial"/>
                <a:cs typeface="Arial"/>
              </a:rPr>
              <a:t>está </a:t>
            </a:r>
            <a:r>
              <a:rPr sz="950" b="1" spc="20" dirty="0">
                <a:latin typeface="Arial"/>
                <a:cs typeface="Arial"/>
              </a:rPr>
              <a:t>pensada </a:t>
            </a:r>
            <a:r>
              <a:rPr sz="950" b="1" spc="35" dirty="0">
                <a:latin typeface="Arial"/>
                <a:cs typeface="Arial"/>
              </a:rPr>
              <a:t>principalmente </a:t>
            </a:r>
            <a:r>
              <a:rPr sz="950" b="1" spc="40" dirty="0">
                <a:latin typeface="Arial"/>
                <a:cs typeface="Arial"/>
              </a:rPr>
              <a:t>para </a:t>
            </a:r>
            <a:r>
              <a:rPr sz="950" b="1" spc="30" dirty="0">
                <a:latin typeface="Arial"/>
                <a:cs typeface="Arial"/>
              </a:rPr>
              <a:t>que </a:t>
            </a:r>
            <a:r>
              <a:rPr sz="950" b="1" spc="35" dirty="0">
                <a:latin typeface="Arial"/>
                <a:cs typeface="Arial"/>
              </a:rPr>
              <a:t>la </a:t>
            </a:r>
            <a:r>
              <a:rPr sz="950" b="1" spc="30" dirty="0">
                <a:latin typeface="Arial"/>
                <a:cs typeface="Arial"/>
              </a:rPr>
              <a:t>utilicen </a:t>
            </a:r>
            <a:r>
              <a:rPr sz="950" b="1" spc="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nuestros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distribuidores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y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empleados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Siemens.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18436</Words>
  <Application>Microsoft Office PowerPoint</Application>
  <PresentationFormat>Personalizado</PresentationFormat>
  <Paragraphs>2704</Paragraphs>
  <Slides>72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8" baseType="lpstr">
      <vt:lpstr>Arial</vt:lpstr>
      <vt:lpstr>Calibri</vt:lpstr>
      <vt:lpstr>Microsoft Sans Serif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2</cp:revision>
  <dcterms:created xsi:type="dcterms:W3CDTF">2023-02-06T03:31:28Z</dcterms:created>
  <dcterms:modified xsi:type="dcterms:W3CDTF">2023-02-06T03:33:20Z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2012-11-13T00:00:00Z</vt:filetime>
  </property>
  <property fmtid="{D5CDD505-2E9C-101B-9397-08002B2CF9AE}" pid="3" name="Creator">
    <vt:lpwstr>Adobe InDesign CS2 (4.0.5)</vt:lpwstr>
  </property>
  <property fmtid="{D5CDD505-2E9C-101B-9397-08002B2CF9AE}" pid="4" name="LastSaved">
    <vt:filetime>2023-02-06T00:00:00Z</vt:filetime>
  </property>
</Properties>
</file>